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0" r:id="rId6"/>
    <p:sldMasterId id="2147483662" r:id="rId7"/>
    <p:sldMasterId id="2147483664" r:id="rId8"/>
    <p:sldMasterId id="2147483666" r:id="rId9"/>
    <p:sldMasterId id="2147483668" r:id="rId10"/>
    <p:sldMasterId id="2147483680" r:id="rId11"/>
    <p:sldMasterId id="2147483681" r:id="rId12"/>
    <p:sldMasterId id="2147483683" r:id="rId13"/>
    <p:sldMasterId id="2147483685" r:id="rId14"/>
    <p:sldMasterId id="2147483687" r:id="rId15"/>
    <p:sldMasterId id="2147483689" r:id="rId16"/>
    <p:sldMasterId id="2147483691" r:id="rId17"/>
    <p:sldMasterId id="2147483693" r:id="rId18"/>
    <p:sldMasterId id="2147483695"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 id="321" r:id="rId86"/>
    <p:sldId id="322" r:id="rId87"/>
    <p:sldId id="323" r:id="rId88"/>
    <p:sldId id="324" r:id="rId89"/>
    <p:sldId id="325" r:id="rId90"/>
    <p:sldId id="326" r:id="rId91"/>
    <p:sldId id="327" r:id="rId92"/>
    <p:sldId id="328" r:id="rId93"/>
    <p:sldId id="329" r:id="rId94"/>
    <p:sldId id="330" r:id="rId95"/>
    <p:sldId id="331" r:id="rId96"/>
    <p:sldId id="332" r:id="rId97"/>
    <p:sldId id="333" r:id="rId98"/>
    <p:sldId id="334" r:id="rId99"/>
    <p:sldId id="335" r:id="rId100"/>
    <p:sldId id="336" r:id="rId101"/>
    <p:sldId id="337" r:id="rId102"/>
    <p:sldId id="338" r:id="rId103"/>
  </p:sldIdLst>
  <p:sldSz cy="6858000" cx="9144000"/>
  <p:notesSz cx="7315200" cy="9601200"/>
  <p:embeddedFontLst>
    <p:embeddedFont>
      <p:font typeface="Tahoma"/>
      <p:regular r:id="rId104"/>
      <p:bold r:id="rId105"/>
    </p:embeddedFont>
    <p:embeddedFont>
      <p:font typeface="Gill Sans"/>
      <p:regular r:id="rId106"/>
      <p:bold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108" roundtripDataSignature="AMtx7miC8A3WhktHVN0mPaAy8Oj0NcrI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CAD129-8020-454C-BD78-0F2DA6281CBD}">
  <a:tblStyle styleId="{96CAD129-8020-454C-BD78-0F2DA6281CB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0.xml"/><Relationship Id="rId42" Type="http://schemas.openxmlformats.org/officeDocument/2006/relationships/slide" Target="slides/slide22.xml"/><Relationship Id="rId41" Type="http://schemas.openxmlformats.org/officeDocument/2006/relationships/slide" Target="slides/slide21.xml"/><Relationship Id="rId44" Type="http://schemas.openxmlformats.org/officeDocument/2006/relationships/slide" Target="slides/slide24.xml"/><Relationship Id="rId43" Type="http://schemas.openxmlformats.org/officeDocument/2006/relationships/slide" Target="slides/slide23.xml"/><Relationship Id="rId46" Type="http://schemas.openxmlformats.org/officeDocument/2006/relationships/slide" Target="slides/slide26.xml"/><Relationship Id="rId45" Type="http://schemas.openxmlformats.org/officeDocument/2006/relationships/slide" Target="slides/slide25.xml"/><Relationship Id="rId107" Type="http://schemas.openxmlformats.org/officeDocument/2006/relationships/font" Target="fonts/GillSans-bold.fntdata"/><Relationship Id="rId106" Type="http://schemas.openxmlformats.org/officeDocument/2006/relationships/font" Target="fonts/GillSans-regular.fntdata"/><Relationship Id="rId105" Type="http://schemas.openxmlformats.org/officeDocument/2006/relationships/font" Target="fonts/Tahoma-bold.fntdata"/><Relationship Id="rId104" Type="http://schemas.openxmlformats.org/officeDocument/2006/relationships/font" Target="fonts/Tahoma-regular.fntdata"/><Relationship Id="rId108" Type="http://customschemas.google.com/relationships/presentationmetadata" Target="metadata"/><Relationship Id="rId48" Type="http://schemas.openxmlformats.org/officeDocument/2006/relationships/slide" Target="slides/slide28.xml"/><Relationship Id="rId47" Type="http://schemas.openxmlformats.org/officeDocument/2006/relationships/slide" Target="slides/slide27.xml"/><Relationship Id="rId49" Type="http://schemas.openxmlformats.org/officeDocument/2006/relationships/slide" Target="slides/slide29.xml"/><Relationship Id="rId103" Type="http://schemas.openxmlformats.org/officeDocument/2006/relationships/slide" Target="slides/slide83.xml"/><Relationship Id="rId102" Type="http://schemas.openxmlformats.org/officeDocument/2006/relationships/slide" Target="slides/slide82.xml"/><Relationship Id="rId101" Type="http://schemas.openxmlformats.org/officeDocument/2006/relationships/slide" Target="slides/slide81.xml"/><Relationship Id="rId100" Type="http://schemas.openxmlformats.org/officeDocument/2006/relationships/slide" Target="slides/slide80.xml"/><Relationship Id="rId31" Type="http://schemas.openxmlformats.org/officeDocument/2006/relationships/slide" Target="slides/slide11.xml"/><Relationship Id="rId30" Type="http://schemas.openxmlformats.org/officeDocument/2006/relationships/slide" Target="slides/slide10.xml"/><Relationship Id="rId33" Type="http://schemas.openxmlformats.org/officeDocument/2006/relationships/slide" Target="slides/slide13.xml"/><Relationship Id="rId32" Type="http://schemas.openxmlformats.org/officeDocument/2006/relationships/slide" Target="slides/slide12.xml"/><Relationship Id="rId35" Type="http://schemas.openxmlformats.org/officeDocument/2006/relationships/slide" Target="slides/slide15.xml"/><Relationship Id="rId34" Type="http://schemas.openxmlformats.org/officeDocument/2006/relationships/slide" Target="slides/slide14.xml"/><Relationship Id="rId37" Type="http://schemas.openxmlformats.org/officeDocument/2006/relationships/slide" Target="slides/slide17.xml"/><Relationship Id="rId36" Type="http://schemas.openxmlformats.org/officeDocument/2006/relationships/slide" Target="slides/slide16.xml"/><Relationship Id="rId39" Type="http://schemas.openxmlformats.org/officeDocument/2006/relationships/slide" Target="slides/slide19.xml"/><Relationship Id="rId38" Type="http://schemas.openxmlformats.org/officeDocument/2006/relationships/slide" Target="slides/slide18.xml"/><Relationship Id="rId20" Type="http://schemas.openxmlformats.org/officeDocument/2006/relationships/notesMaster" Target="notesMasters/notesMaster1.xml"/><Relationship Id="rId22" Type="http://schemas.openxmlformats.org/officeDocument/2006/relationships/slide" Target="slides/slide2.xml"/><Relationship Id="rId21" Type="http://schemas.openxmlformats.org/officeDocument/2006/relationships/slide" Target="slides/slide1.xml"/><Relationship Id="rId24" Type="http://schemas.openxmlformats.org/officeDocument/2006/relationships/slide" Target="slides/slide4.xml"/><Relationship Id="rId23" Type="http://schemas.openxmlformats.org/officeDocument/2006/relationships/slide" Target="slides/slide3.xml"/><Relationship Id="rId26" Type="http://schemas.openxmlformats.org/officeDocument/2006/relationships/slide" Target="slides/slide6.xml"/><Relationship Id="rId25" Type="http://schemas.openxmlformats.org/officeDocument/2006/relationships/slide" Target="slides/slide5.xml"/><Relationship Id="rId28" Type="http://schemas.openxmlformats.org/officeDocument/2006/relationships/slide" Target="slides/slide8.xml"/><Relationship Id="rId27" Type="http://schemas.openxmlformats.org/officeDocument/2006/relationships/slide" Target="slides/slide7.xml"/><Relationship Id="rId29" Type="http://schemas.openxmlformats.org/officeDocument/2006/relationships/slide" Target="slides/slide9.xml"/><Relationship Id="rId95" Type="http://schemas.openxmlformats.org/officeDocument/2006/relationships/slide" Target="slides/slide75.xml"/><Relationship Id="rId94" Type="http://schemas.openxmlformats.org/officeDocument/2006/relationships/slide" Target="slides/slide74.xml"/><Relationship Id="rId97" Type="http://schemas.openxmlformats.org/officeDocument/2006/relationships/slide" Target="slides/slide77.xml"/><Relationship Id="rId96" Type="http://schemas.openxmlformats.org/officeDocument/2006/relationships/slide" Target="slides/slide76.xml"/><Relationship Id="rId11" Type="http://schemas.openxmlformats.org/officeDocument/2006/relationships/slideMaster" Target="slideMasters/slideMaster7.xml"/><Relationship Id="rId99" Type="http://schemas.openxmlformats.org/officeDocument/2006/relationships/slide" Target="slides/slide79.xml"/><Relationship Id="rId10" Type="http://schemas.openxmlformats.org/officeDocument/2006/relationships/slideMaster" Target="slideMasters/slideMaster6.xml"/><Relationship Id="rId98" Type="http://schemas.openxmlformats.org/officeDocument/2006/relationships/slide" Target="slides/slide78.xml"/><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71.xml"/><Relationship Id="rId90" Type="http://schemas.openxmlformats.org/officeDocument/2006/relationships/slide" Target="slides/slide70.xml"/><Relationship Id="rId93" Type="http://schemas.openxmlformats.org/officeDocument/2006/relationships/slide" Target="slides/slide73.xml"/><Relationship Id="rId92" Type="http://schemas.openxmlformats.org/officeDocument/2006/relationships/slide" Target="slides/slide72.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 Id="rId84" Type="http://schemas.openxmlformats.org/officeDocument/2006/relationships/slide" Target="slides/slide64.xml"/><Relationship Id="rId83" Type="http://schemas.openxmlformats.org/officeDocument/2006/relationships/slide" Target="slides/slide63.xml"/><Relationship Id="rId86" Type="http://schemas.openxmlformats.org/officeDocument/2006/relationships/slide" Target="slides/slide66.xml"/><Relationship Id="rId85" Type="http://schemas.openxmlformats.org/officeDocument/2006/relationships/slide" Target="slides/slide65.xml"/><Relationship Id="rId88" Type="http://schemas.openxmlformats.org/officeDocument/2006/relationships/slide" Target="slides/slide68.xml"/><Relationship Id="rId87" Type="http://schemas.openxmlformats.org/officeDocument/2006/relationships/slide" Target="slides/slide67.xml"/><Relationship Id="rId89" Type="http://schemas.openxmlformats.org/officeDocument/2006/relationships/slide" Target="slides/slide69.xml"/><Relationship Id="rId80" Type="http://schemas.openxmlformats.org/officeDocument/2006/relationships/slide" Target="slides/slide60.xml"/><Relationship Id="rId82" Type="http://schemas.openxmlformats.org/officeDocument/2006/relationships/slide" Target="slides/slide62.xml"/><Relationship Id="rId81" Type="http://schemas.openxmlformats.org/officeDocument/2006/relationships/slide" Target="slides/slide61.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53.xml"/><Relationship Id="rId72" Type="http://schemas.openxmlformats.org/officeDocument/2006/relationships/slide" Target="slides/slide52.xml"/><Relationship Id="rId75" Type="http://schemas.openxmlformats.org/officeDocument/2006/relationships/slide" Target="slides/slide55.xml"/><Relationship Id="rId74" Type="http://schemas.openxmlformats.org/officeDocument/2006/relationships/slide" Target="slides/slide54.xml"/><Relationship Id="rId77" Type="http://schemas.openxmlformats.org/officeDocument/2006/relationships/slide" Target="slides/slide57.xml"/><Relationship Id="rId76" Type="http://schemas.openxmlformats.org/officeDocument/2006/relationships/slide" Target="slides/slide56.xml"/><Relationship Id="rId79" Type="http://schemas.openxmlformats.org/officeDocument/2006/relationships/slide" Target="slides/slide59.xml"/><Relationship Id="rId78" Type="http://schemas.openxmlformats.org/officeDocument/2006/relationships/slide" Target="slides/slide58.xml"/><Relationship Id="rId71" Type="http://schemas.openxmlformats.org/officeDocument/2006/relationships/slide" Target="slides/slide51.xml"/><Relationship Id="rId70" Type="http://schemas.openxmlformats.org/officeDocument/2006/relationships/slide" Target="slides/slide50.xml"/><Relationship Id="rId62" Type="http://schemas.openxmlformats.org/officeDocument/2006/relationships/slide" Target="slides/slide42.xml"/><Relationship Id="rId61" Type="http://schemas.openxmlformats.org/officeDocument/2006/relationships/slide" Target="slides/slide41.xml"/><Relationship Id="rId64" Type="http://schemas.openxmlformats.org/officeDocument/2006/relationships/slide" Target="slides/slide44.xml"/><Relationship Id="rId63" Type="http://schemas.openxmlformats.org/officeDocument/2006/relationships/slide" Target="slides/slide43.xml"/><Relationship Id="rId66" Type="http://schemas.openxmlformats.org/officeDocument/2006/relationships/slide" Target="slides/slide46.xml"/><Relationship Id="rId65" Type="http://schemas.openxmlformats.org/officeDocument/2006/relationships/slide" Target="slides/slide45.xml"/><Relationship Id="rId68" Type="http://schemas.openxmlformats.org/officeDocument/2006/relationships/slide" Target="slides/slide48.xml"/><Relationship Id="rId67" Type="http://schemas.openxmlformats.org/officeDocument/2006/relationships/slide" Target="slides/slide47.xml"/><Relationship Id="rId60" Type="http://schemas.openxmlformats.org/officeDocument/2006/relationships/slide" Target="slides/slide40.xml"/><Relationship Id="rId69" Type="http://schemas.openxmlformats.org/officeDocument/2006/relationships/slide" Target="slides/slide49.xml"/><Relationship Id="rId51" Type="http://schemas.openxmlformats.org/officeDocument/2006/relationships/slide" Target="slides/slide31.xml"/><Relationship Id="rId50" Type="http://schemas.openxmlformats.org/officeDocument/2006/relationships/slide" Target="slides/slide30.xml"/><Relationship Id="rId53" Type="http://schemas.openxmlformats.org/officeDocument/2006/relationships/slide" Target="slides/slide33.xml"/><Relationship Id="rId52" Type="http://schemas.openxmlformats.org/officeDocument/2006/relationships/slide" Target="slides/slide32.xml"/><Relationship Id="rId55" Type="http://schemas.openxmlformats.org/officeDocument/2006/relationships/slide" Target="slides/slide35.xml"/><Relationship Id="rId54" Type="http://schemas.openxmlformats.org/officeDocument/2006/relationships/slide" Target="slides/slide34.xml"/><Relationship Id="rId57" Type="http://schemas.openxmlformats.org/officeDocument/2006/relationships/slide" Target="slides/slide37.xml"/><Relationship Id="rId56" Type="http://schemas.openxmlformats.org/officeDocument/2006/relationships/slide" Target="slides/slide36.xml"/><Relationship Id="rId59" Type="http://schemas.openxmlformats.org/officeDocument/2006/relationships/slide" Target="slides/slide39.xml"/><Relationship Id="rId58"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8650" cy="479425"/>
          </a:xfrm>
          <a:prstGeom prst="rect">
            <a:avLst/>
          </a:prstGeom>
          <a:noFill/>
          <a:ln>
            <a:noFill/>
          </a:ln>
        </p:spPr>
        <p:txBody>
          <a:bodyPr anchorCtr="0" anchor="t" bIns="48275" lIns="96575" spcFirstLastPara="1" rIns="96575" wrap="square" tIns="48275">
            <a:noAutofit/>
          </a:bodyPr>
          <a:lstStyle>
            <a:lvl1pPr lvl="0"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68650" cy="479425"/>
          </a:xfrm>
          <a:prstGeom prst="rect">
            <a:avLst/>
          </a:prstGeom>
          <a:noFill/>
          <a:ln>
            <a:noFill/>
          </a:ln>
        </p:spPr>
        <p:txBody>
          <a:bodyPr anchorCtr="0" anchor="t" bIns="48275" lIns="96575" spcFirstLastPara="1" rIns="96575" wrap="square" tIns="48275">
            <a:noAutofit/>
          </a:bodyPr>
          <a:lstStyle>
            <a:lvl1pPr lvl="0"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68650" cy="479425"/>
          </a:xfrm>
          <a:prstGeom prst="rect">
            <a:avLst/>
          </a:prstGeom>
          <a:noFill/>
          <a:ln>
            <a:noFill/>
          </a:ln>
        </p:spPr>
        <p:txBody>
          <a:bodyPr anchorCtr="0" anchor="b" bIns="48275" lIns="96575" spcFirstLastPara="1" rIns="96575" wrap="square" tIns="48275">
            <a:noAutofit/>
          </a:bodyPr>
          <a:lstStyle>
            <a:lvl1pPr lvl="0"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3" name="Google Shape;253;p1:notes"/>
          <p:cNvSpPr/>
          <p:nvPr>
            <p:ph idx="2" type="sldImg"/>
          </p:nvPr>
        </p:nvSpPr>
        <p:spPr>
          <a:xfrm>
            <a:off x="1257300" y="730250"/>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4" name="Google Shape;254;p1:notes"/>
          <p:cNvSpPr txBox="1"/>
          <p:nvPr>
            <p:ph idx="1" type="body"/>
          </p:nvPr>
        </p:nvSpPr>
        <p:spPr>
          <a:xfrm>
            <a:off x="731837" y="4560887"/>
            <a:ext cx="5851525" cy="4321175"/>
          </a:xfrm>
          <a:prstGeom prst="rect">
            <a:avLst/>
          </a:prstGeom>
          <a:noFill/>
          <a:ln>
            <a:noFill/>
          </a:ln>
        </p:spPr>
        <p:txBody>
          <a:bodyPr anchorCtr="0" anchor="ctr" bIns="48275" lIns="96575" spcFirstLastPara="1" rIns="96575" wrap="square" tIns="482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0: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23" name="Google Shape;323;p10: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31" name="Google Shape;331;p1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2: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39" name="Google Shape;339;p1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47" name="Google Shape;347;p1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55" name="Google Shape;355;p1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5: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63" name="Google Shape;363;p15: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6: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84" name="Google Shape;384;p1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7: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92" name="Google Shape;392;p1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8: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15" name="Google Shape;415;p18: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9: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24" name="Google Shape;424;p19: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261" name="Google Shape;261;p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0: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33" name="Google Shape;433;p20: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1: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42" name="Google Shape;442;p2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2: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50" name="Google Shape;450;p2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3: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58" name="Google Shape;458;p2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4: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66" name="Google Shape;466;p2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5: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75" name="Google Shape;475;p25: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6: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83" name="Google Shape;483;p2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7: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91" name="Google Shape;491;p2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8: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499" name="Google Shape;499;p28: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9: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p29: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508" name="Google Shape;508;p29: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269" name="Google Shape;269;p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0: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516" name="Google Shape;516;p30: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1: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524" name="Google Shape;524;p3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2: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532" name="Google Shape;532;p3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3: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540" name="Google Shape;540;p3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4: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570" name="Google Shape;570;p3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5: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578" name="Google Shape;578;p35: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6: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01" name="Google Shape;601;p3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7: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11" name="Google Shape;611;p3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8: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19" name="Google Shape;619;p38: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9: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27" name="Google Shape;627;p39: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277" name="Google Shape;277;p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0: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35" name="Google Shape;635;p40: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1: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43" name="Google Shape;643;p4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42: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48" name="Google Shape;648;p4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3: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56" name="Google Shape;656;p4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4: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65" name="Google Shape;665;p4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45: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75" name="Google Shape;675;p45: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46: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85" name="Google Shape;685;p4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47: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693" name="Google Shape;693;p4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8: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01" name="Google Shape;701;p48: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49: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09" name="Google Shape;709;p49: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285" name="Google Shape;285;p5: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0: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17" name="Google Shape;717;p50: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51: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25" name="Google Shape;725;p5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2: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37" name="Google Shape;737;p5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53: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45" name="Google Shape;745;p5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54: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54" name="Google Shape;754;p5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55: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64" name="Google Shape;764;p55: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56: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72" name="Google Shape;772;p5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57: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80" name="Google Shape;780;p5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58: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88" name="Google Shape;788;p58: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59: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796" name="Google Shape;796;p59: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6: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294" name="Google Shape;294;p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60: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05" name="Google Shape;805;p60: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61: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14" name="Google Shape;814;p6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62: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22" name="Google Shape;822;p6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63: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30" name="Google Shape;830;p6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64: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38" name="Google Shape;838;p6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65: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46" name="Google Shape;846;p65: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66: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54" name="Google Shape;854;p6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67: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62" name="Google Shape;862;p6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68: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71" name="Google Shape;871;p68: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69: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79" name="Google Shape;879;p69: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7: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02" name="Google Shape;302;p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70: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87" name="Google Shape;887;p70: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7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5" name="Google Shape;895;p71: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896" name="Google Shape;896;p71: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72: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905" name="Google Shape;905;p7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73: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913" name="Google Shape;913;p7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74: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921" name="Google Shape;921;p7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75: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p75: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930" name="Google Shape;930;p75: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7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6" name="Google Shape;936;p76: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937" name="Google Shape;937;p76: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7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7" name="Google Shape;967;p77: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968" name="Google Shape;968;p77: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78: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0" name="Google Shape;980;p78: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981" name="Google Shape;981;p78: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79: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6" name="Google Shape;996;p79: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997" name="Google Shape;997;p79: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8: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07" name="Google Shape;307;p8: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80: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8" name="Google Shape;1018;p80: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1019" name="Google Shape;1019;p80: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8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5" name="Google Shape;1025;p81: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1026" name="Google Shape;1026;p81: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8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2" name="Google Shape;1032;p82:notes"/>
          <p:cNvSpPr txBox="1"/>
          <p:nvPr>
            <p:ph idx="1" type="body"/>
          </p:nvPr>
        </p:nvSpPr>
        <p:spPr>
          <a:xfrm>
            <a:off x="731837" y="4559300"/>
            <a:ext cx="5853112" cy="4321175"/>
          </a:xfrm>
          <a:prstGeom prst="rect">
            <a:avLst/>
          </a:prstGeom>
          <a:noFill/>
          <a:ln>
            <a:noFill/>
          </a:ln>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1033" name="Google Shape;1033;p82: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83:notes"/>
          <p:cNvSpPr txBox="1"/>
          <p:nvPr/>
        </p:nvSpPr>
        <p:spPr>
          <a:xfrm>
            <a:off x="4144962" y="9120187"/>
            <a:ext cx="3168650" cy="479425"/>
          </a:xfrm>
          <a:prstGeom prst="rect">
            <a:avLst/>
          </a:prstGeom>
          <a:noFill/>
          <a:ln>
            <a:noFill/>
          </a:ln>
        </p:spPr>
        <p:txBody>
          <a:bodyPr anchorCtr="0" anchor="b" bIns="48275" lIns="96575" spcFirstLastPara="1" rIns="96575" wrap="square" tIns="482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39" name="Google Shape;1039;p83:notes"/>
          <p:cNvSpPr/>
          <p:nvPr>
            <p:ph idx="2" type="sldImg"/>
          </p:nvPr>
        </p:nvSpPr>
        <p:spPr>
          <a:xfrm>
            <a:off x="1257300" y="730250"/>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40" name="Google Shape;1040;p83:notes"/>
          <p:cNvSpPr txBox="1"/>
          <p:nvPr>
            <p:ph idx="1" type="body"/>
          </p:nvPr>
        </p:nvSpPr>
        <p:spPr>
          <a:xfrm>
            <a:off x="731837" y="4560887"/>
            <a:ext cx="5851525" cy="4321175"/>
          </a:xfrm>
          <a:prstGeom prst="rect">
            <a:avLst/>
          </a:prstGeom>
          <a:noFill/>
          <a:ln>
            <a:noFill/>
          </a:ln>
        </p:spPr>
        <p:txBody>
          <a:bodyPr anchorCtr="0" anchor="ctr" bIns="48275" lIns="96575" spcFirstLastPara="1" rIns="96575" wrap="square" tIns="4827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9:notes"/>
          <p:cNvSpPr txBox="1"/>
          <p:nvPr>
            <p:ph idx="1" type="body"/>
          </p:nvPr>
        </p:nvSpPr>
        <p:spPr>
          <a:xfrm>
            <a:off x="731837" y="4559300"/>
            <a:ext cx="5853112" cy="4321175"/>
          </a:xfrm>
          <a:prstGeom prst="rect">
            <a:avLst/>
          </a:prstGeom>
        </p:spPr>
        <p:txBody>
          <a:bodyPr anchorCtr="0" anchor="t" bIns="48275" lIns="96575" spcFirstLastPara="1" rIns="96575" wrap="square" tIns="48275">
            <a:noAutofit/>
          </a:bodyPr>
          <a:lstStyle/>
          <a:p>
            <a:pPr indent="0" lvl="0" marL="0" rtl="0" algn="l">
              <a:spcBef>
                <a:spcPts val="0"/>
              </a:spcBef>
              <a:spcAft>
                <a:spcPts val="0"/>
              </a:spcAft>
              <a:buNone/>
            </a:pPr>
            <a:r>
              <a:t/>
            </a:r>
            <a:endParaRPr/>
          </a:p>
        </p:txBody>
      </p:sp>
      <p:sp>
        <p:nvSpPr>
          <p:cNvPr id="315" name="Google Shape;315;p9: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85"/>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04"/>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47" name="Google Shape;47;p104"/>
          <p:cNvSpPr txBox="1"/>
          <p:nvPr>
            <p:ph idx="1" type="body"/>
          </p:nvPr>
        </p:nvSpPr>
        <p:spPr>
          <a:xfrm>
            <a:off x="457200" y="1604962"/>
            <a:ext cx="8043862" cy="3975100"/>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a:lvl1pPr>
            <a:lvl2pPr indent="-228600" lvl="1" marL="914400" algn="l">
              <a:lnSpc>
                <a:spcPct val="101000"/>
              </a:lnSpc>
              <a:spcBef>
                <a:spcPts val="1288"/>
              </a:spcBef>
              <a:spcAft>
                <a:spcPts val="0"/>
              </a:spcAft>
              <a:buSzPts val="1400"/>
              <a:buNone/>
              <a:defRPr/>
            </a:lvl2pPr>
            <a:lvl3pPr indent="-228600" lvl="2" marL="1371600" algn="l">
              <a:lnSpc>
                <a:spcPct val="101000"/>
              </a:lnSpc>
              <a:spcBef>
                <a:spcPts val="1038"/>
              </a:spcBef>
              <a:spcAft>
                <a:spcPts val="0"/>
              </a:spcAft>
              <a:buSzPts val="1400"/>
              <a:buNone/>
              <a:defRPr/>
            </a:lvl3pPr>
            <a:lvl4pPr indent="-228600" lvl="3" marL="1828800" algn="l">
              <a:lnSpc>
                <a:spcPct val="101000"/>
              </a:lnSpc>
              <a:spcBef>
                <a:spcPts val="775"/>
              </a:spcBef>
              <a:spcAft>
                <a:spcPts val="0"/>
              </a:spcAft>
              <a:buSzPts val="1400"/>
              <a:buNone/>
              <a:defRPr/>
            </a:lvl4pPr>
            <a:lvl5pPr indent="-228600" lvl="4" marL="2286000" algn="l">
              <a:lnSpc>
                <a:spcPct val="101000"/>
              </a:lnSpc>
              <a:spcBef>
                <a:spcPts val="525"/>
              </a:spcBef>
              <a:spcAft>
                <a:spcPts val="0"/>
              </a:spcAft>
              <a:buSzPts val="1400"/>
              <a:buNone/>
              <a:defRPr/>
            </a:lvl5pPr>
            <a:lvl6pPr indent="-228600" lvl="5" marL="2743200" algn="l">
              <a:lnSpc>
                <a:spcPct val="101000"/>
              </a:lnSpc>
              <a:spcBef>
                <a:spcPts val="263"/>
              </a:spcBef>
              <a:spcAft>
                <a:spcPts val="0"/>
              </a:spcAft>
              <a:buSzPts val="1400"/>
              <a:buNone/>
              <a:defRPr/>
            </a:lvl6pPr>
            <a:lvl7pPr indent="-228600" lvl="6" marL="3200400" algn="l">
              <a:lnSpc>
                <a:spcPct val="101000"/>
              </a:lnSpc>
              <a:spcBef>
                <a:spcPts val="261"/>
              </a:spcBef>
              <a:spcAft>
                <a:spcPts val="0"/>
              </a:spcAft>
              <a:buSzPts val="1400"/>
              <a:buNone/>
              <a:defRPr/>
            </a:lvl7pPr>
            <a:lvl8pPr indent="-228600" lvl="7" marL="3657600" algn="l">
              <a:lnSpc>
                <a:spcPct val="101000"/>
              </a:lnSpc>
              <a:spcBef>
                <a:spcPts val="261"/>
              </a:spcBef>
              <a:spcAft>
                <a:spcPts val="0"/>
              </a:spcAft>
              <a:buSzPts val="1400"/>
              <a:buNone/>
              <a:defRPr/>
            </a:lvl8pPr>
            <a:lvl9pPr indent="-228600" lvl="8" marL="4114800" algn="l">
              <a:lnSpc>
                <a:spcPct val="101000"/>
              </a:lnSpc>
              <a:spcBef>
                <a:spcPts val="261"/>
              </a:spcBef>
              <a:spcAft>
                <a:spcPts val="261"/>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8" name="Shape 48"/>
        <p:cNvGrpSpPr/>
        <p:nvPr/>
      </p:nvGrpSpPr>
      <p:grpSpPr>
        <a:xfrm>
          <a:off x="0" y="0"/>
          <a:ext cx="0" cy="0"/>
          <a:chOff x="0" y="0"/>
          <a:chExt cx="0" cy="0"/>
        </a:xfrm>
      </p:grpSpPr>
      <p:sp>
        <p:nvSpPr>
          <p:cNvPr id="49" name="Google Shape;49;p105"/>
          <p:cNvSpPr txBox="1"/>
          <p:nvPr>
            <p:ph type="ctrTitle"/>
          </p:nvPr>
        </p:nvSpPr>
        <p:spPr>
          <a:xfrm>
            <a:off x="685440" y="2129984"/>
            <a:ext cx="7773120" cy="1470394"/>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50" name="Google Shape;50;p105"/>
          <p:cNvSpPr txBox="1"/>
          <p:nvPr>
            <p:ph idx="1" type="subTitle"/>
          </p:nvPr>
        </p:nvSpPr>
        <p:spPr>
          <a:xfrm>
            <a:off x="1372321" y="3885528"/>
            <a:ext cx="6400800" cy="1752664"/>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2900"/>
              <a:buNone/>
              <a:defRPr/>
            </a:lvl1pPr>
            <a:lvl2pPr lvl="1" algn="ctr">
              <a:lnSpc>
                <a:spcPct val="101000"/>
              </a:lnSpc>
              <a:spcBef>
                <a:spcPts val="1288"/>
              </a:spcBef>
              <a:spcAft>
                <a:spcPts val="0"/>
              </a:spcAft>
              <a:buSzPts val="2500"/>
              <a:buNone/>
              <a:defRPr/>
            </a:lvl2pPr>
            <a:lvl3pPr lvl="2" algn="ctr">
              <a:lnSpc>
                <a:spcPct val="101000"/>
              </a:lnSpc>
              <a:spcBef>
                <a:spcPts val="1038"/>
              </a:spcBef>
              <a:spcAft>
                <a:spcPts val="0"/>
              </a:spcAft>
              <a:buSzPts val="2200"/>
              <a:buNone/>
              <a:defRPr/>
            </a:lvl3pPr>
            <a:lvl4pPr lvl="3" algn="ctr">
              <a:lnSpc>
                <a:spcPct val="101000"/>
              </a:lnSpc>
              <a:spcBef>
                <a:spcPts val="775"/>
              </a:spcBef>
              <a:spcAft>
                <a:spcPts val="0"/>
              </a:spcAft>
              <a:buSzPts val="1800"/>
              <a:buNone/>
              <a:defRPr/>
            </a:lvl4pPr>
            <a:lvl5pPr lvl="4" algn="ctr">
              <a:lnSpc>
                <a:spcPct val="101000"/>
              </a:lnSpc>
              <a:spcBef>
                <a:spcPts val="525"/>
              </a:spcBef>
              <a:spcAft>
                <a:spcPts val="0"/>
              </a:spcAft>
              <a:buSzPts val="1800"/>
              <a:buNone/>
              <a:defRPr/>
            </a:lvl5pPr>
            <a:lvl6pPr lvl="5" algn="ctr">
              <a:lnSpc>
                <a:spcPct val="101000"/>
              </a:lnSpc>
              <a:spcBef>
                <a:spcPts val="263"/>
              </a:spcBef>
              <a:spcAft>
                <a:spcPts val="0"/>
              </a:spcAft>
              <a:buSzPts val="1800"/>
              <a:buNone/>
              <a:defRPr/>
            </a:lvl6pPr>
            <a:lvl7pPr lvl="6" algn="ctr">
              <a:lnSpc>
                <a:spcPct val="101000"/>
              </a:lnSpc>
              <a:spcBef>
                <a:spcPts val="261"/>
              </a:spcBef>
              <a:spcAft>
                <a:spcPts val="0"/>
              </a:spcAft>
              <a:buSzPts val="1800"/>
              <a:buNone/>
              <a:defRPr/>
            </a:lvl7pPr>
            <a:lvl8pPr lvl="7" algn="ctr">
              <a:lnSpc>
                <a:spcPct val="101000"/>
              </a:lnSpc>
              <a:spcBef>
                <a:spcPts val="261"/>
              </a:spcBef>
              <a:spcAft>
                <a:spcPts val="0"/>
              </a:spcAft>
              <a:buSzPts val="1800"/>
              <a:buNone/>
              <a:defRPr/>
            </a:lvl8pPr>
            <a:lvl9pPr lvl="8" algn="ctr">
              <a:lnSpc>
                <a:spcPct val="101000"/>
              </a:lnSpc>
              <a:spcBef>
                <a:spcPts val="261"/>
              </a:spcBef>
              <a:spcAft>
                <a:spcPts val="261"/>
              </a:spcAft>
              <a:buSzPts val="1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87"/>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60" name="Google Shape;60;p87"/>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a:lvl1pPr>
            <a:lvl2pPr indent="-228600" lvl="1" marL="914400" algn="l">
              <a:lnSpc>
                <a:spcPct val="101000"/>
              </a:lnSpc>
              <a:spcBef>
                <a:spcPts val="1288"/>
              </a:spcBef>
              <a:spcAft>
                <a:spcPts val="0"/>
              </a:spcAft>
              <a:buSzPts val="1400"/>
              <a:buNone/>
              <a:defRPr/>
            </a:lvl2pPr>
            <a:lvl3pPr indent="-228600" lvl="2" marL="1371600" algn="l">
              <a:lnSpc>
                <a:spcPct val="101000"/>
              </a:lnSpc>
              <a:spcBef>
                <a:spcPts val="1038"/>
              </a:spcBef>
              <a:spcAft>
                <a:spcPts val="0"/>
              </a:spcAft>
              <a:buSzPts val="1400"/>
              <a:buNone/>
              <a:defRPr/>
            </a:lvl3pPr>
            <a:lvl4pPr indent="-228600" lvl="3" marL="1828800" algn="l">
              <a:lnSpc>
                <a:spcPct val="101000"/>
              </a:lnSpc>
              <a:spcBef>
                <a:spcPts val="775"/>
              </a:spcBef>
              <a:spcAft>
                <a:spcPts val="0"/>
              </a:spcAft>
              <a:buSzPts val="1400"/>
              <a:buNone/>
              <a:defRPr/>
            </a:lvl4pPr>
            <a:lvl5pPr indent="-228600" lvl="4" marL="2286000" algn="l">
              <a:lnSpc>
                <a:spcPct val="101000"/>
              </a:lnSpc>
              <a:spcBef>
                <a:spcPts val="525"/>
              </a:spcBef>
              <a:spcAft>
                <a:spcPts val="0"/>
              </a:spcAft>
              <a:buSzPts val="1400"/>
              <a:buNone/>
              <a:defRPr/>
            </a:lvl5pPr>
            <a:lvl6pPr indent="-228600" lvl="5" marL="2743200" algn="l">
              <a:lnSpc>
                <a:spcPct val="101000"/>
              </a:lnSpc>
              <a:spcBef>
                <a:spcPts val="263"/>
              </a:spcBef>
              <a:spcAft>
                <a:spcPts val="0"/>
              </a:spcAft>
              <a:buSzPts val="1400"/>
              <a:buNone/>
              <a:defRPr/>
            </a:lvl6pPr>
            <a:lvl7pPr indent="-228600" lvl="6" marL="3200400" algn="l">
              <a:lnSpc>
                <a:spcPct val="101000"/>
              </a:lnSpc>
              <a:spcBef>
                <a:spcPts val="261"/>
              </a:spcBef>
              <a:spcAft>
                <a:spcPts val="0"/>
              </a:spcAft>
              <a:buSzPts val="1400"/>
              <a:buNone/>
              <a:defRPr/>
            </a:lvl7pPr>
            <a:lvl8pPr indent="-228600" lvl="7" marL="3657600" algn="l">
              <a:lnSpc>
                <a:spcPct val="101000"/>
              </a:lnSpc>
              <a:spcBef>
                <a:spcPts val="261"/>
              </a:spcBef>
              <a:spcAft>
                <a:spcPts val="0"/>
              </a:spcAft>
              <a:buSzPts val="1400"/>
              <a:buNone/>
              <a:defRPr/>
            </a:lvl8pPr>
            <a:lvl9pPr indent="-228600" lvl="8" marL="4114800" algn="l">
              <a:lnSpc>
                <a:spcPct val="101000"/>
              </a:lnSpc>
              <a:spcBef>
                <a:spcPts val="261"/>
              </a:spcBef>
              <a:spcAft>
                <a:spcPts val="261"/>
              </a:spcAft>
              <a:buSzPts val="1400"/>
              <a:buNone/>
              <a:defRPr/>
            </a:lvl9pPr>
          </a:lstStyle>
          <a:p/>
        </p:txBody>
      </p:sp>
      <p:sp>
        <p:nvSpPr>
          <p:cNvPr id="61" name="Google Shape;61;p87"/>
          <p:cNvSpPr txBox="1"/>
          <p:nvPr>
            <p:ph idx="11" type="ftr"/>
          </p:nvPr>
        </p:nvSpPr>
        <p:spPr>
          <a:xfrm>
            <a:off x="3081337" y="6345237"/>
            <a:ext cx="2897187" cy="373062"/>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b="0"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2" name="Google Shape;62;p87"/>
          <p:cNvSpPr txBox="1"/>
          <p:nvPr>
            <p:ph idx="12" type="sldNum"/>
          </p:nvPr>
        </p:nvSpPr>
        <p:spPr>
          <a:xfrm>
            <a:off x="6556375" y="6345237"/>
            <a:ext cx="2128837" cy="373062"/>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p:cSld name="Header">
    <p:spTree>
      <p:nvGrpSpPr>
        <p:cNvPr id="67" name="Shape 67"/>
        <p:cNvGrpSpPr/>
        <p:nvPr/>
      </p:nvGrpSpPr>
      <p:grpSpPr>
        <a:xfrm>
          <a:off x="0" y="0"/>
          <a:ext cx="0" cy="0"/>
          <a:chOff x="0" y="0"/>
          <a:chExt cx="0" cy="0"/>
        </a:xfrm>
      </p:grpSpPr>
      <p:sp>
        <p:nvSpPr>
          <p:cNvPr id="68" name="Google Shape;68;p89"/>
          <p:cNvSpPr txBox="1"/>
          <p:nvPr>
            <p:ph type="title"/>
          </p:nvPr>
        </p:nvSpPr>
        <p:spPr>
          <a:xfrm>
            <a:off x="0" y="2895601"/>
            <a:ext cx="9144000" cy="1028700"/>
          </a:xfrm>
          <a:prstGeom prst="rect">
            <a:avLst/>
          </a:prstGeom>
          <a:noFill/>
          <a:ln>
            <a:noFill/>
          </a:ln>
        </p:spPr>
        <p:txBody>
          <a:bodyPr anchorCtr="0" anchor="ctr" bIns="0" lIns="0" spcFirstLastPara="1" rIns="0" wrap="square" tIns="0">
            <a:noAutofit/>
          </a:bodyPr>
          <a:lstStyle>
            <a:lvl1pPr lvl="0" algn="ctr">
              <a:lnSpc>
                <a:spcPct val="101000"/>
              </a:lnSpc>
              <a:spcBef>
                <a:spcPts val="0"/>
              </a:spcBef>
              <a:spcAft>
                <a:spcPts val="0"/>
              </a:spcAft>
              <a:buSzPts val="1400"/>
              <a:buNone/>
              <a:defRPr b="1" sz="4000">
                <a:latin typeface="Gill Sans"/>
                <a:ea typeface="Gill Sans"/>
                <a:cs typeface="Gill Sans"/>
                <a:sym typeface="Gill Sans"/>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91"/>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8" name="Google Shape;78;p91"/>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9" name="Google Shape;79;p91"/>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93"/>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89" name="Google Shape;89;p93"/>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0" name="Google Shape;90;p93"/>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1" name="Google Shape;91;p93"/>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06"/>
          <p:cNvSpPr txBox="1"/>
          <p:nvPr>
            <p:ph type="title"/>
          </p:nvPr>
        </p:nvSpPr>
        <p:spPr>
          <a:xfrm rot="5400000">
            <a:off x="5001561" y="1898948"/>
            <a:ext cx="5306958" cy="2056320"/>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01" name="Google Shape;101;p106"/>
          <p:cNvSpPr txBox="1"/>
          <p:nvPr>
            <p:ph idx="1" type="body"/>
          </p:nvPr>
        </p:nvSpPr>
        <p:spPr>
          <a:xfrm rot="5400000">
            <a:off x="819082" y="-88972"/>
            <a:ext cx="5306958" cy="6032160"/>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a:lvl1pPr>
            <a:lvl2pPr indent="-228600" lvl="1" marL="914400" algn="l">
              <a:lnSpc>
                <a:spcPct val="101000"/>
              </a:lnSpc>
              <a:spcBef>
                <a:spcPts val="1288"/>
              </a:spcBef>
              <a:spcAft>
                <a:spcPts val="0"/>
              </a:spcAft>
              <a:buSzPts val="1400"/>
              <a:buNone/>
              <a:defRPr/>
            </a:lvl2pPr>
            <a:lvl3pPr indent="-228600" lvl="2" marL="1371600" algn="l">
              <a:lnSpc>
                <a:spcPct val="101000"/>
              </a:lnSpc>
              <a:spcBef>
                <a:spcPts val="1038"/>
              </a:spcBef>
              <a:spcAft>
                <a:spcPts val="0"/>
              </a:spcAft>
              <a:buSzPts val="1400"/>
              <a:buNone/>
              <a:defRPr/>
            </a:lvl3pPr>
            <a:lvl4pPr indent="-228600" lvl="3" marL="1828800" algn="l">
              <a:lnSpc>
                <a:spcPct val="101000"/>
              </a:lnSpc>
              <a:spcBef>
                <a:spcPts val="775"/>
              </a:spcBef>
              <a:spcAft>
                <a:spcPts val="0"/>
              </a:spcAft>
              <a:buSzPts val="1400"/>
              <a:buNone/>
              <a:defRPr/>
            </a:lvl4pPr>
            <a:lvl5pPr indent="-228600" lvl="4" marL="2286000" algn="l">
              <a:lnSpc>
                <a:spcPct val="101000"/>
              </a:lnSpc>
              <a:spcBef>
                <a:spcPts val="525"/>
              </a:spcBef>
              <a:spcAft>
                <a:spcPts val="0"/>
              </a:spcAft>
              <a:buSzPts val="1400"/>
              <a:buNone/>
              <a:defRPr/>
            </a:lvl5pPr>
            <a:lvl6pPr indent="-228600" lvl="5" marL="2743200" algn="l">
              <a:lnSpc>
                <a:spcPct val="101000"/>
              </a:lnSpc>
              <a:spcBef>
                <a:spcPts val="263"/>
              </a:spcBef>
              <a:spcAft>
                <a:spcPts val="0"/>
              </a:spcAft>
              <a:buSzPts val="1400"/>
              <a:buNone/>
              <a:defRPr/>
            </a:lvl6pPr>
            <a:lvl7pPr indent="-228600" lvl="6" marL="3200400" algn="l">
              <a:lnSpc>
                <a:spcPct val="101000"/>
              </a:lnSpc>
              <a:spcBef>
                <a:spcPts val="261"/>
              </a:spcBef>
              <a:spcAft>
                <a:spcPts val="0"/>
              </a:spcAft>
              <a:buSzPts val="1400"/>
              <a:buNone/>
              <a:defRPr/>
            </a:lvl7pPr>
            <a:lvl8pPr indent="-228600" lvl="7" marL="3657600" algn="l">
              <a:lnSpc>
                <a:spcPct val="101000"/>
              </a:lnSpc>
              <a:spcBef>
                <a:spcPts val="261"/>
              </a:spcBef>
              <a:spcAft>
                <a:spcPts val="0"/>
              </a:spcAft>
              <a:buSzPts val="1400"/>
              <a:buNone/>
              <a:defRPr/>
            </a:lvl8pPr>
            <a:lvl9pPr indent="-228600" lvl="8" marL="4114800" algn="l">
              <a:lnSpc>
                <a:spcPct val="101000"/>
              </a:lnSpc>
              <a:spcBef>
                <a:spcPts val="261"/>
              </a:spcBef>
              <a:spcAft>
                <a:spcPts val="261"/>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107"/>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04" name="Google Shape;104;p107"/>
          <p:cNvSpPr txBox="1"/>
          <p:nvPr>
            <p:ph idx="1" type="body"/>
          </p:nvPr>
        </p:nvSpPr>
        <p:spPr>
          <a:xfrm rot="5400000">
            <a:off x="2491581" y="-429419"/>
            <a:ext cx="3975100" cy="8043862"/>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a:lvl1pPr>
            <a:lvl2pPr indent="-228600" lvl="1" marL="914400" algn="l">
              <a:lnSpc>
                <a:spcPct val="101000"/>
              </a:lnSpc>
              <a:spcBef>
                <a:spcPts val="1288"/>
              </a:spcBef>
              <a:spcAft>
                <a:spcPts val="0"/>
              </a:spcAft>
              <a:buSzPts val="1400"/>
              <a:buNone/>
              <a:defRPr/>
            </a:lvl2pPr>
            <a:lvl3pPr indent="-228600" lvl="2" marL="1371600" algn="l">
              <a:lnSpc>
                <a:spcPct val="101000"/>
              </a:lnSpc>
              <a:spcBef>
                <a:spcPts val="1038"/>
              </a:spcBef>
              <a:spcAft>
                <a:spcPts val="0"/>
              </a:spcAft>
              <a:buSzPts val="1400"/>
              <a:buNone/>
              <a:defRPr/>
            </a:lvl3pPr>
            <a:lvl4pPr indent="-228600" lvl="3" marL="1828800" algn="l">
              <a:lnSpc>
                <a:spcPct val="101000"/>
              </a:lnSpc>
              <a:spcBef>
                <a:spcPts val="775"/>
              </a:spcBef>
              <a:spcAft>
                <a:spcPts val="0"/>
              </a:spcAft>
              <a:buSzPts val="1400"/>
              <a:buNone/>
              <a:defRPr/>
            </a:lvl4pPr>
            <a:lvl5pPr indent="-228600" lvl="4" marL="2286000" algn="l">
              <a:lnSpc>
                <a:spcPct val="101000"/>
              </a:lnSpc>
              <a:spcBef>
                <a:spcPts val="525"/>
              </a:spcBef>
              <a:spcAft>
                <a:spcPts val="0"/>
              </a:spcAft>
              <a:buSzPts val="1400"/>
              <a:buNone/>
              <a:defRPr/>
            </a:lvl5pPr>
            <a:lvl6pPr indent="-228600" lvl="5" marL="2743200" algn="l">
              <a:lnSpc>
                <a:spcPct val="101000"/>
              </a:lnSpc>
              <a:spcBef>
                <a:spcPts val="263"/>
              </a:spcBef>
              <a:spcAft>
                <a:spcPts val="0"/>
              </a:spcAft>
              <a:buSzPts val="1400"/>
              <a:buNone/>
              <a:defRPr/>
            </a:lvl6pPr>
            <a:lvl7pPr indent="-228600" lvl="6" marL="3200400" algn="l">
              <a:lnSpc>
                <a:spcPct val="101000"/>
              </a:lnSpc>
              <a:spcBef>
                <a:spcPts val="261"/>
              </a:spcBef>
              <a:spcAft>
                <a:spcPts val="0"/>
              </a:spcAft>
              <a:buSzPts val="1400"/>
              <a:buNone/>
              <a:defRPr/>
            </a:lvl7pPr>
            <a:lvl8pPr indent="-228600" lvl="7" marL="3657600" algn="l">
              <a:lnSpc>
                <a:spcPct val="101000"/>
              </a:lnSpc>
              <a:spcBef>
                <a:spcPts val="261"/>
              </a:spcBef>
              <a:spcAft>
                <a:spcPts val="0"/>
              </a:spcAft>
              <a:buSzPts val="1400"/>
              <a:buNone/>
              <a:defRPr/>
            </a:lvl8pPr>
            <a:lvl9pPr indent="-228600" lvl="8" marL="4114800" algn="l">
              <a:lnSpc>
                <a:spcPct val="101000"/>
              </a:lnSpc>
              <a:spcBef>
                <a:spcPts val="261"/>
              </a:spcBef>
              <a:spcAft>
                <a:spcPts val="261"/>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108"/>
          <p:cNvSpPr txBox="1"/>
          <p:nvPr>
            <p:ph type="title"/>
          </p:nvPr>
        </p:nvSpPr>
        <p:spPr>
          <a:xfrm>
            <a:off x="1792801" y="4800025"/>
            <a:ext cx="5486400" cy="567420"/>
          </a:xfrm>
          <a:prstGeom prst="rect">
            <a:avLst/>
          </a:prstGeom>
          <a:noFill/>
          <a:ln>
            <a:noFill/>
          </a:ln>
        </p:spPr>
        <p:txBody>
          <a:bodyPr anchorCtr="0" anchor="b" bIns="0" lIns="0" spcFirstLastPara="1" rIns="0" wrap="square" tIns="0">
            <a:noAutofit/>
          </a:bodyPr>
          <a:lstStyle>
            <a:lvl1pPr lvl="0" algn="l">
              <a:lnSpc>
                <a:spcPct val="101000"/>
              </a:lnSpc>
              <a:spcBef>
                <a:spcPts val="0"/>
              </a:spcBef>
              <a:spcAft>
                <a:spcPts val="0"/>
              </a:spcAft>
              <a:buSzPts val="1400"/>
              <a:buNone/>
              <a:defRPr b="1" sz="1800"/>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07" name="Google Shape;107;p108"/>
          <p:cNvSpPr/>
          <p:nvPr>
            <p:ph idx="2" type="pic"/>
          </p:nvPr>
        </p:nvSpPr>
        <p:spPr>
          <a:xfrm>
            <a:off x="1792801" y="612065"/>
            <a:ext cx="5486400" cy="4115952"/>
          </a:xfrm>
          <a:prstGeom prst="rect">
            <a:avLst/>
          </a:prstGeom>
          <a:noFill/>
          <a:ln>
            <a:noFill/>
          </a:ln>
        </p:spPr>
        <p:txBody>
          <a:bodyPr anchorCtr="0" anchor="t" bIns="0" lIns="0" spcFirstLastPara="1" rIns="0" wrap="square" tIns="0">
            <a:noAutofit/>
          </a:bodyPr>
          <a:lstStyle>
            <a:lvl1pPr lvl="0" marR="0" rtl="0" algn="l">
              <a:lnSpc>
                <a:spcPct val="101000"/>
              </a:lnSpc>
              <a:spcBef>
                <a:spcPts val="0"/>
              </a:spcBef>
              <a:spcAft>
                <a:spcPts val="0"/>
              </a:spcAft>
              <a:buClr>
                <a:srgbClr val="000000"/>
              </a:buClr>
              <a:buSzPts val="2900"/>
              <a:buFont typeface="Times New Roman"/>
              <a:buNone/>
              <a:defRPr b="0" i="0" sz="2900" u="none" cap="none" strike="noStrike">
                <a:solidFill>
                  <a:srgbClr val="000000"/>
                </a:solidFill>
                <a:latin typeface="Tahoma"/>
                <a:ea typeface="Tahoma"/>
                <a:cs typeface="Tahoma"/>
                <a:sym typeface="Tahoma"/>
              </a:defRPr>
            </a:lvl1pPr>
            <a:lvl2pPr lvl="1" marR="0" rtl="0" algn="l">
              <a:lnSpc>
                <a:spcPct val="101000"/>
              </a:lnSpc>
              <a:spcBef>
                <a:spcPts val="1288"/>
              </a:spcBef>
              <a:spcAft>
                <a:spcPts val="0"/>
              </a:spcAft>
              <a:buClr>
                <a:srgbClr val="000000"/>
              </a:buClr>
              <a:buSzPts val="2500"/>
              <a:buFont typeface="Times New Roman"/>
              <a:buNone/>
              <a:defRPr b="0" i="0" sz="2500" u="none" cap="none" strike="noStrike">
                <a:solidFill>
                  <a:srgbClr val="000000"/>
                </a:solidFill>
                <a:latin typeface="Tahoma"/>
                <a:ea typeface="Tahoma"/>
                <a:cs typeface="Tahoma"/>
                <a:sym typeface="Tahoma"/>
              </a:defRPr>
            </a:lvl2pPr>
            <a:lvl3pPr lvl="2" marR="0" rtl="0" algn="l">
              <a:lnSpc>
                <a:spcPct val="101000"/>
              </a:lnSpc>
              <a:spcBef>
                <a:spcPts val="1038"/>
              </a:spcBef>
              <a:spcAft>
                <a:spcPts val="0"/>
              </a:spcAft>
              <a:buClr>
                <a:srgbClr val="000000"/>
              </a:buClr>
              <a:buSzPts val="2200"/>
              <a:buFont typeface="Times New Roman"/>
              <a:buNone/>
              <a:defRPr b="0" i="0" sz="2200" u="none" cap="none" strike="noStrike">
                <a:solidFill>
                  <a:srgbClr val="000000"/>
                </a:solidFill>
                <a:latin typeface="Tahoma"/>
                <a:ea typeface="Tahoma"/>
                <a:cs typeface="Tahoma"/>
                <a:sym typeface="Tahoma"/>
              </a:defRPr>
            </a:lvl3pPr>
            <a:lvl4pPr lvl="3" marR="0" rtl="0" algn="l">
              <a:lnSpc>
                <a:spcPct val="101000"/>
              </a:lnSpc>
              <a:spcBef>
                <a:spcPts val="775"/>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4pPr>
            <a:lvl5pPr lvl="4" marR="0" rtl="0" algn="l">
              <a:lnSpc>
                <a:spcPct val="101000"/>
              </a:lnSpc>
              <a:spcBef>
                <a:spcPts val="525"/>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5pPr>
            <a:lvl6pPr lvl="5" marR="0" rtl="0" algn="l">
              <a:lnSpc>
                <a:spcPct val="101000"/>
              </a:lnSpc>
              <a:spcBef>
                <a:spcPts val="263"/>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6pPr>
            <a:lvl7pPr lvl="6" marR="0" rtl="0" algn="l">
              <a:lnSpc>
                <a:spcPct val="101000"/>
              </a:lnSpc>
              <a:spcBef>
                <a:spcPts val="261"/>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7pPr>
            <a:lvl8pPr lvl="7" marR="0" rtl="0" algn="l">
              <a:lnSpc>
                <a:spcPct val="101000"/>
              </a:lnSpc>
              <a:spcBef>
                <a:spcPts val="261"/>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8pPr>
            <a:lvl9pPr lvl="8" marR="0" rtl="0" algn="l">
              <a:lnSpc>
                <a:spcPct val="101000"/>
              </a:lnSpc>
              <a:spcBef>
                <a:spcPts val="261"/>
              </a:spcBef>
              <a:spcAft>
                <a:spcPts val="261"/>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9pPr>
          </a:lstStyle>
          <a:p/>
        </p:txBody>
      </p:sp>
      <p:sp>
        <p:nvSpPr>
          <p:cNvPr id="108" name="Google Shape;108;p108"/>
          <p:cNvSpPr txBox="1"/>
          <p:nvPr>
            <p:ph idx="1" type="body"/>
          </p:nvPr>
        </p:nvSpPr>
        <p:spPr>
          <a:xfrm>
            <a:off x="1792801" y="5367444"/>
            <a:ext cx="5486400" cy="805044"/>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300"/>
              <a:buNone/>
              <a:defRPr sz="1300"/>
            </a:lvl1pPr>
            <a:lvl2pPr indent="-228600" lvl="1" marL="914400" algn="l">
              <a:lnSpc>
                <a:spcPct val="101000"/>
              </a:lnSpc>
              <a:spcBef>
                <a:spcPts val="1288"/>
              </a:spcBef>
              <a:spcAft>
                <a:spcPts val="0"/>
              </a:spcAft>
              <a:buSzPts val="1100"/>
              <a:buNone/>
              <a:defRPr sz="1100"/>
            </a:lvl2pPr>
            <a:lvl3pPr indent="-228600" lvl="2" marL="1371600" algn="l">
              <a:lnSpc>
                <a:spcPct val="101000"/>
              </a:lnSpc>
              <a:spcBef>
                <a:spcPts val="1038"/>
              </a:spcBef>
              <a:spcAft>
                <a:spcPts val="0"/>
              </a:spcAft>
              <a:buSzPts val="900"/>
              <a:buNone/>
              <a:defRPr sz="900"/>
            </a:lvl3pPr>
            <a:lvl4pPr indent="-228600" lvl="3" marL="1828800" algn="l">
              <a:lnSpc>
                <a:spcPct val="101000"/>
              </a:lnSpc>
              <a:spcBef>
                <a:spcPts val="775"/>
              </a:spcBef>
              <a:spcAft>
                <a:spcPts val="0"/>
              </a:spcAft>
              <a:buSzPts val="800"/>
              <a:buNone/>
              <a:defRPr sz="800"/>
            </a:lvl4pPr>
            <a:lvl5pPr indent="-228600" lvl="4" marL="2286000" algn="l">
              <a:lnSpc>
                <a:spcPct val="101000"/>
              </a:lnSpc>
              <a:spcBef>
                <a:spcPts val="525"/>
              </a:spcBef>
              <a:spcAft>
                <a:spcPts val="0"/>
              </a:spcAft>
              <a:buSzPts val="800"/>
              <a:buNone/>
              <a:defRPr sz="800"/>
            </a:lvl5pPr>
            <a:lvl6pPr indent="-228600" lvl="5" marL="2743200" algn="l">
              <a:lnSpc>
                <a:spcPct val="101000"/>
              </a:lnSpc>
              <a:spcBef>
                <a:spcPts val="263"/>
              </a:spcBef>
              <a:spcAft>
                <a:spcPts val="0"/>
              </a:spcAft>
              <a:buSzPts val="800"/>
              <a:buNone/>
              <a:defRPr sz="800"/>
            </a:lvl6pPr>
            <a:lvl7pPr indent="-228600" lvl="6" marL="3200400" algn="l">
              <a:lnSpc>
                <a:spcPct val="101000"/>
              </a:lnSpc>
              <a:spcBef>
                <a:spcPts val="261"/>
              </a:spcBef>
              <a:spcAft>
                <a:spcPts val="0"/>
              </a:spcAft>
              <a:buSzPts val="800"/>
              <a:buNone/>
              <a:defRPr sz="800"/>
            </a:lvl7pPr>
            <a:lvl8pPr indent="-228600" lvl="7" marL="3657600" algn="l">
              <a:lnSpc>
                <a:spcPct val="101000"/>
              </a:lnSpc>
              <a:spcBef>
                <a:spcPts val="261"/>
              </a:spcBef>
              <a:spcAft>
                <a:spcPts val="0"/>
              </a:spcAft>
              <a:buSzPts val="800"/>
              <a:buNone/>
              <a:defRPr sz="800"/>
            </a:lvl8pPr>
            <a:lvl9pPr indent="-228600" lvl="8" marL="4114800" algn="l">
              <a:lnSpc>
                <a:spcPct val="101000"/>
              </a:lnSpc>
              <a:spcBef>
                <a:spcPts val="261"/>
              </a:spcBef>
              <a:spcAft>
                <a:spcPts val="261"/>
              </a:spcAft>
              <a:buSzPts val="800"/>
              <a:buNone/>
              <a:defRPr sz="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96"/>
          <p:cNvSpPr txBox="1"/>
          <p:nvPr>
            <p:ph type="title"/>
          </p:nvPr>
        </p:nvSpPr>
        <p:spPr>
          <a:xfrm rot="5400000">
            <a:off x="5001561" y="1898948"/>
            <a:ext cx="5306958" cy="2056320"/>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9" name="Google Shape;19;p96"/>
          <p:cNvSpPr txBox="1"/>
          <p:nvPr>
            <p:ph idx="1" type="body"/>
          </p:nvPr>
        </p:nvSpPr>
        <p:spPr>
          <a:xfrm rot="5400000">
            <a:off x="819082" y="-88972"/>
            <a:ext cx="5306958" cy="6032160"/>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a:lvl1pPr>
            <a:lvl2pPr indent="-228600" lvl="1" marL="914400" algn="l">
              <a:lnSpc>
                <a:spcPct val="101000"/>
              </a:lnSpc>
              <a:spcBef>
                <a:spcPts val="1288"/>
              </a:spcBef>
              <a:spcAft>
                <a:spcPts val="0"/>
              </a:spcAft>
              <a:buSzPts val="1400"/>
              <a:buNone/>
              <a:defRPr/>
            </a:lvl2pPr>
            <a:lvl3pPr indent="-228600" lvl="2" marL="1371600" algn="l">
              <a:lnSpc>
                <a:spcPct val="101000"/>
              </a:lnSpc>
              <a:spcBef>
                <a:spcPts val="1038"/>
              </a:spcBef>
              <a:spcAft>
                <a:spcPts val="0"/>
              </a:spcAft>
              <a:buSzPts val="1400"/>
              <a:buNone/>
              <a:defRPr/>
            </a:lvl3pPr>
            <a:lvl4pPr indent="-228600" lvl="3" marL="1828800" algn="l">
              <a:lnSpc>
                <a:spcPct val="101000"/>
              </a:lnSpc>
              <a:spcBef>
                <a:spcPts val="775"/>
              </a:spcBef>
              <a:spcAft>
                <a:spcPts val="0"/>
              </a:spcAft>
              <a:buSzPts val="1400"/>
              <a:buNone/>
              <a:defRPr/>
            </a:lvl4pPr>
            <a:lvl5pPr indent="-228600" lvl="4" marL="2286000" algn="l">
              <a:lnSpc>
                <a:spcPct val="101000"/>
              </a:lnSpc>
              <a:spcBef>
                <a:spcPts val="525"/>
              </a:spcBef>
              <a:spcAft>
                <a:spcPts val="0"/>
              </a:spcAft>
              <a:buSzPts val="1400"/>
              <a:buNone/>
              <a:defRPr/>
            </a:lvl5pPr>
            <a:lvl6pPr indent="-228600" lvl="5" marL="2743200" algn="l">
              <a:lnSpc>
                <a:spcPct val="101000"/>
              </a:lnSpc>
              <a:spcBef>
                <a:spcPts val="263"/>
              </a:spcBef>
              <a:spcAft>
                <a:spcPts val="0"/>
              </a:spcAft>
              <a:buSzPts val="1400"/>
              <a:buNone/>
              <a:defRPr/>
            </a:lvl6pPr>
            <a:lvl7pPr indent="-228600" lvl="6" marL="3200400" algn="l">
              <a:lnSpc>
                <a:spcPct val="101000"/>
              </a:lnSpc>
              <a:spcBef>
                <a:spcPts val="261"/>
              </a:spcBef>
              <a:spcAft>
                <a:spcPts val="0"/>
              </a:spcAft>
              <a:buSzPts val="1400"/>
              <a:buNone/>
              <a:defRPr/>
            </a:lvl7pPr>
            <a:lvl8pPr indent="-228600" lvl="7" marL="3657600" algn="l">
              <a:lnSpc>
                <a:spcPct val="101000"/>
              </a:lnSpc>
              <a:spcBef>
                <a:spcPts val="261"/>
              </a:spcBef>
              <a:spcAft>
                <a:spcPts val="0"/>
              </a:spcAft>
              <a:buSzPts val="1400"/>
              <a:buNone/>
              <a:defRPr/>
            </a:lvl8pPr>
            <a:lvl9pPr indent="-228600" lvl="8" marL="4114800" algn="l">
              <a:lnSpc>
                <a:spcPct val="101000"/>
              </a:lnSpc>
              <a:spcBef>
                <a:spcPts val="261"/>
              </a:spcBef>
              <a:spcAft>
                <a:spcPts val="261"/>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p109"/>
          <p:cNvSpPr txBox="1"/>
          <p:nvPr>
            <p:ph type="title"/>
          </p:nvPr>
        </p:nvSpPr>
        <p:spPr>
          <a:xfrm>
            <a:off x="457920" y="273629"/>
            <a:ext cx="3008160" cy="1160762"/>
          </a:xfrm>
          <a:prstGeom prst="rect">
            <a:avLst/>
          </a:prstGeom>
          <a:noFill/>
          <a:ln>
            <a:noFill/>
          </a:ln>
        </p:spPr>
        <p:txBody>
          <a:bodyPr anchorCtr="0" anchor="b" bIns="0" lIns="0" spcFirstLastPara="1" rIns="0" wrap="square" tIns="0">
            <a:noAutofit/>
          </a:bodyPr>
          <a:lstStyle>
            <a:lvl1pPr lvl="0" algn="l">
              <a:lnSpc>
                <a:spcPct val="101000"/>
              </a:lnSpc>
              <a:spcBef>
                <a:spcPts val="0"/>
              </a:spcBef>
              <a:spcAft>
                <a:spcPts val="0"/>
              </a:spcAft>
              <a:buSzPts val="1400"/>
              <a:buNone/>
              <a:defRPr b="1" sz="1800"/>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11" name="Google Shape;111;p109"/>
          <p:cNvSpPr txBox="1"/>
          <p:nvPr>
            <p:ph idx="1" type="body"/>
          </p:nvPr>
        </p:nvSpPr>
        <p:spPr>
          <a:xfrm>
            <a:off x="3575521" y="273629"/>
            <a:ext cx="5112000" cy="5852774"/>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900"/>
            </a:lvl1pPr>
            <a:lvl2pPr indent="-228600" lvl="1" marL="914400" algn="l">
              <a:lnSpc>
                <a:spcPct val="101000"/>
              </a:lnSpc>
              <a:spcBef>
                <a:spcPts val="1288"/>
              </a:spcBef>
              <a:spcAft>
                <a:spcPts val="0"/>
              </a:spcAft>
              <a:buSzPts val="1400"/>
              <a:buNone/>
              <a:defRPr sz="2500"/>
            </a:lvl2pPr>
            <a:lvl3pPr indent="-228600" lvl="2" marL="1371600" algn="l">
              <a:lnSpc>
                <a:spcPct val="101000"/>
              </a:lnSpc>
              <a:spcBef>
                <a:spcPts val="1038"/>
              </a:spcBef>
              <a:spcAft>
                <a:spcPts val="0"/>
              </a:spcAft>
              <a:buSzPts val="1400"/>
              <a:buNone/>
              <a:defRPr sz="2200"/>
            </a:lvl3pPr>
            <a:lvl4pPr indent="-228600" lvl="3" marL="1828800" algn="l">
              <a:lnSpc>
                <a:spcPct val="101000"/>
              </a:lnSpc>
              <a:spcBef>
                <a:spcPts val="775"/>
              </a:spcBef>
              <a:spcAft>
                <a:spcPts val="0"/>
              </a:spcAft>
              <a:buSzPts val="1400"/>
              <a:buNone/>
              <a:defRPr sz="1800"/>
            </a:lvl4pPr>
            <a:lvl5pPr indent="-228600" lvl="4" marL="2286000" algn="l">
              <a:lnSpc>
                <a:spcPct val="101000"/>
              </a:lnSpc>
              <a:spcBef>
                <a:spcPts val="525"/>
              </a:spcBef>
              <a:spcAft>
                <a:spcPts val="0"/>
              </a:spcAft>
              <a:buSzPts val="1400"/>
              <a:buNone/>
              <a:defRPr sz="1800"/>
            </a:lvl5pPr>
            <a:lvl6pPr indent="-228600" lvl="5" marL="2743200" algn="l">
              <a:lnSpc>
                <a:spcPct val="101000"/>
              </a:lnSpc>
              <a:spcBef>
                <a:spcPts val="263"/>
              </a:spcBef>
              <a:spcAft>
                <a:spcPts val="0"/>
              </a:spcAft>
              <a:buSzPts val="1400"/>
              <a:buNone/>
              <a:defRPr sz="1800"/>
            </a:lvl6pPr>
            <a:lvl7pPr indent="-228600" lvl="6" marL="3200400" algn="l">
              <a:lnSpc>
                <a:spcPct val="101000"/>
              </a:lnSpc>
              <a:spcBef>
                <a:spcPts val="261"/>
              </a:spcBef>
              <a:spcAft>
                <a:spcPts val="0"/>
              </a:spcAft>
              <a:buSzPts val="1400"/>
              <a:buNone/>
              <a:defRPr sz="1800"/>
            </a:lvl7pPr>
            <a:lvl8pPr indent="-228600" lvl="7" marL="3657600" algn="l">
              <a:lnSpc>
                <a:spcPct val="101000"/>
              </a:lnSpc>
              <a:spcBef>
                <a:spcPts val="261"/>
              </a:spcBef>
              <a:spcAft>
                <a:spcPts val="0"/>
              </a:spcAft>
              <a:buSzPts val="1400"/>
              <a:buNone/>
              <a:defRPr sz="1800"/>
            </a:lvl8pPr>
            <a:lvl9pPr indent="-228600" lvl="8" marL="4114800" algn="l">
              <a:lnSpc>
                <a:spcPct val="101000"/>
              </a:lnSpc>
              <a:spcBef>
                <a:spcPts val="261"/>
              </a:spcBef>
              <a:spcAft>
                <a:spcPts val="261"/>
              </a:spcAft>
              <a:buSzPts val="1400"/>
              <a:buNone/>
              <a:defRPr sz="1800"/>
            </a:lvl9pPr>
          </a:lstStyle>
          <a:p/>
        </p:txBody>
      </p:sp>
      <p:sp>
        <p:nvSpPr>
          <p:cNvPr id="112" name="Google Shape;112;p109"/>
          <p:cNvSpPr txBox="1"/>
          <p:nvPr>
            <p:ph idx="2" type="body"/>
          </p:nvPr>
        </p:nvSpPr>
        <p:spPr>
          <a:xfrm>
            <a:off x="457920" y="1434391"/>
            <a:ext cx="3008160" cy="4692013"/>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300"/>
              <a:buNone/>
              <a:defRPr sz="1300"/>
            </a:lvl1pPr>
            <a:lvl2pPr indent="-228600" lvl="1" marL="914400" algn="l">
              <a:lnSpc>
                <a:spcPct val="101000"/>
              </a:lnSpc>
              <a:spcBef>
                <a:spcPts val="1288"/>
              </a:spcBef>
              <a:spcAft>
                <a:spcPts val="0"/>
              </a:spcAft>
              <a:buSzPts val="1100"/>
              <a:buNone/>
              <a:defRPr sz="1100"/>
            </a:lvl2pPr>
            <a:lvl3pPr indent="-228600" lvl="2" marL="1371600" algn="l">
              <a:lnSpc>
                <a:spcPct val="101000"/>
              </a:lnSpc>
              <a:spcBef>
                <a:spcPts val="1038"/>
              </a:spcBef>
              <a:spcAft>
                <a:spcPts val="0"/>
              </a:spcAft>
              <a:buSzPts val="900"/>
              <a:buNone/>
              <a:defRPr sz="900"/>
            </a:lvl3pPr>
            <a:lvl4pPr indent="-228600" lvl="3" marL="1828800" algn="l">
              <a:lnSpc>
                <a:spcPct val="101000"/>
              </a:lnSpc>
              <a:spcBef>
                <a:spcPts val="775"/>
              </a:spcBef>
              <a:spcAft>
                <a:spcPts val="0"/>
              </a:spcAft>
              <a:buSzPts val="800"/>
              <a:buNone/>
              <a:defRPr sz="800"/>
            </a:lvl4pPr>
            <a:lvl5pPr indent="-228600" lvl="4" marL="2286000" algn="l">
              <a:lnSpc>
                <a:spcPct val="101000"/>
              </a:lnSpc>
              <a:spcBef>
                <a:spcPts val="525"/>
              </a:spcBef>
              <a:spcAft>
                <a:spcPts val="0"/>
              </a:spcAft>
              <a:buSzPts val="800"/>
              <a:buNone/>
              <a:defRPr sz="800"/>
            </a:lvl5pPr>
            <a:lvl6pPr indent="-228600" lvl="5" marL="2743200" algn="l">
              <a:lnSpc>
                <a:spcPct val="101000"/>
              </a:lnSpc>
              <a:spcBef>
                <a:spcPts val="263"/>
              </a:spcBef>
              <a:spcAft>
                <a:spcPts val="0"/>
              </a:spcAft>
              <a:buSzPts val="800"/>
              <a:buNone/>
              <a:defRPr sz="800"/>
            </a:lvl6pPr>
            <a:lvl7pPr indent="-228600" lvl="6" marL="3200400" algn="l">
              <a:lnSpc>
                <a:spcPct val="101000"/>
              </a:lnSpc>
              <a:spcBef>
                <a:spcPts val="261"/>
              </a:spcBef>
              <a:spcAft>
                <a:spcPts val="0"/>
              </a:spcAft>
              <a:buSzPts val="800"/>
              <a:buNone/>
              <a:defRPr sz="800"/>
            </a:lvl7pPr>
            <a:lvl8pPr indent="-228600" lvl="7" marL="3657600" algn="l">
              <a:lnSpc>
                <a:spcPct val="101000"/>
              </a:lnSpc>
              <a:spcBef>
                <a:spcPts val="261"/>
              </a:spcBef>
              <a:spcAft>
                <a:spcPts val="0"/>
              </a:spcAft>
              <a:buSzPts val="800"/>
              <a:buNone/>
              <a:defRPr sz="800"/>
            </a:lvl8pPr>
            <a:lvl9pPr indent="-228600" lvl="8" marL="4114800" algn="l">
              <a:lnSpc>
                <a:spcPct val="101000"/>
              </a:lnSpc>
              <a:spcBef>
                <a:spcPts val="261"/>
              </a:spcBef>
              <a:spcAft>
                <a:spcPts val="261"/>
              </a:spcAft>
              <a:buSzPts val="800"/>
              <a:buNone/>
              <a:defRPr sz="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110"/>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11"/>
          <p:cNvSpPr txBox="1"/>
          <p:nvPr>
            <p:ph type="title"/>
          </p:nvPr>
        </p:nvSpPr>
        <p:spPr>
          <a:xfrm>
            <a:off x="457921" y="275070"/>
            <a:ext cx="8229600" cy="1142039"/>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17" name="Google Shape;117;p111"/>
          <p:cNvSpPr txBox="1"/>
          <p:nvPr>
            <p:ph idx="1" type="body"/>
          </p:nvPr>
        </p:nvSpPr>
        <p:spPr>
          <a:xfrm>
            <a:off x="457920" y="1535201"/>
            <a:ext cx="4039200" cy="639427"/>
          </a:xfrm>
          <a:prstGeom prst="rect">
            <a:avLst/>
          </a:prstGeom>
          <a:noFill/>
          <a:ln>
            <a:noFill/>
          </a:ln>
        </p:spPr>
        <p:txBody>
          <a:bodyPr anchorCtr="0" anchor="b" bIns="0" lIns="0" spcFirstLastPara="1" rIns="0" wrap="square" tIns="0">
            <a:noAutofit/>
          </a:bodyPr>
          <a:lstStyle>
            <a:lvl1pPr indent="-228600" lvl="0" marL="457200" algn="l">
              <a:lnSpc>
                <a:spcPct val="101000"/>
              </a:lnSpc>
              <a:spcBef>
                <a:spcPts val="0"/>
              </a:spcBef>
              <a:spcAft>
                <a:spcPts val="0"/>
              </a:spcAft>
              <a:buSzPts val="2200"/>
              <a:buNone/>
              <a:defRPr b="1" sz="2200"/>
            </a:lvl1pPr>
            <a:lvl2pPr indent="-228600" lvl="1" marL="914400" algn="l">
              <a:lnSpc>
                <a:spcPct val="101000"/>
              </a:lnSpc>
              <a:spcBef>
                <a:spcPts val="1288"/>
              </a:spcBef>
              <a:spcAft>
                <a:spcPts val="0"/>
              </a:spcAft>
              <a:buSzPts val="1800"/>
              <a:buNone/>
              <a:defRPr b="1" sz="1800"/>
            </a:lvl2pPr>
            <a:lvl3pPr indent="-228600" lvl="2" marL="1371600" algn="l">
              <a:lnSpc>
                <a:spcPct val="101000"/>
              </a:lnSpc>
              <a:spcBef>
                <a:spcPts val="1038"/>
              </a:spcBef>
              <a:spcAft>
                <a:spcPts val="0"/>
              </a:spcAft>
              <a:buSzPts val="1600"/>
              <a:buNone/>
              <a:defRPr b="1" sz="1600"/>
            </a:lvl3pPr>
            <a:lvl4pPr indent="-228600" lvl="3" marL="1828800" algn="l">
              <a:lnSpc>
                <a:spcPct val="101000"/>
              </a:lnSpc>
              <a:spcBef>
                <a:spcPts val="775"/>
              </a:spcBef>
              <a:spcAft>
                <a:spcPts val="0"/>
              </a:spcAft>
              <a:buSzPts val="1500"/>
              <a:buNone/>
              <a:defRPr b="1" sz="1500"/>
            </a:lvl4pPr>
            <a:lvl5pPr indent="-228600" lvl="4" marL="2286000" algn="l">
              <a:lnSpc>
                <a:spcPct val="101000"/>
              </a:lnSpc>
              <a:spcBef>
                <a:spcPts val="525"/>
              </a:spcBef>
              <a:spcAft>
                <a:spcPts val="0"/>
              </a:spcAft>
              <a:buSzPts val="1500"/>
              <a:buNone/>
              <a:defRPr b="1" sz="1500"/>
            </a:lvl5pPr>
            <a:lvl6pPr indent="-228600" lvl="5" marL="2743200" algn="l">
              <a:lnSpc>
                <a:spcPct val="101000"/>
              </a:lnSpc>
              <a:spcBef>
                <a:spcPts val="263"/>
              </a:spcBef>
              <a:spcAft>
                <a:spcPts val="0"/>
              </a:spcAft>
              <a:buSzPts val="1500"/>
              <a:buNone/>
              <a:defRPr b="1" sz="1500"/>
            </a:lvl6pPr>
            <a:lvl7pPr indent="-228600" lvl="6" marL="3200400" algn="l">
              <a:lnSpc>
                <a:spcPct val="101000"/>
              </a:lnSpc>
              <a:spcBef>
                <a:spcPts val="261"/>
              </a:spcBef>
              <a:spcAft>
                <a:spcPts val="0"/>
              </a:spcAft>
              <a:buSzPts val="1500"/>
              <a:buNone/>
              <a:defRPr b="1" sz="1500"/>
            </a:lvl7pPr>
            <a:lvl8pPr indent="-228600" lvl="7" marL="3657600" algn="l">
              <a:lnSpc>
                <a:spcPct val="101000"/>
              </a:lnSpc>
              <a:spcBef>
                <a:spcPts val="261"/>
              </a:spcBef>
              <a:spcAft>
                <a:spcPts val="0"/>
              </a:spcAft>
              <a:buSzPts val="1500"/>
              <a:buNone/>
              <a:defRPr b="1" sz="1500"/>
            </a:lvl8pPr>
            <a:lvl9pPr indent="-228600" lvl="8" marL="4114800" algn="l">
              <a:lnSpc>
                <a:spcPct val="101000"/>
              </a:lnSpc>
              <a:spcBef>
                <a:spcPts val="261"/>
              </a:spcBef>
              <a:spcAft>
                <a:spcPts val="261"/>
              </a:spcAft>
              <a:buSzPts val="1500"/>
              <a:buNone/>
              <a:defRPr b="1" sz="1500"/>
            </a:lvl9pPr>
          </a:lstStyle>
          <a:p/>
        </p:txBody>
      </p:sp>
      <p:sp>
        <p:nvSpPr>
          <p:cNvPr id="118" name="Google Shape;118;p111"/>
          <p:cNvSpPr txBox="1"/>
          <p:nvPr>
            <p:ph idx="2" type="body"/>
          </p:nvPr>
        </p:nvSpPr>
        <p:spPr>
          <a:xfrm>
            <a:off x="457920" y="2174628"/>
            <a:ext cx="4039200" cy="3951775"/>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200"/>
            </a:lvl1pPr>
            <a:lvl2pPr indent="-228600" lvl="1" marL="914400" algn="l">
              <a:lnSpc>
                <a:spcPct val="101000"/>
              </a:lnSpc>
              <a:spcBef>
                <a:spcPts val="1288"/>
              </a:spcBef>
              <a:spcAft>
                <a:spcPts val="0"/>
              </a:spcAft>
              <a:buSzPts val="1400"/>
              <a:buNone/>
              <a:defRPr sz="1800"/>
            </a:lvl2pPr>
            <a:lvl3pPr indent="-228600" lvl="2" marL="1371600" algn="l">
              <a:lnSpc>
                <a:spcPct val="101000"/>
              </a:lnSpc>
              <a:spcBef>
                <a:spcPts val="1038"/>
              </a:spcBef>
              <a:spcAft>
                <a:spcPts val="0"/>
              </a:spcAft>
              <a:buSzPts val="1400"/>
              <a:buNone/>
              <a:defRPr sz="1600"/>
            </a:lvl3pPr>
            <a:lvl4pPr indent="-228600" lvl="3" marL="1828800" algn="l">
              <a:lnSpc>
                <a:spcPct val="101000"/>
              </a:lnSpc>
              <a:spcBef>
                <a:spcPts val="775"/>
              </a:spcBef>
              <a:spcAft>
                <a:spcPts val="0"/>
              </a:spcAft>
              <a:buSzPts val="1400"/>
              <a:buNone/>
              <a:defRPr sz="1500"/>
            </a:lvl4pPr>
            <a:lvl5pPr indent="-228600" lvl="4" marL="2286000" algn="l">
              <a:lnSpc>
                <a:spcPct val="101000"/>
              </a:lnSpc>
              <a:spcBef>
                <a:spcPts val="525"/>
              </a:spcBef>
              <a:spcAft>
                <a:spcPts val="0"/>
              </a:spcAft>
              <a:buSzPts val="1400"/>
              <a:buNone/>
              <a:defRPr sz="1500"/>
            </a:lvl5pPr>
            <a:lvl6pPr indent="-228600" lvl="5" marL="2743200" algn="l">
              <a:lnSpc>
                <a:spcPct val="101000"/>
              </a:lnSpc>
              <a:spcBef>
                <a:spcPts val="263"/>
              </a:spcBef>
              <a:spcAft>
                <a:spcPts val="0"/>
              </a:spcAft>
              <a:buSzPts val="1400"/>
              <a:buNone/>
              <a:defRPr sz="1500"/>
            </a:lvl6pPr>
            <a:lvl7pPr indent="-228600" lvl="6" marL="3200400" algn="l">
              <a:lnSpc>
                <a:spcPct val="101000"/>
              </a:lnSpc>
              <a:spcBef>
                <a:spcPts val="261"/>
              </a:spcBef>
              <a:spcAft>
                <a:spcPts val="0"/>
              </a:spcAft>
              <a:buSzPts val="1400"/>
              <a:buNone/>
              <a:defRPr sz="1500"/>
            </a:lvl7pPr>
            <a:lvl8pPr indent="-228600" lvl="7" marL="3657600" algn="l">
              <a:lnSpc>
                <a:spcPct val="101000"/>
              </a:lnSpc>
              <a:spcBef>
                <a:spcPts val="261"/>
              </a:spcBef>
              <a:spcAft>
                <a:spcPts val="0"/>
              </a:spcAft>
              <a:buSzPts val="1400"/>
              <a:buNone/>
              <a:defRPr sz="1500"/>
            </a:lvl8pPr>
            <a:lvl9pPr indent="-228600" lvl="8" marL="4114800" algn="l">
              <a:lnSpc>
                <a:spcPct val="101000"/>
              </a:lnSpc>
              <a:spcBef>
                <a:spcPts val="261"/>
              </a:spcBef>
              <a:spcAft>
                <a:spcPts val="261"/>
              </a:spcAft>
              <a:buSzPts val="1400"/>
              <a:buNone/>
              <a:defRPr sz="1500"/>
            </a:lvl9pPr>
          </a:lstStyle>
          <a:p/>
        </p:txBody>
      </p:sp>
      <p:sp>
        <p:nvSpPr>
          <p:cNvPr id="119" name="Google Shape;119;p111"/>
          <p:cNvSpPr txBox="1"/>
          <p:nvPr>
            <p:ph idx="3" type="body"/>
          </p:nvPr>
        </p:nvSpPr>
        <p:spPr>
          <a:xfrm>
            <a:off x="4645441" y="1535201"/>
            <a:ext cx="4042080" cy="639427"/>
          </a:xfrm>
          <a:prstGeom prst="rect">
            <a:avLst/>
          </a:prstGeom>
          <a:noFill/>
          <a:ln>
            <a:noFill/>
          </a:ln>
        </p:spPr>
        <p:txBody>
          <a:bodyPr anchorCtr="0" anchor="b" bIns="0" lIns="0" spcFirstLastPara="1" rIns="0" wrap="square" tIns="0">
            <a:noAutofit/>
          </a:bodyPr>
          <a:lstStyle>
            <a:lvl1pPr indent="-228600" lvl="0" marL="457200" algn="l">
              <a:lnSpc>
                <a:spcPct val="101000"/>
              </a:lnSpc>
              <a:spcBef>
                <a:spcPts val="0"/>
              </a:spcBef>
              <a:spcAft>
                <a:spcPts val="0"/>
              </a:spcAft>
              <a:buSzPts val="2200"/>
              <a:buNone/>
              <a:defRPr b="1" sz="2200"/>
            </a:lvl1pPr>
            <a:lvl2pPr indent="-228600" lvl="1" marL="914400" algn="l">
              <a:lnSpc>
                <a:spcPct val="101000"/>
              </a:lnSpc>
              <a:spcBef>
                <a:spcPts val="1288"/>
              </a:spcBef>
              <a:spcAft>
                <a:spcPts val="0"/>
              </a:spcAft>
              <a:buSzPts val="1800"/>
              <a:buNone/>
              <a:defRPr b="1" sz="1800"/>
            </a:lvl2pPr>
            <a:lvl3pPr indent="-228600" lvl="2" marL="1371600" algn="l">
              <a:lnSpc>
                <a:spcPct val="101000"/>
              </a:lnSpc>
              <a:spcBef>
                <a:spcPts val="1038"/>
              </a:spcBef>
              <a:spcAft>
                <a:spcPts val="0"/>
              </a:spcAft>
              <a:buSzPts val="1600"/>
              <a:buNone/>
              <a:defRPr b="1" sz="1600"/>
            </a:lvl3pPr>
            <a:lvl4pPr indent="-228600" lvl="3" marL="1828800" algn="l">
              <a:lnSpc>
                <a:spcPct val="101000"/>
              </a:lnSpc>
              <a:spcBef>
                <a:spcPts val="775"/>
              </a:spcBef>
              <a:spcAft>
                <a:spcPts val="0"/>
              </a:spcAft>
              <a:buSzPts val="1500"/>
              <a:buNone/>
              <a:defRPr b="1" sz="1500"/>
            </a:lvl4pPr>
            <a:lvl5pPr indent="-228600" lvl="4" marL="2286000" algn="l">
              <a:lnSpc>
                <a:spcPct val="101000"/>
              </a:lnSpc>
              <a:spcBef>
                <a:spcPts val="525"/>
              </a:spcBef>
              <a:spcAft>
                <a:spcPts val="0"/>
              </a:spcAft>
              <a:buSzPts val="1500"/>
              <a:buNone/>
              <a:defRPr b="1" sz="1500"/>
            </a:lvl5pPr>
            <a:lvl6pPr indent="-228600" lvl="5" marL="2743200" algn="l">
              <a:lnSpc>
                <a:spcPct val="101000"/>
              </a:lnSpc>
              <a:spcBef>
                <a:spcPts val="263"/>
              </a:spcBef>
              <a:spcAft>
                <a:spcPts val="0"/>
              </a:spcAft>
              <a:buSzPts val="1500"/>
              <a:buNone/>
              <a:defRPr b="1" sz="1500"/>
            </a:lvl6pPr>
            <a:lvl7pPr indent="-228600" lvl="6" marL="3200400" algn="l">
              <a:lnSpc>
                <a:spcPct val="101000"/>
              </a:lnSpc>
              <a:spcBef>
                <a:spcPts val="261"/>
              </a:spcBef>
              <a:spcAft>
                <a:spcPts val="0"/>
              </a:spcAft>
              <a:buSzPts val="1500"/>
              <a:buNone/>
              <a:defRPr b="1" sz="1500"/>
            </a:lvl7pPr>
            <a:lvl8pPr indent="-228600" lvl="7" marL="3657600" algn="l">
              <a:lnSpc>
                <a:spcPct val="101000"/>
              </a:lnSpc>
              <a:spcBef>
                <a:spcPts val="261"/>
              </a:spcBef>
              <a:spcAft>
                <a:spcPts val="0"/>
              </a:spcAft>
              <a:buSzPts val="1500"/>
              <a:buNone/>
              <a:defRPr b="1" sz="1500"/>
            </a:lvl8pPr>
            <a:lvl9pPr indent="-228600" lvl="8" marL="4114800" algn="l">
              <a:lnSpc>
                <a:spcPct val="101000"/>
              </a:lnSpc>
              <a:spcBef>
                <a:spcPts val="261"/>
              </a:spcBef>
              <a:spcAft>
                <a:spcPts val="261"/>
              </a:spcAft>
              <a:buSzPts val="1500"/>
              <a:buNone/>
              <a:defRPr b="1" sz="1500"/>
            </a:lvl9pPr>
          </a:lstStyle>
          <a:p/>
        </p:txBody>
      </p:sp>
      <p:sp>
        <p:nvSpPr>
          <p:cNvPr id="120" name="Google Shape;120;p111"/>
          <p:cNvSpPr txBox="1"/>
          <p:nvPr>
            <p:ph idx="4" type="body"/>
          </p:nvPr>
        </p:nvSpPr>
        <p:spPr>
          <a:xfrm>
            <a:off x="4645441" y="2174628"/>
            <a:ext cx="4042080" cy="3951775"/>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200"/>
            </a:lvl1pPr>
            <a:lvl2pPr indent="-228600" lvl="1" marL="914400" algn="l">
              <a:lnSpc>
                <a:spcPct val="101000"/>
              </a:lnSpc>
              <a:spcBef>
                <a:spcPts val="1288"/>
              </a:spcBef>
              <a:spcAft>
                <a:spcPts val="0"/>
              </a:spcAft>
              <a:buSzPts val="1400"/>
              <a:buNone/>
              <a:defRPr sz="1800"/>
            </a:lvl2pPr>
            <a:lvl3pPr indent="-228600" lvl="2" marL="1371600" algn="l">
              <a:lnSpc>
                <a:spcPct val="101000"/>
              </a:lnSpc>
              <a:spcBef>
                <a:spcPts val="1038"/>
              </a:spcBef>
              <a:spcAft>
                <a:spcPts val="0"/>
              </a:spcAft>
              <a:buSzPts val="1400"/>
              <a:buNone/>
              <a:defRPr sz="1600"/>
            </a:lvl3pPr>
            <a:lvl4pPr indent="-228600" lvl="3" marL="1828800" algn="l">
              <a:lnSpc>
                <a:spcPct val="101000"/>
              </a:lnSpc>
              <a:spcBef>
                <a:spcPts val="775"/>
              </a:spcBef>
              <a:spcAft>
                <a:spcPts val="0"/>
              </a:spcAft>
              <a:buSzPts val="1400"/>
              <a:buNone/>
              <a:defRPr sz="1500"/>
            </a:lvl4pPr>
            <a:lvl5pPr indent="-228600" lvl="4" marL="2286000" algn="l">
              <a:lnSpc>
                <a:spcPct val="101000"/>
              </a:lnSpc>
              <a:spcBef>
                <a:spcPts val="525"/>
              </a:spcBef>
              <a:spcAft>
                <a:spcPts val="0"/>
              </a:spcAft>
              <a:buSzPts val="1400"/>
              <a:buNone/>
              <a:defRPr sz="1500"/>
            </a:lvl5pPr>
            <a:lvl6pPr indent="-228600" lvl="5" marL="2743200" algn="l">
              <a:lnSpc>
                <a:spcPct val="101000"/>
              </a:lnSpc>
              <a:spcBef>
                <a:spcPts val="263"/>
              </a:spcBef>
              <a:spcAft>
                <a:spcPts val="0"/>
              </a:spcAft>
              <a:buSzPts val="1400"/>
              <a:buNone/>
              <a:defRPr sz="1500"/>
            </a:lvl6pPr>
            <a:lvl7pPr indent="-228600" lvl="6" marL="3200400" algn="l">
              <a:lnSpc>
                <a:spcPct val="101000"/>
              </a:lnSpc>
              <a:spcBef>
                <a:spcPts val="261"/>
              </a:spcBef>
              <a:spcAft>
                <a:spcPts val="0"/>
              </a:spcAft>
              <a:buSzPts val="1400"/>
              <a:buNone/>
              <a:defRPr sz="1500"/>
            </a:lvl7pPr>
            <a:lvl8pPr indent="-228600" lvl="7" marL="3657600" algn="l">
              <a:lnSpc>
                <a:spcPct val="101000"/>
              </a:lnSpc>
              <a:spcBef>
                <a:spcPts val="261"/>
              </a:spcBef>
              <a:spcAft>
                <a:spcPts val="0"/>
              </a:spcAft>
              <a:buSzPts val="1400"/>
              <a:buNone/>
              <a:defRPr sz="1500"/>
            </a:lvl8pPr>
            <a:lvl9pPr indent="-228600" lvl="8" marL="4114800" algn="l">
              <a:lnSpc>
                <a:spcPct val="101000"/>
              </a:lnSpc>
              <a:spcBef>
                <a:spcPts val="261"/>
              </a:spcBef>
              <a:spcAft>
                <a:spcPts val="261"/>
              </a:spcAft>
              <a:buSzPts val="1400"/>
              <a:buNone/>
              <a:defRPr sz="15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12"/>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23" name="Google Shape;123;p112"/>
          <p:cNvSpPr txBox="1"/>
          <p:nvPr>
            <p:ph idx="1" type="body"/>
          </p:nvPr>
        </p:nvSpPr>
        <p:spPr>
          <a:xfrm>
            <a:off x="456481" y="1604328"/>
            <a:ext cx="3952800" cy="3976258"/>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500"/>
            </a:lvl1pPr>
            <a:lvl2pPr indent="-228600" lvl="1" marL="914400" algn="l">
              <a:lnSpc>
                <a:spcPct val="101000"/>
              </a:lnSpc>
              <a:spcBef>
                <a:spcPts val="1288"/>
              </a:spcBef>
              <a:spcAft>
                <a:spcPts val="0"/>
              </a:spcAft>
              <a:buSzPts val="1400"/>
              <a:buNone/>
              <a:defRPr sz="2200"/>
            </a:lvl2pPr>
            <a:lvl3pPr indent="-228600" lvl="2" marL="1371600" algn="l">
              <a:lnSpc>
                <a:spcPct val="101000"/>
              </a:lnSpc>
              <a:spcBef>
                <a:spcPts val="1038"/>
              </a:spcBef>
              <a:spcAft>
                <a:spcPts val="0"/>
              </a:spcAft>
              <a:buSzPts val="1400"/>
              <a:buNone/>
              <a:defRPr sz="1800"/>
            </a:lvl3pPr>
            <a:lvl4pPr indent="-228600" lvl="3" marL="1828800" algn="l">
              <a:lnSpc>
                <a:spcPct val="101000"/>
              </a:lnSpc>
              <a:spcBef>
                <a:spcPts val="775"/>
              </a:spcBef>
              <a:spcAft>
                <a:spcPts val="0"/>
              </a:spcAft>
              <a:buSzPts val="1400"/>
              <a:buNone/>
              <a:defRPr sz="1600"/>
            </a:lvl4pPr>
            <a:lvl5pPr indent="-228600" lvl="4" marL="2286000" algn="l">
              <a:lnSpc>
                <a:spcPct val="101000"/>
              </a:lnSpc>
              <a:spcBef>
                <a:spcPts val="525"/>
              </a:spcBef>
              <a:spcAft>
                <a:spcPts val="0"/>
              </a:spcAft>
              <a:buSzPts val="1400"/>
              <a:buNone/>
              <a:defRPr sz="1600"/>
            </a:lvl5pPr>
            <a:lvl6pPr indent="-228600" lvl="5" marL="2743200" algn="l">
              <a:lnSpc>
                <a:spcPct val="101000"/>
              </a:lnSpc>
              <a:spcBef>
                <a:spcPts val="263"/>
              </a:spcBef>
              <a:spcAft>
                <a:spcPts val="0"/>
              </a:spcAft>
              <a:buSzPts val="1400"/>
              <a:buNone/>
              <a:defRPr sz="1600"/>
            </a:lvl6pPr>
            <a:lvl7pPr indent="-228600" lvl="6" marL="3200400" algn="l">
              <a:lnSpc>
                <a:spcPct val="101000"/>
              </a:lnSpc>
              <a:spcBef>
                <a:spcPts val="261"/>
              </a:spcBef>
              <a:spcAft>
                <a:spcPts val="0"/>
              </a:spcAft>
              <a:buSzPts val="1400"/>
              <a:buNone/>
              <a:defRPr sz="1600"/>
            </a:lvl7pPr>
            <a:lvl8pPr indent="-228600" lvl="7" marL="3657600" algn="l">
              <a:lnSpc>
                <a:spcPct val="101000"/>
              </a:lnSpc>
              <a:spcBef>
                <a:spcPts val="261"/>
              </a:spcBef>
              <a:spcAft>
                <a:spcPts val="0"/>
              </a:spcAft>
              <a:buSzPts val="1400"/>
              <a:buNone/>
              <a:defRPr sz="1600"/>
            </a:lvl8pPr>
            <a:lvl9pPr indent="-228600" lvl="8" marL="4114800" algn="l">
              <a:lnSpc>
                <a:spcPct val="101000"/>
              </a:lnSpc>
              <a:spcBef>
                <a:spcPts val="261"/>
              </a:spcBef>
              <a:spcAft>
                <a:spcPts val="261"/>
              </a:spcAft>
              <a:buSzPts val="1400"/>
              <a:buNone/>
              <a:defRPr sz="1600"/>
            </a:lvl9pPr>
          </a:lstStyle>
          <a:p/>
        </p:txBody>
      </p:sp>
      <p:sp>
        <p:nvSpPr>
          <p:cNvPr id="124" name="Google Shape;124;p112"/>
          <p:cNvSpPr txBox="1"/>
          <p:nvPr>
            <p:ph idx="2" type="body"/>
          </p:nvPr>
        </p:nvSpPr>
        <p:spPr>
          <a:xfrm>
            <a:off x="4547520" y="1604328"/>
            <a:ext cx="3952800" cy="3976258"/>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500"/>
            </a:lvl1pPr>
            <a:lvl2pPr indent="-228600" lvl="1" marL="914400" algn="l">
              <a:lnSpc>
                <a:spcPct val="101000"/>
              </a:lnSpc>
              <a:spcBef>
                <a:spcPts val="1288"/>
              </a:spcBef>
              <a:spcAft>
                <a:spcPts val="0"/>
              </a:spcAft>
              <a:buSzPts val="1400"/>
              <a:buNone/>
              <a:defRPr sz="2200"/>
            </a:lvl2pPr>
            <a:lvl3pPr indent="-228600" lvl="2" marL="1371600" algn="l">
              <a:lnSpc>
                <a:spcPct val="101000"/>
              </a:lnSpc>
              <a:spcBef>
                <a:spcPts val="1038"/>
              </a:spcBef>
              <a:spcAft>
                <a:spcPts val="0"/>
              </a:spcAft>
              <a:buSzPts val="1400"/>
              <a:buNone/>
              <a:defRPr sz="1800"/>
            </a:lvl3pPr>
            <a:lvl4pPr indent="-228600" lvl="3" marL="1828800" algn="l">
              <a:lnSpc>
                <a:spcPct val="101000"/>
              </a:lnSpc>
              <a:spcBef>
                <a:spcPts val="775"/>
              </a:spcBef>
              <a:spcAft>
                <a:spcPts val="0"/>
              </a:spcAft>
              <a:buSzPts val="1400"/>
              <a:buNone/>
              <a:defRPr sz="1600"/>
            </a:lvl4pPr>
            <a:lvl5pPr indent="-228600" lvl="4" marL="2286000" algn="l">
              <a:lnSpc>
                <a:spcPct val="101000"/>
              </a:lnSpc>
              <a:spcBef>
                <a:spcPts val="525"/>
              </a:spcBef>
              <a:spcAft>
                <a:spcPts val="0"/>
              </a:spcAft>
              <a:buSzPts val="1400"/>
              <a:buNone/>
              <a:defRPr sz="1600"/>
            </a:lvl5pPr>
            <a:lvl6pPr indent="-228600" lvl="5" marL="2743200" algn="l">
              <a:lnSpc>
                <a:spcPct val="101000"/>
              </a:lnSpc>
              <a:spcBef>
                <a:spcPts val="263"/>
              </a:spcBef>
              <a:spcAft>
                <a:spcPts val="0"/>
              </a:spcAft>
              <a:buSzPts val="1400"/>
              <a:buNone/>
              <a:defRPr sz="1600"/>
            </a:lvl6pPr>
            <a:lvl7pPr indent="-228600" lvl="6" marL="3200400" algn="l">
              <a:lnSpc>
                <a:spcPct val="101000"/>
              </a:lnSpc>
              <a:spcBef>
                <a:spcPts val="261"/>
              </a:spcBef>
              <a:spcAft>
                <a:spcPts val="0"/>
              </a:spcAft>
              <a:buSzPts val="1400"/>
              <a:buNone/>
              <a:defRPr sz="1600"/>
            </a:lvl7pPr>
            <a:lvl8pPr indent="-228600" lvl="7" marL="3657600" algn="l">
              <a:lnSpc>
                <a:spcPct val="101000"/>
              </a:lnSpc>
              <a:spcBef>
                <a:spcPts val="261"/>
              </a:spcBef>
              <a:spcAft>
                <a:spcPts val="0"/>
              </a:spcAft>
              <a:buSzPts val="1400"/>
              <a:buNone/>
              <a:defRPr sz="1600"/>
            </a:lvl8pPr>
            <a:lvl9pPr indent="-228600" lvl="8" marL="4114800" algn="l">
              <a:lnSpc>
                <a:spcPct val="101000"/>
              </a:lnSpc>
              <a:spcBef>
                <a:spcPts val="261"/>
              </a:spcBef>
              <a:spcAft>
                <a:spcPts val="261"/>
              </a:spcAft>
              <a:buSzPts val="14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113"/>
          <p:cNvSpPr txBox="1"/>
          <p:nvPr>
            <p:ph type="title"/>
          </p:nvPr>
        </p:nvSpPr>
        <p:spPr>
          <a:xfrm>
            <a:off x="722880" y="4406863"/>
            <a:ext cx="7771680" cy="1362383"/>
          </a:xfrm>
          <a:prstGeom prst="rect">
            <a:avLst/>
          </a:prstGeom>
          <a:noFill/>
          <a:ln>
            <a:noFill/>
          </a:ln>
        </p:spPr>
        <p:txBody>
          <a:bodyPr anchorCtr="0" anchor="t" bIns="0" lIns="0" spcFirstLastPara="1" rIns="0" wrap="square" tIns="0">
            <a:noAutofit/>
          </a:bodyPr>
          <a:lstStyle>
            <a:lvl1pPr lvl="0" algn="l">
              <a:lnSpc>
                <a:spcPct val="101000"/>
              </a:lnSpc>
              <a:spcBef>
                <a:spcPts val="0"/>
              </a:spcBef>
              <a:spcAft>
                <a:spcPts val="0"/>
              </a:spcAft>
              <a:buSzPts val="1400"/>
              <a:buNone/>
              <a:defRPr b="1" sz="3600" cap="none"/>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27" name="Google Shape;127;p113"/>
          <p:cNvSpPr txBox="1"/>
          <p:nvPr>
            <p:ph idx="1" type="body"/>
          </p:nvPr>
        </p:nvSpPr>
        <p:spPr>
          <a:xfrm>
            <a:off x="722880" y="2906225"/>
            <a:ext cx="7771680" cy="1500638"/>
          </a:xfrm>
          <a:prstGeom prst="rect">
            <a:avLst/>
          </a:prstGeom>
          <a:noFill/>
          <a:ln>
            <a:noFill/>
          </a:ln>
        </p:spPr>
        <p:txBody>
          <a:bodyPr anchorCtr="0" anchor="b" bIns="0" lIns="0" spcFirstLastPara="1" rIns="0" wrap="square" tIns="0">
            <a:noAutofit/>
          </a:bodyPr>
          <a:lstStyle>
            <a:lvl1pPr indent="-228600" lvl="0" marL="457200" algn="l">
              <a:lnSpc>
                <a:spcPct val="101000"/>
              </a:lnSpc>
              <a:spcBef>
                <a:spcPts val="0"/>
              </a:spcBef>
              <a:spcAft>
                <a:spcPts val="0"/>
              </a:spcAft>
              <a:buSzPts val="1800"/>
              <a:buNone/>
              <a:defRPr sz="1800"/>
            </a:lvl1pPr>
            <a:lvl2pPr indent="-228600" lvl="1" marL="914400" algn="l">
              <a:lnSpc>
                <a:spcPct val="101000"/>
              </a:lnSpc>
              <a:spcBef>
                <a:spcPts val="1288"/>
              </a:spcBef>
              <a:spcAft>
                <a:spcPts val="0"/>
              </a:spcAft>
              <a:buSzPts val="1600"/>
              <a:buNone/>
              <a:defRPr sz="1600"/>
            </a:lvl2pPr>
            <a:lvl3pPr indent="-228600" lvl="2" marL="1371600" algn="l">
              <a:lnSpc>
                <a:spcPct val="101000"/>
              </a:lnSpc>
              <a:spcBef>
                <a:spcPts val="1038"/>
              </a:spcBef>
              <a:spcAft>
                <a:spcPts val="0"/>
              </a:spcAft>
              <a:buSzPts val="1500"/>
              <a:buNone/>
              <a:defRPr sz="1500"/>
            </a:lvl3pPr>
            <a:lvl4pPr indent="-228600" lvl="3" marL="1828800" algn="l">
              <a:lnSpc>
                <a:spcPct val="101000"/>
              </a:lnSpc>
              <a:spcBef>
                <a:spcPts val="775"/>
              </a:spcBef>
              <a:spcAft>
                <a:spcPts val="0"/>
              </a:spcAft>
              <a:buSzPts val="1300"/>
              <a:buNone/>
              <a:defRPr sz="1300"/>
            </a:lvl4pPr>
            <a:lvl5pPr indent="-228600" lvl="4" marL="2286000" algn="l">
              <a:lnSpc>
                <a:spcPct val="101000"/>
              </a:lnSpc>
              <a:spcBef>
                <a:spcPts val="525"/>
              </a:spcBef>
              <a:spcAft>
                <a:spcPts val="0"/>
              </a:spcAft>
              <a:buSzPts val="1300"/>
              <a:buNone/>
              <a:defRPr sz="1300"/>
            </a:lvl5pPr>
            <a:lvl6pPr indent="-228600" lvl="5" marL="2743200" algn="l">
              <a:lnSpc>
                <a:spcPct val="101000"/>
              </a:lnSpc>
              <a:spcBef>
                <a:spcPts val="263"/>
              </a:spcBef>
              <a:spcAft>
                <a:spcPts val="0"/>
              </a:spcAft>
              <a:buSzPts val="1300"/>
              <a:buNone/>
              <a:defRPr sz="1300"/>
            </a:lvl6pPr>
            <a:lvl7pPr indent="-228600" lvl="6" marL="3200400" algn="l">
              <a:lnSpc>
                <a:spcPct val="101000"/>
              </a:lnSpc>
              <a:spcBef>
                <a:spcPts val="261"/>
              </a:spcBef>
              <a:spcAft>
                <a:spcPts val="0"/>
              </a:spcAft>
              <a:buSzPts val="1300"/>
              <a:buNone/>
              <a:defRPr sz="1300"/>
            </a:lvl7pPr>
            <a:lvl8pPr indent="-228600" lvl="7" marL="3657600" algn="l">
              <a:lnSpc>
                <a:spcPct val="101000"/>
              </a:lnSpc>
              <a:spcBef>
                <a:spcPts val="261"/>
              </a:spcBef>
              <a:spcAft>
                <a:spcPts val="0"/>
              </a:spcAft>
              <a:buSzPts val="1300"/>
              <a:buNone/>
              <a:defRPr sz="1300"/>
            </a:lvl8pPr>
            <a:lvl9pPr indent="-228600" lvl="8" marL="4114800" algn="l">
              <a:lnSpc>
                <a:spcPct val="101000"/>
              </a:lnSpc>
              <a:spcBef>
                <a:spcPts val="261"/>
              </a:spcBef>
              <a:spcAft>
                <a:spcPts val="261"/>
              </a:spcAft>
              <a:buSzPts val="1300"/>
              <a:buNone/>
              <a:defRPr sz="13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p114"/>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30" name="Google Shape;130;p114"/>
          <p:cNvSpPr txBox="1"/>
          <p:nvPr>
            <p:ph idx="1" type="body"/>
          </p:nvPr>
        </p:nvSpPr>
        <p:spPr>
          <a:xfrm>
            <a:off x="457200" y="1604962"/>
            <a:ext cx="8043862" cy="3975100"/>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a:lvl1pPr>
            <a:lvl2pPr indent="-228600" lvl="1" marL="914400" algn="l">
              <a:lnSpc>
                <a:spcPct val="101000"/>
              </a:lnSpc>
              <a:spcBef>
                <a:spcPts val="1288"/>
              </a:spcBef>
              <a:spcAft>
                <a:spcPts val="0"/>
              </a:spcAft>
              <a:buSzPts val="1400"/>
              <a:buNone/>
              <a:defRPr/>
            </a:lvl2pPr>
            <a:lvl3pPr indent="-228600" lvl="2" marL="1371600" algn="l">
              <a:lnSpc>
                <a:spcPct val="101000"/>
              </a:lnSpc>
              <a:spcBef>
                <a:spcPts val="1038"/>
              </a:spcBef>
              <a:spcAft>
                <a:spcPts val="0"/>
              </a:spcAft>
              <a:buSzPts val="1400"/>
              <a:buNone/>
              <a:defRPr/>
            </a:lvl3pPr>
            <a:lvl4pPr indent="-228600" lvl="3" marL="1828800" algn="l">
              <a:lnSpc>
                <a:spcPct val="101000"/>
              </a:lnSpc>
              <a:spcBef>
                <a:spcPts val="775"/>
              </a:spcBef>
              <a:spcAft>
                <a:spcPts val="0"/>
              </a:spcAft>
              <a:buSzPts val="1400"/>
              <a:buNone/>
              <a:defRPr/>
            </a:lvl4pPr>
            <a:lvl5pPr indent="-228600" lvl="4" marL="2286000" algn="l">
              <a:lnSpc>
                <a:spcPct val="101000"/>
              </a:lnSpc>
              <a:spcBef>
                <a:spcPts val="525"/>
              </a:spcBef>
              <a:spcAft>
                <a:spcPts val="0"/>
              </a:spcAft>
              <a:buSzPts val="1400"/>
              <a:buNone/>
              <a:defRPr/>
            </a:lvl5pPr>
            <a:lvl6pPr indent="-228600" lvl="5" marL="2743200" algn="l">
              <a:lnSpc>
                <a:spcPct val="101000"/>
              </a:lnSpc>
              <a:spcBef>
                <a:spcPts val="263"/>
              </a:spcBef>
              <a:spcAft>
                <a:spcPts val="0"/>
              </a:spcAft>
              <a:buSzPts val="1400"/>
              <a:buNone/>
              <a:defRPr/>
            </a:lvl6pPr>
            <a:lvl7pPr indent="-228600" lvl="6" marL="3200400" algn="l">
              <a:lnSpc>
                <a:spcPct val="101000"/>
              </a:lnSpc>
              <a:spcBef>
                <a:spcPts val="261"/>
              </a:spcBef>
              <a:spcAft>
                <a:spcPts val="0"/>
              </a:spcAft>
              <a:buSzPts val="1400"/>
              <a:buNone/>
              <a:defRPr/>
            </a:lvl7pPr>
            <a:lvl8pPr indent="-228600" lvl="7" marL="3657600" algn="l">
              <a:lnSpc>
                <a:spcPct val="101000"/>
              </a:lnSpc>
              <a:spcBef>
                <a:spcPts val="261"/>
              </a:spcBef>
              <a:spcAft>
                <a:spcPts val="0"/>
              </a:spcAft>
              <a:buSzPts val="1400"/>
              <a:buNone/>
              <a:defRPr/>
            </a:lvl8pPr>
            <a:lvl9pPr indent="-228600" lvl="8" marL="4114800" algn="l">
              <a:lnSpc>
                <a:spcPct val="101000"/>
              </a:lnSpc>
              <a:spcBef>
                <a:spcPts val="261"/>
              </a:spcBef>
              <a:spcAft>
                <a:spcPts val="261"/>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1" name="Shape 131"/>
        <p:cNvGrpSpPr/>
        <p:nvPr/>
      </p:nvGrpSpPr>
      <p:grpSpPr>
        <a:xfrm>
          <a:off x="0" y="0"/>
          <a:ext cx="0" cy="0"/>
          <a:chOff x="0" y="0"/>
          <a:chExt cx="0" cy="0"/>
        </a:xfrm>
      </p:grpSpPr>
      <p:sp>
        <p:nvSpPr>
          <p:cNvPr id="132" name="Google Shape;132;p115"/>
          <p:cNvSpPr txBox="1"/>
          <p:nvPr>
            <p:ph type="ctrTitle"/>
          </p:nvPr>
        </p:nvSpPr>
        <p:spPr>
          <a:xfrm>
            <a:off x="685440" y="2129984"/>
            <a:ext cx="7773120" cy="1470394"/>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33" name="Google Shape;133;p115"/>
          <p:cNvSpPr txBox="1"/>
          <p:nvPr>
            <p:ph idx="1" type="subTitle"/>
          </p:nvPr>
        </p:nvSpPr>
        <p:spPr>
          <a:xfrm>
            <a:off x="1372321" y="3885528"/>
            <a:ext cx="6400800" cy="1752664"/>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2900"/>
              <a:buNone/>
              <a:defRPr/>
            </a:lvl1pPr>
            <a:lvl2pPr lvl="1" algn="ctr">
              <a:lnSpc>
                <a:spcPct val="101000"/>
              </a:lnSpc>
              <a:spcBef>
                <a:spcPts val="1288"/>
              </a:spcBef>
              <a:spcAft>
                <a:spcPts val="0"/>
              </a:spcAft>
              <a:buSzPts val="2500"/>
              <a:buNone/>
              <a:defRPr/>
            </a:lvl2pPr>
            <a:lvl3pPr lvl="2" algn="ctr">
              <a:lnSpc>
                <a:spcPct val="101000"/>
              </a:lnSpc>
              <a:spcBef>
                <a:spcPts val="1038"/>
              </a:spcBef>
              <a:spcAft>
                <a:spcPts val="0"/>
              </a:spcAft>
              <a:buSzPts val="2200"/>
              <a:buNone/>
              <a:defRPr/>
            </a:lvl3pPr>
            <a:lvl4pPr lvl="3" algn="ctr">
              <a:lnSpc>
                <a:spcPct val="101000"/>
              </a:lnSpc>
              <a:spcBef>
                <a:spcPts val="775"/>
              </a:spcBef>
              <a:spcAft>
                <a:spcPts val="0"/>
              </a:spcAft>
              <a:buSzPts val="1800"/>
              <a:buNone/>
              <a:defRPr/>
            </a:lvl4pPr>
            <a:lvl5pPr lvl="4" algn="ctr">
              <a:lnSpc>
                <a:spcPct val="101000"/>
              </a:lnSpc>
              <a:spcBef>
                <a:spcPts val="525"/>
              </a:spcBef>
              <a:spcAft>
                <a:spcPts val="0"/>
              </a:spcAft>
              <a:buSzPts val="1800"/>
              <a:buNone/>
              <a:defRPr/>
            </a:lvl5pPr>
            <a:lvl6pPr lvl="5" algn="ctr">
              <a:lnSpc>
                <a:spcPct val="101000"/>
              </a:lnSpc>
              <a:spcBef>
                <a:spcPts val="263"/>
              </a:spcBef>
              <a:spcAft>
                <a:spcPts val="0"/>
              </a:spcAft>
              <a:buSzPts val="1800"/>
              <a:buNone/>
              <a:defRPr/>
            </a:lvl6pPr>
            <a:lvl7pPr lvl="6" algn="ctr">
              <a:lnSpc>
                <a:spcPct val="101000"/>
              </a:lnSpc>
              <a:spcBef>
                <a:spcPts val="261"/>
              </a:spcBef>
              <a:spcAft>
                <a:spcPts val="0"/>
              </a:spcAft>
              <a:buSzPts val="1800"/>
              <a:buNone/>
              <a:defRPr/>
            </a:lvl7pPr>
            <a:lvl8pPr lvl="7" algn="ctr">
              <a:lnSpc>
                <a:spcPct val="101000"/>
              </a:lnSpc>
              <a:spcBef>
                <a:spcPts val="261"/>
              </a:spcBef>
              <a:spcAft>
                <a:spcPts val="0"/>
              </a:spcAft>
              <a:buSzPts val="1800"/>
              <a:buNone/>
              <a:defRPr/>
            </a:lvl8pPr>
            <a:lvl9pPr lvl="8" algn="ctr">
              <a:lnSpc>
                <a:spcPct val="101000"/>
              </a:lnSpc>
              <a:spcBef>
                <a:spcPts val="261"/>
              </a:spcBef>
              <a:spcAft>
                <a:spcPts val="261"/>
              </a:spcAft>
              <a:buSzPts val="1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8" name="Shape 148"/>
        <p:cNvGrpSpPr/>
        <p:nvPr/>
      </p:nvGrpSpPr>
      <p:grpSpPr>
        <a:xfrm>
          <a:off x="0" y="0"/>
          <a:ext cx="0" cy="0"/>
          <a:chOff x="0" y="0"/>
          <a:chExt cx="0" cy="0"/>
        </a:xfrm>
      </p:grpSpPr>
      <p:sp>
        <p:nvSpPr>
          <p:cNvPr id="149" name="Google Shape;149;p118"/>
          <p:cNvSpPr txBox="1"/>
          <p:nvPr>
            <p:ph type="ctrTitle"/>
          </p:nvPr>
        </p:nvSpPr>
        <p:spPr>
          <a:xfrm>
            <a:off x="685440" y="2129984"/>
            <a:ext cx="7773120" cy="1470394"/>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50" name="Google Shape;150;p118"/>
          <p:cNvSpPr txBox="1"/>
          <p:nvPr>
            <p:ph idx="1" type="subTitle"/>
          </p:nvPr>
        </p:nvSpPr>
        <p:spPr>
          <a:xfrm>
            <a:off x="1372321" y="3885528"/>
            <a:ext cx="6400800" cy="1752664"/>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2900"/>
              <a:buNone/>
              <a:defRPr/>
            </a:lvl1pPr>
            <a:lvl2pPr lvl="1" algn="ctr">
              <a:lnSpc>
                <a:spcPct val="101000"/>
              </a:lnSpc>
              <a:spcBef>
                <a:spcPts val="1288"/>
              </a:spcBef>
              <a:spcAft>
                <a:spcPts val="0"/>
              </a:spcAft>
              <a:buSzPts val="2500"/>
              <a:buNone/>
              <a:defRPr/>
            </a:lvl2pPr>
            <a:lvl3pPr lvl="2" algn="ctr">
              <a:lnSpc>
                <a:spcPct val="101000"/>
              </a:lnSpc>
              <a:spcBef>
                <a:spcPts val="1038"/>
              </a:spcBef>
              <a:spcAft>
                <a:spcPts val="0"/>
              </a:spcAft>
              <a:buSzPts val="2200"/>
              <a:buNone/>
              <a:defRPr/>
            </a:lvl3pPr>
            <a:lvl4pPr lvl="3" algn="ctr">
              <a:lnSpc>
                <a:spcPct val="101000"/>
              </a:lnSpc>
              <a:spcBef>
                <a:spcPts val="775"/>
              </a:spcBef>
              <a:spcAft>
                <a:spcPts val="0"/>
              </a:spcAft>
              <a:buSzPts val="1800"/>
              <a:buNone/>
              <a:defRPr/>
            </a:lvl4pPr>
            <a:lvl5pPr lvl="4" algn="ctr">
              <a:lnSpc>
                <a:spcPct val="101000"/>
              </a:lnSpc>
              <a:spcBef>
                <a:spcPts val="525"/>
              </a:spcBef>
              <a:spcAft>
                <a:spcPts val="0"/>
              </a:spcAft>
              <a:buSzPts val="1800"/>
              <a:buNone/>
              <a:defRPr/>
            </a:lvl5pPr>
            <a:lvl6pPr lvl="5" algn="ctr">
              <a:lnSpc>
                <a:spcPct val="101000"/>
              </a:lnSpc>
              <a:spcBef>
                <a:spcPts val="263"/>
              </a:spcBef>
              <a:spcAft>
                <a:spcPts val="0"/>
              </a:spcAft>
              <a:buSzPts val="1800"/>
              <a:buNone/>
              <a:defRPr/>
            </a:lvl6pPr>
            <a:lvl7pPr lvl="6" algn="ctr">
              <a:lnSpc>
                <a:spcPct val="101000"/>
              </a:lnSpc>
              <a:spcBef>
                <a:spcPts val="261"/>
              </a:spcBef>
              <a:spcAft>
                <a:spcPts val="0"/>
              </a:spcAft>
              <a:buSzPts val="1800"/>
              <a:buNone/>
              <a:defRPr/>
            </a:lvl7pPr>
            <a:lvl8pPr lvl="7" algn="ctr">
              <a:lnSpc>
                <a:spcPct val="101000"/>
              </a:lnSpc>
              <a:spcBef>
                <a:spcPts val="261"/>
              </a:spcBef>
              <a:spcAft>
                <a:spcPts val="0"/>
              </a:spcAft>
              <a:buSzPts val="1800"/>
              <a:buNone/>
              <a:defRPr/>
            </a:lvl8pPr>
            <a:lvl9pPr lvl="8" algn="ctr">
              <a:lnSpc>
                <a:spcPct val="101000"/>
              </a:lnSpc>
              <a:spcBef>
                <a:spcPts val="261"/>
              </a:spcBef>
              <a:spcAft>
                <a:spcPts val="261"/>
              </a:spcAft>
              <a:buSzPts val="1800"/>
              <a:buNone/>
              <a:defRPr/>
            </a:lvl9pPr>
          </a:lstStyle>
          <a:p/>
        </p:txBody>
      </p:sp>
      <p:sp>
        <p:nvSpPr>
          <p:cNvPr id="151" name="Google Shape;151;p118"/>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52" name="Google Shape;152;p118"/>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53" name="Google Shape;153;p118"/>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1" name="Shape 161"/>
        <p:cNvGrpSpPr/>
        <p:nvPr/>
      </p:nvGrpSpPr>
      <p:grpSpPr>
        <a:xfrm>
          <a:off x="0" y="0"/>
          <a:ext cx="0" cy="0"/>
          <a:chOff x="0" y="0"/>
          <a:chExt cx="0" cy="0"/>
        </a:xfrm>
      </p:grpSpPr>
      <p:sp>
        <p:nvSpPr>
          <p:cNvPr id="162" name="Google Shape;162;p120"/>
          <p:cNvSpPr txBox="1"/>
          <p:nvPr>
            <p:ph type="title"/>
          </p:nvPr>
        </p:nvSpPr>
        <p:spPr>
          <a:xfrm>
            <a:off x="722880" y="4406865"/>
            <a:ext cx="7771680" cy="1362383"/>
          </a:xfrm>
          <a:prstGeom prst="rect">
            <a:avLst/>
          </a:prstGeom>
          <a:noFill/>
          <a:ln>
            <a:noFill/>
          </a:ln>
        </p:spPr>
        <p:txBody>
          <a:bodyPr anchorCtr="0" anchor="t" bIns="0" lIns="0" spcFirstLastPara="1" rIns="0" wrap="square" tIns="0">
            <a:noAutofit/>
          </a:bodyPr>
          <a:lstStyle>
            <a:lvl1pPr lvl="0" algn="l">
              <a:lnSpc>
                <a:spcPct val="101000"/>
              </a:lnSpc>
              <a:spcBef>
                <a:spcPts val="0"/>
              </a:spcBef>
              <a:spcAft>
                <a:spcPts val="0"/>
              </a:spcAft>
              <a:buSzPts val="1400"/>
              <a:buNone/>
              <a:defRPr b="1" sz="3600" cap="none"/>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63" name="Google Shape;163;p120"/>
          <p:cNvSpPr txBox="1"/>
          <p:nvPr>
            <p:ph idx="1" type="body"/>
          </p:nvPr>
        </p:nvSpPr>
        <p:spPr>
          <a:xfrm>
            <a:off x="722880" y="2906225"/>
            <a:ext cx="7771680" cy="1500638"/>
          </a:xfrm>
          <a:prstGeom prst="rect">
            <a:avLst/>
          </a:prstGeom>
          <a:noFill/>
          <a:ln>
            <a:noFill/>
          </a:ln>
        </p:spPr>
        <p:txBody>
          <a:bodyPr anchorCtr="0" anchor="b" bIns="0" lIns="0" spcFirstLastPara="1" rIns="0" wrap="square" tIns="0">
            <a:noAutofit/>
          </a:bodyPr>
          <a:lstStyle>
            <a:lvl1pPr indent="-228600" lvl="0" marL="457200" algn="l">
              <a:lnSpc>
                <a:spcPct val="101000"/>
              </a:lnSpc>
              <a:spcBef>
                <a:spcPts val="0"/>
              </a:spcBef>
              <a:spcAft>
                <a:spcPts val="0"/>
              </a:spcAft>
              <a:buSzPts val="1800"/>
              <a:buNone/>
              <a:defRPr sz="1800"/>
            </a:lvl1pPr>
            <a:lvl2pPr indent="-228600" lvl="1" marL="914400" algn="l">
              <a:lnSpc>
                <a:spcPct val="101000"/>
              </a:lnSpc>
              <a:spcBef>
                <a:spcPts val="1288"/>
              </a:spcBef>
              <a:spcAft>
                <a:spcPts val="0"/>
              </a:spcAft>
              <a:buSzPts val="1600"/>
              <a:buNone/>
              <a:defRPr sz="1600"/>
            </a:lvl2pPr>
            <a:lvl3pPr indent="-228600" lvl="2" marL="1371600" algn="l">
              <a:lnSpc>
                <a:spcPct val="101000"/>
              </a:lnSpc>
              <a:spcBef>
                <a:spcPts val="1038"/>
              </a:spcBef>
              <a:spcAft>
                <a:spcPts val="0"/>
              </a:spcAft>
              <a:buSzPts val="1500"/>
              <a:buNone/>
              <a:defRPr sz="1500"/>
            </a:lvl3pPr>
            <a:lvl4pPr indent="-228600" lvl="3" marL="1828800" algn="l">
              <a:lnSpc>
                <a:spcPct val="101000"/>
              </a:lnSpc>
              <a:spcBef>
                <a:spcPts val="775"/>
              </a:spcBef>
              <a:spcAft>
                <a:spcPts val="0"/>
              </a:spcAft>
              <a:buSzPts val="1300"/>
              <a:buNone/>
              <a:defRPr sz="1300"/>
            </a:lvl4pPr>
            <a:lvl5pPr indent="-228600" lvl="4" marL="2286000" algn="l">
              <a:lnSpc>
                <a:spcPct val="101000"/>
              </a:lnSpc>
              <a:spcBef>
                <a:spcPts val="525"/>
              </a:spcBef>
              <a:spcAft>
                <a:spcPts val="0"/>
              </a:spcAft>
              <a:buSzPts val="1300"/>
              <a:buNone/>
              <a:defRPr sz="1300"/>
            </a:lvl5pPr>
            <a:lvl6pPr indent="-228600" lvl="5" marL="2743200" algn="l">
              <a:lnSpc>
                <a:spcPct val="101000"/>
              </a:lnSpc>
              <a:spcBef>
                <a:spcPts val="263"/>
              </a:spcBef>
              <a:spcAft>
                <a:spcPts val="0"/>
              </a:spcAft>
              <a:buSzPts val="1300"/>
              <a:buNone/>
              <a:defRPr sz="1300"/>
            </a:lvl6pPr>
            <a:lvl7pPr indent="-228600" lvl="6" marL="3200400" algn="l">
              <a:lnSpc>
                <a:spcPct val="101000"/>
              </a:lnSpc>
              <a:spcBef>
                <a:spcPts val="261"/>
              </a:spcBef>
              <a:spcAft>
                <a:spcPts val="0"/>
              </a:spcAft>
              <a:buSzPts val="1300"/>
              <a:buNone/>
              <a:defRPr sz="1300"/>
            </a:lvl7pPr>
            <a:lvl8pPr indent="-228600" lvl="7" marL="3657600" algn="l">
              <a:lnSpc>
                <a:spcPct val="101000"/>
              </a:lnSpc>
              <a:spcBef>
                <a:spcPts val="261"/>
              </a:spcBef>
              <a:spcAft>
                <a:spcPts val="0"/>
              </a:spcAft>
              <a:buSzPts val="1300"/>
              <a:buNone/>
              <a:defRPr sz="1300"/>
            </a:lvl8pPr>
            <a:lvl9pPr indent="-228600" lvl="8" marL="4114800" algn="l">
              <a:lnSpc>
                <a:spcPct val="101000"/>
              </a:lnSpc>
              <a:spcBef>
                <a:spcPts val="261"/>
              </a:spcBef>
              <a:spcAft>
                <a:spcPts val="261"/>
              </a:spcAft>
              <a:buSzPts val="1300"/>
              <a:buNone/>
              <a:defRPr sz="1300"/>
            </a:lvl9pPr>
          </a:lstStyle>
          <a:p/>
        </p:txBody>
      </p:sp>
      <p:sp>
        <p:nvSpPr>
          <p:cNvPr id="164" name="Google Shape;164;p120"/>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65" name="Google Shape;165;p120"/>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66" name="Google Shape;166;p120"/>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122"/>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76" name="Google Shape;176;p122"/>
          <p:cNvSpPr txBox="1"/>
          <p:nvPr>
            <p:ph idx="1" type="body"/>
          </p:nvPr>
        </p:nvSpPr>
        <p:spPr>
          <a:xfrm>
            <a:off x="456480" y="1604328"/>
            <a:ext cx="4043520" cy="3976258"/>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500"/>
            </a:lvl1pPr>
            <a:lvl2pPr indent="-228600" lvl="1" marL="914400" algn="l">
              <a:lnSpc>
                <a:spcPct val="101000"/>
              </a:lnSpc>
              <a:spcBef>
                <a:spcPts val="1288"/>
              </a:spcBef>
              <a:spcAft>
                <a:spcPts val="0"/>
              </a:spcAft>
              <a:buSzPts val="1400"/>
              <a:buNone/>
              <a:defRPr sz="2200"/>
            </a:lvl2pPr>
            <a:lvl3pPr indent="-228600" lvl="2" marL="1371600" algn="l">
              <a:lnSpc>
                <a:spcPct val="101000"/>
              </a:lnSpc>
              <a:spcBef>
                <a:spcPts val="1038"/>
              </a:spcBef>
              <a:spcAft>
                <a:spcPts val="0"/>
              </a:spcAft>
              <a:buSzPts val="1400"/>
              <a:buNone/>
              <a:defRPr sz="1800"/>
            </a:lvl3pPr>
            <a:lvl4pPr indent="-228600" lvl="3" marL="1828800" algn="l">
              <a:lnSpc>
                <a:spcPct val="101000"/>
              </a:lnSpc>
              <a:spcBef>
                <a:spcPts val="775"/>
              </a:spcBef>
              <a:spcAft>
                <a:spcPts val="0"/>
              </a:spcAft>
              <a:buSzPts val="1400"/>
              <a:buNone/>
              <a:defRPr sz="1600"/>
            </a:lvl4pPr>
            <a:lvl5pPr indent="-228600" lvl="4" marL="2286000" algn="l">
              <a:lnSpc>
                <a:spcPct val="101000"/>
              </a:lnSpc>
              <a:spcBef>
                <a:spcPts val="525"/>
              </a:spcBef>
              <a:spcAft>
                <a:spcPts val="0"/>
              </a:spcAft>
              <a:buSzPts val="1400"/>
              <a:buNone/>
              <a:defRPr sz="1600"/>
            </a:lvl5pPr>
            <a:lvl6pPr indent="-228600" lvl="5" marL="2743200" algn="l">
              <a:lnSpc>
                <a:spcPct val="101000"/>
              </a:lnSpc>
              <a:spcBef>
                <a:spcPts val="263"/>
              </a:spcBef>
              <a:spcAft>
                <a:spcPts val="0"/>
              </a:spcAft>
              <a:buSzPts val="1400"/>
              <a:buNone/>
              <a:defRPr sz="1600"/>
            </a:lvl6pPr>
            <a:lvl7pPr indent="-228600" lvl="6" marL="3200400" algn="l">
              <a:lnSpc>
                <a:spcPct val="101000"/>
              </a:lnSpc>
              <a:spcBef>
                <a:spcPts val="261"/>
              </a:spcBef>
              <a:spcAft>
                <a:spcPts val="0"/>
              </a:spcAft>
              <a:buSzPts val="1400"/>
              <a:buNone/>
              <a:defRPr sz="1600"/>
            </a:lvl7pPr>
            <a:lvl8pPr indent="-228600" lvl="7" marL="3657600" algn="l">
              <a:lnSpc>
                <a:spcPct val="101000"/>
              </a:lnSpc>
              <a:spcBef>
                <a:spcPts val="261"/>
              </a:spcBef>
              <a:spcAft>
                <a:spcPts val="0"/>
              </a:spcAft>
              <a:buSzPts val="1400"/>
              <a:buNone/>
              <a:defRPr sz="1600"/>
            </a:lvl8pPr>
            <a:lvl9pPr indent="-228600" lvl="8" marL="4114800" algn="l">
              <a:lnSpc>
                <a:spcPct val="101000"/>
              </a:lnSpc>
              <a:spcBef>
                <a:spcPts val="261"/>
              </a:spcBef>
              <a:spcAft>
                <a:spcPts val="261"/>
              </a:spcAft>
              <a:buSzPts val="1400"/>
              <a:buNone/>
              <a:defRPr sz="1600"/>
            </a:lvl9pPr>
          </a:lstStyle>
          <a:p/>
        </p:txBody>
      </p:sp>
      <p:sp>
        <p:nvSpPr>
          <p:cNvPr id="177" name="Google Shape;177;p122"/>
          <p:cNvSpPr txBox="1"/>
          <p:nvPr>
            <p:ph idx="2" type="body"/>
          </p:nvPr>
        </p:nvSpPr>
        <p:spPr>
          <a:xfrm>
            <a:off x="4638241" y="1604328"/>
            <a:ext cx="4044960" cy="3976258"/>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500"/>
            </a:lvl1pPr>
            <a:lvl2pPr indent="-228600" lvl="1" marL="914400" algn="l">
              <a:lnSpc>
                <a:spcPct val="101000"/>
              </a:lnSpc>
              <a:spcBef>
                <a:spcPts val="1288"/>
              </a:spcBef>
              <a:spcAft>
                <a:spcPts val="0"/>
              </a:spcAft>
              <a:buSzPts val="1400"/>
              <a:buNone/>
              <a:defRPr sz="2200"/>
            </a:lvl2pPr>
            <a:lvl3pPr indent="-228600" lvl="2" marL="1371600" algn="l">
              <a:lnSpc>
                <a:spcPct val="101000"/>
              </a:lnSpc>
              <a:spcBef>
                <a:spcPts val="1038"/>
              </a:spcBef>
              <a:spcAft>
                <a:spcPts val="0"/>
              </a:spcAft>
              <a:buSzPts val="1400"/>
              <a:buNone/>
              <a:defRPr sz="1800"/>
            </a:lvl3pPr>
            <a:lvl4pPr indent="-228600" lvl="3" marL="1828800" algn="l">
              <a:lnSpc>
                <a:spcPct val="101000"/>
              </a:lnSpc>
              <a:spcBef>
                <a:spcPts val="775"/>
              </a:spcBef>
              <a:spcAft>
                <a:spcPts val="0"/>
              </a:spcAft>
              <a:buSzPts val="1400"/>
              <a:buNone/>
              <a:defRPr sz="1600"/>
            </a:lvl4pPr>
            <a:lvl5pPr indent="-228600" lvl="4" marL="2286000" algn="l">
              <a:lnSpc>
                <a:spcPct val="101000"/>
              </a:lnSpc>
              <a:spcBef>
                <a:spcPts val="525"/>
              </a:spcBef>
              <a:spcAft>
                <a:spcPts val="0"/>
              </a:spcAft>
              <a:buSzPts val="1400"/>
              <a:buNone/>
              <a:defRPr sz="1600"/>
            </a:lvl5pPr>
            <a:lvl6pPr indent="-228600" lvl="5" marL="2743200" algn="l">
              <a:lnSpc>
                <a:spcPct val="101000"/>
              </a:lnSpc>
              <a:spcBef>
                <a:spcPts val="263"/>
              </a:spcBef>
              <a:spcAft>
                <a:spcPts val="0"/>
              </a:spcAft>
              <a:buSzPts val="1400"/>
              <a:buNone/>
              <a:defRPr sz="1600"/>
            </a:lvl6pPr>
            <a:lvl7pPr indent="-228600" lvl="6" marL="3200400" algn="l">
              <a:lnSpc>
                <a:spcPct val="101000"/>
              </a:lnSpc>
              <a:spcBef>
                <a:spcPts val="261"/>
              </a:spcBef>
              <a:spcAft>
                <a:spcPts val="0"/>
              </a:spcAft>
              <a:buSzPts val="1400"/>
              <a:buNone/>
              <a:defRPr sz="1600"/>
            </a:lvl7pPr>
            <a:lvl8pPr indent="-228600" lvl="7" marL="3657600" algn="l">
              <a:lnSpc>
                <a:spcPct val="101000"/>
              </a:lnSpc>
              <a:spcBef>
                <a:spcPts val="261"/>
              </a:spcBef>
              <a:spcAft>
                <a:spcPts val="0"/>
              </a:spcAft>
              <a:buSzPts val="1400"/>
              <a:buNone/>
              <a:defRPr sz="1600"/>
            </a:lvl8pPr>
            <a:lvl9pPr indent="-228600" lvl="8" marL="4114800" algn="l">
              <a:lnSpc>
                <a:spcPct val="101000"/>
              </a:lnSpc>
              <a:spcBef>
                <a:spcPts val="261"/>
              </a:spcBef>
              <a:spcAft>
                <a:spcPts val="261"/>
              </a:spcAft>
              <a:buSzPts val="1400"/>
              <a:buNone/>
              <a:defRPr sz="1600"/>
            </a:lvl9pPr>
          </a:lstStyle>
          <a:p/>
        </p:txBody>
      </p:sp>
      <p:sp>
        <p:nvSpPr>
          <p:cNvPr id="178" name="Google Shape;178;p122"/>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79" name="Google Shape;179;p122"/>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80" name="Google Shape;180;p122"/>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97"/>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22" name="Google Shape;22;p97"/>
          <p:cNvSpPr txBox="1"/>
          <p:nvPr>
            <p:ph idx="1" type="body"/>
          </p:nvPr>
        </p:nvSpPr>
        <p:spPr>
          <a:xfrm rot="5400000">
            <a:off x="2491581" y="-429419"/>
            <a:ext cx="3975100" cy="8043862"/>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a:lvl1pPr>
            <a:lvl2pPr indent="-228600" lvl="1" marL="914400" algn="l">
              <a:lnSpc>
                <a:spcPct val="101000"/>
              </a:lnSpc>
              <a:spcBef>
                <a:spcPts val="1288"/>
              </a:spcBef>
              <a:spcAft>
                <a:spcPts val="0"/>
              </a:spcAft>
              <a:buSzPts val="1400"/>
              <a:buNone/>
              <a:defRPr/>
            </a:lvl2pPr>
            <a:lvl3pPr indent="-228600" lvl="2" marL="1371600" algn="l">
              <a:lnSpc>
                <a:spcPct val="101000"/>
              </a:lnSpc>
              <a:spcBef>
                <a:spcPts val="1038"/>
              </a:spcBef>
              <a:spcAft>
                <a:spcPts val="0"/>
              </a:spcAft>
              <a:buSzPts val="1400"/>
              <a:buNone/>
              <a:defRPr/>
            </a:lvl3pPr>
            <a:lvl4pPr indent="-228600" lvl="3" marL="1828800" algn="l">
              <a:lnSpc>
                <a:spcPct val="101000"/>
              </a:lnSpc>
              <a:spcBef>
                <a:spcPts val="775"/>
              </a:spcBef>
              <a:spcAft>
                <a:spcPts val="0"/>
              </a:spcAft>
              <a:buSzPts val="1400"/>
              <a:buNone/>
              <a:defRPr/>
            </a:lvl4pPr>
            <a:lvl5pPr indent="-228600" lvl="4" marL="2286000" algn="l">
              <a:lnSpc>
                <a:spcPct val="101000"/>
              </a:lnSpc>
              <a:spcBef>
                <a:spcPts val="525"/>
              </a:spcBef>
              <a:spcAft>
                <a:spcPts val="0"/>
              </a:spcAft>
              <a:buSzPts val="1400"/>
              <a:buNone/>
              <a:defRPr/>
            </a:lvl5pPr>
            <a:lvl6pPr indent="-228600" lvl="5" marL="2743200" algn="l">
              <a:lnSpc>
                <a:spcPct val="101000"/>
              </a:lnSpc>
              <a:spcBef>
                <a:spcPts val="263"/>
              </a:spcBef>
              <a:spcAft>
                <a:spcPts val="0"/>
              </a:spcAft>
              <a:buSzPts val="1400"/>
              <a:buNone/>
              <a:defRPr/>
            </a:lvl6pPr>
            <a:lvl7pPr indent="-228600" lvl="6" marL="3200400" algn="l">
              <a:lnSpc>
                <a:spcPct val="101000"/>
              </a:lnSpc>
              <a:spcBef>
                <a:spcPts val="261"/>
              </a:spcBef>
              <a:spcAft>
                <a:spcPts val="0"/>
              </a:spcAft>
              <a:buSzPts val="1400"/>
              <a:buNone/>
              <a:defRPr/>
            </a:lvl7pPr>
            <a:lvl8pPr indent="-228600" lvl="7" marL="3657600" algn="l">
              <a:lnSpc>
                <a:spcPct val="101000"/>
              </a:lnSpc>
              <a:spcBef>
                <a:spcPts val="261"/>
              </a:spcBef>
              <a:spcAft>
                <a:spcPts val="0"/>
              </a:spcAft>
              <a:buSzPts val="1400"/>
              <a:buNone/>
              <a:defRPr/>
            </a:lvl8pPr>
            <a:lvl9pPr indent="-228600" lvl="8" marL="4114800" algn="l">
              <a:lnSpc>
                <a:spcPct val="101000"/>
              </a:lnSpc>
              <a:spcBef>
                <a:spcPts val="261"/>
              </a:spcBef>
              <a:spcAft>
                <a:spcPts val="261"/>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8" name="Shape 188"/>
        <p:cNvGrpSpPr/>
        <p:nvPr/>
      </p:nvGrpSpPr>
      <p:grpSpPr>
        <a:xfrm>
          <a:off x="0" y="0"/>
          <a:ext cx="0" cy="0"/>
          <a:chOff x="0" y="0"/>
          <a:chExt cx="0" cy="0"/>
        </a:xfrm>
      </p:grpSpPr>
      <p:sp>
        <p:nvSpPr>
          <p:cNvPr id="189" name="Google Shape;189;p124"/>
          <p:cNvSpPr txBox="1"/>
          <p:nvPr>
            <p:ph type="title"/>
          </p:nvPr>
        </p:nvSpPr>
        <p:spPr>
          <a:xfrm>
            <a:off x="457922" y="275072"/>
            <a:ext cx="8229600" cy="1142039"/>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190" name="Google Shape;190;p124"/>
          <p:cNvSpPr txBox="1"/>
          <p:nvPr>
            <p:ph idx="1" type="body"/>
          </p:nvPr>
        </p:nvSpPr>
        <p:spPr>
          <a:xfrm>
            <a:off x="457920" y="1535201"/>
            <a:ext cx="4039200" cy="639427"/>
          </a:xfrm>
          <a:prstGeom prst="rect">
            <a:avLst/>
          </a:prstGeom>
          <a:noFill/>
          <a:ln>
            <a:noFill/>
          </a:ln>
        </p:spPr>
        <p:txBody>
          <a:bodyPr anchorCtr="0" anchor="b" bIns="0" lIns="0" spcFirstLastPara="1" rIns="0" wrap="square" tIns="0">
            <a:noAutofit/>
          </a:bodyPr>
          <a:lstStyle>
            <a:lvl1pPr indent="-228600" lvl="0" marL="457200" algn="l">
              <a:lnSpc>
                <a:spcPct val="101000"/>
              </a:lnSpc>
              <a:spcBef>
                <a:spcPts val="0"/>
              </a:spcBef>
              <a:spcAft>
                <a:spcPts val="0"/>
              </a:spcAft>
              <a:buSzPts val="2200"/>
              <a:buNone/>
              <a:defRPr b="1" sz="2200"/>
            </a:lvl1pPr>
            <a:lvl2pPr indent="-228600" lvl="1" marL="914400" algn="l">
              <a:lnSpc>
                <a:spcPct val="101000"/>
              </a:lnSpc>
              <a:spcBef>
                <a:spcPts val="1288"/>
              </a:spcBef>
              <a:spcAft>
                <a:spcPts val="0"/>
              </a:spcAft>
              <a:buSzPts val="1800"/>
              <a:buNone/>
              <a:defRPr b="1" sz="1800"/>
            </a:lvl2pPr>
            <a:lvl3pPr indent="-228600" lvl="2" marL="1371600" algn="l">
              <a:lnSpc>
                <a:spcPct val="101000"/>
              </a:lnSpc>
              <a:spcBef>
                <a:spcPts val="1038"/>
              </a:spcBef>
              <a:spcAft>
                <a:spcPts val="0"/>
              </a:spcAft>
              <a:buSzPts val="1600"/>
              <a:buNone/>
              <a:defRPr b="1" sz="1600"/>
            </a:lvl3pPr>
            <a:lvl4pPr indent="-228600" lvl="3" marL="1828800" algn="l">
              <a:lnSpc>
                <a:spcPct val="101000"/>
              </a:lnSpc>
              <a:spcBef>
                <a:spcPts val="775"/>
              </a:spcBef>
              <a:spcAft>
                <a:spcPts val="0"/>
              </a:spcAft>
              <a:buSzPts val="1500"/>
              <a:buNone/>
              <a:defRPr b="1" sz="1500"/>
            </a:lvl4pPr>
            <a:lvl5pPr indent="-228600" lvl="4" marL="2286000" algn="l">
              <a:lnSpc>
                <a:spcPct val="101000"/>
              </a:lnSpc>
              <a:spcBef>
                <a:spcPts val="525"/>
              </a:spcBef>
              <a:spcAft>
                <a:spcPts val="0"/>
              </a:spcAft>
              <a:buSzPts val="1500"/>
              <a:buNone/>
              <a:defRPr b="1" sz="1500"/>
            </a:lvl5pPr>
            <a:lvl6pPr indent="-228600" lvl="5" marL="2743200" algn="l">
              <a:lnSpc>
                <a:spcPct val="101000"/>
              </a:lnSpc>
              <a:spcBef>
                <a:spcPts val="263"/>
              </a:spcBef>
              <a:spcAft>
                <a:spcPts val="0"/>
              </a:spcAft>
              <a:buSzPts val="1500"/>
              <a:buNone/>
              <a:defRPr b="1" sz="1500"/>
            </a:lvl6pPr>
            <a:lvl7pPr indent="-228600" lvl="6" marL="3200400" algn="l">
              <a:lnSpc>
                <a:spcPct val="101000"/>
              </a:lnSpc>
              <a:spcBef>
                <a:spcPts val="261"/>
              </a:spcBef>
              <a:spcAft>
                <a:spcPts val="0"/>
              </a:spcAft>
              <a:buSzPts val="1500"/>
              <a:buNone/>
              <a:defRPr b="1" sz="1500"/>
            </a:lvl7pPr>
            <a:lvl8pPr indent="-228600" lvl="7" marL="3657600" algn="l">
              <a:lnSpc>
                <a:spcPct val="101000"/>
              </a:lnSpc>
              <a:spcBef>
                <a:spcPts val="261"/>
              </a:spcBef>
              <a:spcAft>
                <a:spcPts val="0"/>
              </a:spcAft>
              <a:buSzPts val="1500"/>
              <a:buNone/>
              <a:defRPr b="1" sz="1500"/>
            </a:lvl8pPr>
            <a:lvl9pPr indent="-228600" lvl="8" marL="4114800" algn="l">
              <a:lnSpc>
                <a:spcPct val="101000"/>
              </a:lnSpc>
              <a:spcBef>
                <a:spcPts val="261"/>
              </a:spcBef>
              <a:spcAft>
                <a:spcPts val="261"/>
              </a:spcAft>
              <a:buSzPts val="1500"/>
              <a:buNone/>
              <a:defRPr b="1" sz="1500"/>
            </a:lvl9pPr>
          </a:lstStyle>
          <a:p/>
        </p:txBody>
      </p:sp>
      <p:sp>
        <p:nvSpPr>
          <p:cNvPr id="191" name="Google Shape;191;p124"/>
          <p:cNvSpPr txBox="1"/>
          <p:nvPr>
            <p:ph idx="2" type="body"/>
          </p:nvPr>
        </p:nvSpPr>
        <p:spPr>
          <a:xfrm>
            <a:off x="457920" y="2174628"/>
            <a:ext cx="4039200" cy="3951775"/>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200"/>
            </a:lvl1pPr>
            <a:lvl2pPr indent="-228600" lvl="1" marL="914400" algn="l">
              <a:lnSpc>
                <a:spcPct val="101000"/>
              </a:lnSpc>
              <a:spcBef>
                <a:spcPts val="1288"/>
              </a:spcBef>
              <a:spcAft>
                <a:spcPts val="0"/>
              </a:spcAft>
              <a:buSzPts val="1400"/>
              <a:buNone/>
              <a:defRPr sz="1800"/>
            </a:lvl2pPr>
            <a:lvl3pPr indent="-228600" lvl="2" marL="1371600" algn="l">
              <a:lnSpc>
                <a:spcPct val="101000"/>
              </a:lnSpc>
              <a:spcBef>
                <a:spcPts val="1038"/>
              </a:spcBef>
              <a:spcAft>
                <a:spcPts val="0"/>
              </a:spcAft>
              <a:buSzPts val="1400"/>
              <a:buNone/>
              <a:defRPr sz="1600"/>
            </a:lvl3pPr>
            <a:lvl4pPr indent="-228600" lvl="3" marL="1828800" algn="l">
              <a:lnSpc>
                <a:spcPct val="101000"/>
              </a:lnSpc>
              <a:spcBef>
                <a:spcPts val="775"/>
              </a:spcBef>
              <a:spcAft>
                <a:spcPts val="0"/>
              </a:spcAft>
              <a:buSzPts val="1400"/>
              <a:buNone/>
              <a:defRPr sz="1500"/>
            </a:lvl4pPr>
            <a:lvl5pPr indent="-228600" lvl="4" marL="2286000" algn="l">
              <a:lnSpc>
                <a:spcPct val="101000"/>
              </a:lnSpc>
              <a:spcBef>
                <a:spcPts val="525"/>
              </a:spcBef>
              <a:spcAft>
                <a:spcPts val="0"/>
              </a:spcAft>
              <a:buSzPts val="1400"/>
              <a:buNone/>
              <a:defRPr sz="1500"/>
            </a:lvl5pPr>
            <a:lvl6pPr indent="-228600" lvl="5" marL="2743200" algn="l">
              <a:lnSpc>
                <a:spcPct val="101000"/>
              </a:lnSpc>
              <a:spcBef>
                <a:spcPts val="263"/>
              </a:spcBef>
              <a:spcAft>
                <a:spcPts val="0"/>
              </a:spcAft>
              <a:buSzPts val="1400"/>
              <a:buNone/>
              <a:defRPr sz="1500"/>
            </a:lvl6pPr>
            <a:lvl7pPr indent="-228600" lvl="6" marL="3200400" algn="l">
              <a:lnSpc>
                <a:spcPct val="101000"/>
              </a:lnSpc>
              <a:spcBef>
                <a:spcPts val="261"/>
              </a:spcBef>
              <a:spcAft>
                <a:spcPts val="0"/>
              </a:spcAft>
              <a:buSzPts val="1400"/>
              <a:buNone/>
              <a:defRPr sz="1500"/>
            </a:lvl7pPr>
            <a:lvl8pPr indent="-228600" lvl="7" marL="3657600" algn="l">
              <a:lnSpc>
                <a:spcPct val="101000"/>
              </a:lnSpc>
              <a:spcBef>
                <a:spcPts val="261"/>
              </a:spcBef>
              <a:spcAft>
                <a:spcPts val="0"/>
              </a:spcAft>
              <a:buSzPts val="1400"/>
              <a:buNone/>
              <a:defRPr sz="1500"/>
            </a:lvl8pPr>
            <a:lvl9pPr indent="-228600" lvl="8" marL="4114800" algn="l">
              <a:lnSpc>
                <a:spcPct val="101000"/>
              </a:lnSpc>
              <a:spcBef>
                <a:spcPts val="261"/>
              </a:spcBef>
              <a:spcAft>
                <a:spcPts val="261"/>
              </a:spcAft>
              <a:buSzPts val="1400"/>
              <a:buNone/>
              <a:defRPr sz="1500"/>
            </a:lvl9pPr>
          </a:lstStyle>
          <a:p/>
        </p:txBody>
      </p:sp>
      <p:sp>
        <p:nvSpPr>
          <p:cNvPr id="192" name="Google Shape;192;p124"/>
          <p:cNvSpPr txBox="1"/>
          <p:nvPr>
            <p:ph idx="3" type="body"/>
          </p:nvPr>
        </p:nvSpPr>
        <p:spPr>
          <a:xfrm>
            <a:off x="4645442" y="1535201"/>
            <a:ext cx="4042080" cy="639427"/>
          </a:xfrm>
          <a:prstGeom prst="rect">
            <a:avLst/>
          </a:prstGeom>
          <a:noFill/>
          <a:ln>
            <a:noFill/>
          </a:ln>
        </p:spPr>
        <p:txBody>
          <a:bodyPr anchorCtr="0" anchor="b" bIns="0" lIns="0" spcFirstLastPara="1" rIns="0" wrap="square" tIns="0">
            <a:noAutofit/>
          </a:bodyPr>
          <a:lstStyle>
            <a:lvl1pPr indent="-228600" lvl="0" marL="457200" algn="l">
              <a:lnSpc>
                <a:spcPct val="101000"/>
              </a:lnSpc>
              <a:spcBef>
                <a:spcPts val="0"/>
              </a:spcBef>
              <a:spcAft>
                <a:spcPts val="0"/>
              </a:spcAft>
              <a:buSzPts val="2200"/>
              <a:buNone/>
              <a:defRPr b="1" sz="2200"/>
            </a:lvl1pPr>
            <a:lvl2pPr indent="-228600" lvl="1" marL="914400" algn="l">
              <a:lnSpc>
                <a:spcPct val="101000"/>
              </a:lnSpc>
              <a:spcBef>
                <a:spcPts val="1288"/>
              </a:spcBef>
              <a:spcAft>
                <a:spcPts val="0"/>
              </a:spcAft>
              <a:buSzPts val="1800"/>
              <a:buNone/>
              <a:defRPr b="1" sz="1800"/>
            </a:lvl2pPr>
            <a:lvl3pPr indent="-228600" lvl="2" marL="1371600" algn="l">
              <a:lnSpc>
                <a:spcPct val="101000"/>
              </a:lnSpc>
              <a:spcBef>
                <a:spcPts val="1038"/>
              </a:spcBef>
              <a:spcAft>
                <a:spcPts val="0"/>
              </a:spcAft>
              <a:buSzPts val="1600"/>
              <a:buNone/>
              <a:defRPr b="1" sz="1600"/>
            </a:lvl3pPr>
            <a:lvl4pPr indent="-228600" lvl="3" marL="1828800" algn="l">
              <a:lnSpc>
                <a:spcPct val="101000"/>
              </a:lnSpc>
              <a:spcBef>
                <a:spcPts val="775"/>
              </a:spcBef>
              <a:spcAft>
                <a:spcPts val="0"/>
              </a:spcAft>
              <a:buSzPts val="1500"/>
              <a:buNone/>
              <a:defRPr b="1" sz="1500"/>
            </a:lvl4pPr>
            <a:lvl5pPr indent="-228600" lvl="4" marL="2286000" algn="l">
              <a:lnSpc>
                <a:spcPct val="101000"/>
              </a:lnSpc>
              <a:spcBef>
                <a:spcPts val="525"/>
              </a:spcBef>
              <a:spcAft>
                <a:spcPts val="0"/>
              </a:spcAft>
              <a:buSzPts val="1500"/>
              <a:buNone/>
              <a:defRPr b="1" sz="1500"/>
            </a:lvl5pPr>
            <a:lvl6pPr indent="-228600" lvl="5" marL="2743200" algn="l">
              <a:lnSpc>
                <a:spcPct val="101000"/>
              </a:lnSpc>
              <a:spcBef>
                <a:spcPts val="263"/>
              </a:spcBef>
              <a:spcAft>
                <a:spcPts val="0"/>
              </a:spcAft>
              <a:buSzPts val="1500"/>
              <a:buNone/>
              <a:defRPr b="1" sz="1500"/>
            </a:lvl6pPr>
            <a:lvl7pPr indent="-228600" lvl="6" marL="3200400" algn="l">
              <a:lnSpc>
                <a:spcPct val="101000"/>
              </a:lnSpc>
              <a:spcBef>
                <a:spcPts val="261"/>
              </a:spcBef>
              <a:spcAft>
                <a:spcPts val="0"/>
              </a:spcAft>
              <a:buSzPts val="1500"/>
              <a:buNone/>
              <a:defRPr b="1" sz="1500"/>
            </a:lvl7pPr>
            <a:lvl8pPr indent="-228600" lvl="7" marL="3657600" algn="l">
              <a:lnSpc>
                <a:spcPct val="101000"/>
              </a:lnSpc>
              <a:spcBef>
                <a:spcPts val="261"/>
              </a:spcBef>
              <a:spcAft>
                <a:spcPts val="0"/>
              </a:spcAft>
              <a:buSzPts val="1500"/>
              <a:buNone/>
              <a:defRPr b="1" sz="1500"/>
            </a:lvl8pPr>
            <a:lvl9pPr indent="-228600" lvl="8" marL="4114800" algn="l">
              <a:lnSpc>
                <a:spcPct val="101000"/>
              </a:lnSpc>
              <a:spcBef>
                <a:spcPts val="261"/>
              </a:spcBef>
              <a:spcAft>
                <a:spcPts val="261"/>
              </a:spcAft>
              <a:buSzPts val="1500"/>
              <a:buNone/>
              <a:defRPr b="1" sz="1500"/>
            </a:lvl9pPr>
          </a:lstStyle>
          <a:p/>
        </p:txBody>
      </p:sp>
      <p:sp>
        <p:nvSpPr>
          <p:cNvPr id="193" name="Google Shape;193;p124"/>
          <p:cNvSpPr txBox="1"/>
          <p:nvPr>
            <p:ph idx="4" type="body"/>
          </p:nvPr>
        </p:nvSpPr>
        <p:spPr>
          <a:xfrm>
            <a:off x="4645442" y="2174628"/>
            <a:ext cx="4042080" cy="3951775"/>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200"/>
            </a:lvl1pPr>
            <a:lvl2pPr indent="-228600" lvl="1" marL="914400" algn="l">
              <a:lnSpc>
                <a:spcPct val="101000"/>
              </a:lnSpc>
              <a:spcBef>
                <a:spcPts val="1288"/>
              </a:spcBef>
              <a:spcAft>
                <a:spcPts val="0"/>
              </a:spcAft>
              <a:buSzPts val="1400"/>
              <a:buNone/>
              <a:defRPr sz="1800"/>
            </a:lvl2pPr>
            <a:lvl3pPr indent="-228600" lvl="2" marL="1371600" algn="l">
              <a:lnSpc>
                <a:spcPct val="101000"/>
              </a:lnSpc>
              <a:spcBef>
                <a:spcPts val="1038"/>
              </a:spcBef>
              <a:spcAft>
                <a:spcPts val="0"/>
              </a:spcAft>
              <a:buSzPts val="1400"/>
              <a:buNone/>
              <a:defRPr sz="1600"/>
            </a:lvl3pPr>
            <a:lvl4pPr indent="-228600" lvl="3" marL="1828800" algn="l">
              <a:lnSpc>
                <a:spcPct val="101000"/>
              </a:lnSpc>
              <a:spcBef>
                <a:spcPts val="775"/>
              </a:spcBef>
              <a:spcAft>
                <a:spcPts val="0"/>
              </a:spcAft>
              <a:buSzPts val="1400"/>
              <a:buNone/>
              <a:defRPr sz="1500"/>
            </a:lvl4pPr>
            <a:lvl5pPr indent="-228600" lvl="4" marL="2286000" algn="l">
              <a:lnSpc>
                <a:spcPct val="101000"/>
              </a:lnSpc>
              <a:spcBef>
                <a:spcPts val="525"/>
              </a:spcBef>
              <a:spcAft>
                <a:spcPts val="0"/>
              </a:spcAft>
              <a:buSzPts val="1400"/>
              <a:buNone/>
              <a:defRPr sz="1500"/>
            </a:lvl5pPr>
            <a:lvl6pPr indent="-228600" lvl="5" marL="2743200" algn="l">
              <a:lnSpc>
                <a:spcPct val="101000"/>
              </a:lnSpc>
              <a:spcBef>
                <a:spcPts val="263"/>
              </a:spcBef>
              <a:spcAft>
                <a:spcPts val="0"/>
              </a:spcAft>
              <a:buSzPts val="1400"/>
              <a:buNone/>
              <a:defRPr sz="1500"/>
            </a:lvl6pPr>
            <a:lvl7pPr indent="-228600" lvl="6" marL="3200400" algn="l">
              <a:lnSpc>
                <a:spcPct val="101000"/>
              </a:lnSpc>
              <a:spcBef>
                <a:spcPts val="261"/>
              </a:spcBef>
              <a:spcAft>
                <a:spcPts val="0"/>
              </a:spcAft>
              <a:buSzPts val="1400"/>
              <a:buNone/>
              <a:defRPr sz="1500"/>
            </a:lvl7pPr>
            <a:lvl8pPr indent="-228600" lvl="7" marL="3657600" algn="l">
              <a:lnSpc>
                <a:spcPct val="101000"/>
              </a:lnSpc>
              <a:spcBef>
                <a:spcPts val="261"/>
              </a:spcBef>
              <a:spcAft>
                <a:spcPts val="0"/>
              </a:spcAft>
              <a:buSzPts val="1400"/>
              <a:buNone/>
              <a:defRPr sz="1500"/>
            </a:lvl8pPr>
            <a:lvl9pPr indent="-228600" lvl="8" marL="4114800" algn="l">
              <a:lnSpc>
                <a:spcPct val="101000"/>
              </a:lnSpc>
              <a:spcBef>
                <a:spcPts val="261"/>
              </a:spcBef>
              <a:spcAft>
                <a:spcPts val="261"/>
              </a:spcAft>
              <a:buSzPts val="1400"/>
              <a:buNone/>
              <a:defRPr sz="1500"/>
            </a:lvl9pPr>
          </a:lstStyle>
          <a:p/>
        </p:txBody>
      </p:sp>
      <p:sp>
        <p:nvSpPr>
          <p:cNvPr id="194" name="Google Shape;194;p124"/>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95" name="Google Shape;195;p124"/>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96" name="Google Shape;196;p124"/>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4" name="Shape 204"/>
        <p:cNvGrpSpPr/>
        <p:nvPr/>
      </p:nvGrpSpPr>
      <p:grpSpPr>
        <a:xfrm>
          <a:off x="0" y="0"/>
          <a:ext cx="0" cy="0"/>
          <a:chOff x="0" y="0"/>
          <a:chExt cx="0" cy="0"/>
        </a:xfrm>
      </p:grpSpPr>
      <p:sp>
        <p:nvSpPr>
          <p:cNvPr id="205" name="Google Shape;205;p126"/>
          <p:cNvSpPr txBox="1"/>
          <p:nvPr>
            <p:ph type="title"/>
          </p:nvPr>
        </p:nvSpPr>
        <p:spPr>
          <a:xfrm>
            <a:off x="457920" y="273629"/>
            <a:ext cx="3008160" cy="1160762"/>
          </a:xfrm>
          <a:prstGeom prst="rect">
            <a:avLst/>
          </a:prstGeom>
          <a:noFill/>
          <a:ln>
            <a:noFill/>
          </a:ln>
        </p:spPr>
        <p:txBody>
          <a:bodyPr anchorCtr="0" anchor="b" bIns="0" lIns="0" spcFirstLastPara="1" rIns="0" wrap="square" tIns="0">
            <a:noAutofit/>
          </a:bodyPr>
          <a:lstStyle>
            <a:lvl1pPr lvl="0" algn="l">
              <a:lnSpc>
                <a:spcPct val="101000"/>
              </a:lnSpc>
              <a:spcBef>
                <a:spcPts val="0"/>
              </a:spcBef>
              <a:spcAft>
                <a:spcPts val="0"/>
              </a:spcAft>
              <a:buSzPts val="1400"/>
              <a:buNone/>
              <a:defRPr b="1" sz="1800"/>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206" name="Google Shape;206;p126"/>
          <p:cNvSpPr txBox="1"/>
          <p:nvPr>
            <p:ph idx="1" type="body"/>
          </p:nvPr>
        </p:nvSpPr>
        <p:spPr>
          <a:xfrm>
            <a:off x="3575523" y="273631"/>
            <a:ext cx="5112000" cy="5852774"/>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900"/>
            </a:lvl1pPr>
            <a:lvl2pPr indent="-228600" lvl="1" marL="914400" algn="l">
              <a:lnSpc>
                <a:spcPct val="101000"/>
              </a:lnSpc>
              <a:spcBef>
                <a:spcPts val="1288"/>
              </a:spcBef>
              <a:spcAft>
                <a:spcPts val="0"/>
              </a:spcAft>
              <a:buSzPts val="1400"/>
              <a:buNone/>
              <a:defRPr sz="2500"/>
            </a:lvl2pPr>
            <a:lvl3pPr indent="-228600" lvl="2" marL="1371600" algn="l">
              <a:lnSpc>
                <a:spcPct val="101000"/>
              </a:lnSpc>
              <a:spcBef>
                <a:spcPts val="1038"/>
              </a:spcBef>
              <a:spcAft>
                <a:spcPts val="0"/>
              </a:spcAft>
              <a:buSzPts val="1400"/>
              <a:buNone/>
              <a:defRPr sz="2200"/>
            </a:lvl3pPr>
            <a:lvl4pPr indent="-228600" lvl="3" marL="1828800" algn="l">
              <a:lnSpc>
                <a:spcPct val="101000"/>
              </a:lnSpc>
              <a:spcBef>
                <a:spcPts val="775"/>
              </a:spcBef>
              <a:spcAft>
                <a:spcPts val="0"/>
              </a:spcAft>
              <a:buSzPts val="1400"/>
              <a:buNone/>
              <a:defRPr sz="1800"/>
            </a:lvl4pPr>
            <a:lvl5pPr indent="-228600" lvl="4" marL="2286000" algn="l">
              <a:lnSpc>
                <a:spcPct val="101000"/>
              </a:lnSpc>
              <a:spcBef>
                <a:spcPts val="525"/>
              </a:spcBef>
              <a:spcAft>
                <a:spcPts val="0"/>
              </a:spcAft>
              <a:buSzPts val="1400"/>
              <a:buNone/>
              <a:defRPr sz="1800"/>
            </a:lvl5pPr>
            <a:lvl6pPr indent="-228600" lvl="5" marL="2743200" algn="l">
              <a:lnSpc>
                <a:spcPct val="101000"/>
              </a:lnSpc>
              <a:spcBef>
                <a:spcPts val="263"/>
              </a:spcBef>
              <a:spcAft>
                <a:spcPts val="0"/>
              </a:spcAft>
              <a:buSzPts val="1400"/>
              <a:buNone/>
              <a:defRPr sz="1800"/>
            </a:lvl6pPr>
            <a:lvl7pPr indent="-228600" lvl="6" marL="3200400" algn="l">
              <a:lnSpc>
                <a:spcPct val="101000"/>
              </a:lnSpc>
              <a:spcBef>
                <a:spcPts val="261"/>
              </a:spcBef>
              <a:spcAft>
                <a:spcPts val="0"/>
              </a:spcAft>
              <a:buSzPts val="1400"/>
              <a:buNone/>
              <a:defRPr sz="1800"/>
            </a:lvl7pPr>
            <a:lvl8pPr indent="-228600" lvl="7" marL="3657600" algn="l">
              <a:lnSpc>
                <a:spcPct val="101000"/>
              </a:lnSpc>
              <a:spcBef>
                <a:spcPts val="261"/>
              </a:spcBef>
              <a:spcAft>
                <a:spcPts val="0"/>
              </a:spcAft>
              <a:buSzPts val="1400"/>
              <a:buNone/>
              <a:defRPr sz="1800"/>
            </a:lvl8pPr>
            <a:lvl9pPr indent="-228600" lvl="8" marL="4114800" algn="l">
              <a:lnSpc>
                <a:spcPct val="101000"/>
              </a:lnSpc>
              <a:spcBef>
                <a:spcPts val="261"/>
              </a:spcBef>
              <a:spcAft>
                <a:spcPts val="261"/>
              </a:spcAft>
              <a:buSzPts val="1400"/>
              <a:buNone/>
              <a:defRPr sz="1800"/>
            </a:lvl9pPr>
          </a:lstStyle>
          <a:p/>
        </p:txBody>
      </p:sp>
      <p:sp>
        <p:nvSpPr>
          <p:cNvPr id="207" name="Google Shape;207;p126"/>
          <p:cNvSpPr txBox="1"/>
          <p:nvPr>
            <p:ph idx="2" type="body"/>
          </p:nvPr>
        </p:nvSpPr>
        <p:spPr>
          <a:xfrm>
            <a:off x="457920" y="1434393"/>
            <a:ext cx="3008160" cy="4692013"/>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300"/>
              <a:buNone/>
              <a:defRPr sz="1300"/>
            </a:lvl1pPr>
            <a:lvl2pPr indent="-228600" lvl="1" marL="914400" algn="l">
              <a:lnSpc>
                <a:spcPct val="101000"/>
              </a:lnSpc>
              <a:spcBef>
                <a:spcPts val="1288"/>
              </a:spcBef>
              <a:spcAft>
                <a:spcPts val="0"/>
              </a:spcAft>
              <a:buSzPts val="1100"/>
              <a:buNone/>
              <a:defRPr sz="1100"/>
            </a:lvl2pPr>
            <a:lvl3pPr indent="-228600" lvl="2" marL="1371600" algn="l">
              <a:lnSpc>
                <a:spcPct val="101000"/>
              </a:lnSpc>
              <a:spcBef>
                <a:spcPts val="1038"/>
              </a:spcBef>
              <a:spcAft>
                <a:spcPts val="0"/>
              </a:spcAft>
              <a:buSzPts val="900"/>
              <a:buNone/>
              <a:defRPr sz="900"/>
            </a:lvl3pPr>
            <a:lvl4pPr indent="-228600" lvl="3" marL="1828800" algn="l">
              <a:lnSpc>
                <a:spcPct val="101000"/>
              </a:lnSpc>
              <a:spcBef>
                <a:spcPts val="775"/>
              </a:spcBef>
              <a:spcAft>
                <a:spcPts val="0"/>
              </a:spcAft>
              <a:buSzPts val="800"/>
              <a:buNone/>
              <a:defRPr sz="800"/>
            </a:lvl4pPr>
            <a:lvl5pPr indent="-228600" lvl="4" marL="2286000" algn="l">
              <a:lnSpc>
                <a:spcPct val="101000"/>
              </a:lnSpc>
              <a:spcBef>
                <a:spcPts val="525"/>
              </a:spcBef>
              <a:spcAft>
                <a:spcPts val="0"/>
              </a:spcAft>
              <a:buSzPts val="800"/>
              <a:buNone/>
              <a:defRPr sz="800"/>
            </a:lvl5pPr>
            <a:lvl6pPr indent="-228600" lvl="5" marL="2743200" algn="l">
              <a:lnSpc>
                <a:spcPct val="101000"/>
              </a:lnSpc>
              <a:spcBef>
                <a:spcPts val="263"/>
              </a:spcBef>
              <a:spcAft>
                <a:spcPts val="0"/>
              </a:spcAft>
              <a:buSzPts val="800"/>
              <a:buNone/>
              <a:defRPr sz="800"/>
            </a:lvl6pPr>
            <a:lvl7pPr indent="-228600" lvl="6" marL="3200400" algn="l">
              <a:lnSpc>
                <a:spcPct val="101000"/>
              </a:lnSpc>
              <a:spcBef>
                <a:spcPts val="261"/>
              </a:spcBef>
              <a:spcAft>
                <a:spcPts val="0"/>
              </a:spcAft>
              <a:buSzPts val="800"/>
              <a:buNone/>
              <a:defRPr sz="800"/>
            </a:lvl7pPr>
            <a:lvl8pPr indent="-228600" lvl="7" marL="3657600" algn="l">
              <a:lnSpc>
                <a:spcPct val="101000"/>
              </a:lnSpc>
              <a:spcBef>
                <a:spcPts val="261"/>
              </a:spcBef>
              <a:spcAft>
                <a:spcPts val="0"/>
              </a:spcAft>
              <a:buSzPts val="800"/>
              <a:buNone/>
              <a:defRPr sz="800"/>
            </a:lvl8pPr>
            <a:lvl9pPr indent="-228600" lvl="8" marL="4114800" algn="l">
              <a:lnSpc>
                <a:spcPct val="101000"/>
              </a:lnSpc>
              <a:spcBef>
                <a:spcPts val="261"/>
              </a:spcBef>
              <a:spcAft>
                <a:spcPts val="261"/>
              </a:spcAft>
              <a:buSzPts val="800"/>
              <a:buNone/>
              <a:defRPr sz="800"/>
            </a:lvl9pPr>
          </a:lstStyle>
          <a:p/>
        </p:txBody>
      </p:sp>
      <p:sp>
        <p:nvSpPr>
          <p:cNvPr id="208" name="Google Shape;208;p126"/>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09" name="Google Shape;209;p126"/>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10" name="Google Shape;210;p126"/>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8" name="Shape 218"/>
        <p:cNvGrpSpPr/>
        <p:nvPr/>
      </p:nvGrpSpPr>
      <p:grpSpPr>
        <a:xfrm>
          <a:off x="0" y="0"/>
          <a:ext cx="0" cy="0"/>
          <a:chOff x="0" y="0"/>
          <a:chExt cx="0" cy="0"/>
        </a:xfrm>
      </p:grpSpPr>
      <p:sp>
        <p:nvSpPr>
          <p:cNvPr id="219" name="Google Shape;219;p128"/>
          <p:cNvSpPr txBox="1"/>
          <p:nvPr>
            <p:ph type="title"/>
          </p:nvPr>
        </p:nvSpPr>
        <p:spPr>
          <a:xfrm>
            <a:off x="1792803" y="4800026"/>
            <a:ext cx="5486400" cy="567420"/>
          </a:xfrm>
          <a:prstGeom prst="rect">
            <a:avLst/>
          </a:prstGeom>
          <a:noFill/>
          <a:ln>
            <a:noFill/>
          </a:ln>
        </p:spPr>
        <p:txBody>
          <a:bodyPr anchorCtr="0" anchor="b" bIns="0" lIns="0" spcFirstLastPara="1" rIns="0" wrap="square" tIns="0">
            <a:noAutofit/>
          </a:bodyPr>
          <a:lstStyle>
            <a:lvl1pPr lvl="0" algn="l">
              <a:lnSpc>
                <a:spcPct val="101000"/>
              </a:lnSpc>
              <a:spcBef>
                <a:spcPts val="0"/>
              </a:spcBef>
              <a:spcAft>
                <a:spcPts val="0"/>
              </a:spcAft>
              <a:buSzPts val="1400"/>
              <a:buNone/>
              <a:defRPr b="1" sz="1800"/>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220" name="Google Shape;220;p128"/>
          <p:cNvSpPr/>
          <p:nvPr>
            <p:ph idx="2" type="pic"/>
          </p:nvPr>
        </p:nvSpPr>
        <p:spPr>
          <a:xfrm>
            <a:off x="1792803" y="612065"/>
            <a:ext cx="5486400" cy="4115952"/>
          </a:xfrm>
          <a:prstGeom prst="rect">
            <a:avLst/>
          </a:prstGeom>
          <a:noFill/>
          <a:ln>
            <a:noFill/>
          </a:ln>
        </p:spPr>
        <p:txBody>
          <a:bodyPr anchorCtr="0" anchor="t" bIns="0" lIns="0" spcFirstLastPara="1" rIns="0" wrap="square" tIns="0">
            <a:noAutofit/>
          </a:bodyPr>
          <a:lstStyle>
            <a:lvl1pPr lvl="0" marR="0" rtl="0" algn="l">
              <a:lnSpc>
                <a:spcPct val="101000"/>
              </a:lnSpc>
              <a:spcBef>
                <a:spcPts val="0"/>
              </a:spcBef>
              <a:spcAft>
                <a:spcPts val="0"/>
              </a:spcAft>
              <a:buClr>
                <a:srgbClr val="000000"/>
              </a:buClr>
              <a:buSzPts val="2900"/>
              <a:buFont typeface="Times New Roman"/>
              <a:buNone/>
              <a:defRPr b="0" i="0" sz="2900" u="none" cap="none" strike="noStrike">
                <a:solidFill>
                  <a:srgbClr val="000000"/>
                </a:solidFill>
                <a:latin typeface="Tahoma"/>
                <a:ea typeface="Tahoma"/>
                <a:cs typeface="Tahoma"/>
                <a:sym typeface="Tahoma"/>
              </a:defRPr>
            </a:lvl1pPr>
            <a:lvl2pPr lvl="1" marR="0" rtl="0" algn="l">
              <a:lnSpc>
                <a:spcPct val="101000"/>
              </a:lnSpc>
              <a:spcBef>
                <a:spcPts val="1288"/>
              </a:spcBef>
              <a:spcAft>
                <a:spcPts val="0"/>
              </a:spcAft>
              <a:buClr>
                <a:srgbClr val="000000"/>
              </a:buClr>
              <a:buSzPts val="2500"/>
              <a:buFont typeface="Times New Roman"/>
              <a:buNone/>
              <a:defRPr b="0" i="0" sz="2500" u="none" cap="none" strike="noStrike">
                <a:solidFill>
                  <a:srgbClr val="000000"/>
                </a:solidFill>
                <a:latin typeface="Tahoma"/>
                <a:ea typeface="Tahoma"/>
                <a:cs typeface="Tahoma"/>
                <a:sym typeface="Tahoma"/>
              </a:defRPr>
            </a:lvl2pPr>
            <a:lvl3pPr lvl="2" marR="0" rtl="0" algn="l">
              <a:lnSpc>
                <a:spcPct val="101000"/>
              </a:lnSpc>
              <a:spcBef>
                <a:spcPts val="1038"/>
              </a:spcBef>
              <a:spcAft>
                <a:spcPts val="0"/>
              </a:spcAft>
              <a:buClr>
                <a:srgbClr val="000000"/>
              </a:buClr>
              <a:buSzPts val="2200"/>
              <a:buFont typeface="Times New Roman"/>
              <a:buNone/>
              <a:defRPr b="0" i="0" sz="2200" u="none" cap="none" strike="noStrike">
                <a:solidFill>
                  <a:srgbClr val="000000"/>
                </a:solidFill>
                <a:latin typeface="Tahoma"/>
                <a:ea typeface="Tahoma"/>
                <a:cs typeface="Tahoma"/>
                <a:sym typeface="Tahoma"/>
              </a:defRPr>
            </a:lvl3pPr>
            <a:lvl4pPr lvl="3" marR="0" rtl="0" algn="l">
              <a:lnSpc>
                <a:spcPct val="101000"/>
              </a:lnSpc>
              <a:spcBef>
                <a:spcPts val="775"/>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4pPr>
            <a:lvl5pPr lvl="4" marR="0" rtl="0" algn="l">
              <a:lnSpc>
                <a:spcPct val="101000"/>
              </a:lnSpc>
              <a:spcBef>
                <a:spcPts val="525"/>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5pPr>
            <a:lvl6pPr lvl="5" marR="0" rtl="0" algn="l">
              <a:lnSpc>
                <a:spcPct val="101000"/>
              </a:lnSpc>
              <a:spcBef>
                <a:spcPts val="263"/>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6pPr>
            <a:lvl7pPr lvl="6" marR="0" rtl="0" algn="l">
              <a:lnSpc>
                <a:spcPct val="101000"/>
              </a:lnSpc>
              <a:spcBef>
                <a:spcPts val="261"/>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7pPr>
            <a:lvl8pPr lvl="7" marR="0" rtl="0" algn="l">
              <a:lnSpc>
                <a:spcPct val="101000"/>
              </a:lnSpc>
              <a:spcBef>
                <a:spcPts val="261"/>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8pPr>
            <a:lvl9pPr lvl="8" marR="0" rtl="0" algn="l">
              <a:lnSpc>
                <a:spcPct val="101000"/>
              </a:lnSpc>
              <a:spcBef>
                <a:spcPts val="261"/>
              </a:spcBef>
              <a:spcAft>
                <a:spcPts val="261"/>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9pPr>
          </a:lstStyle>
          <a:p/>
        </p:txBody>
      </p:sp>
      <p:sp>
        <p:nvSpPr>
          <p:cNvPr id="221" name="Google Shape;221;p128"/>
          <p:cNvSpPr txBox="1"/>
          <p:nvPr>
            <p:ph idx="1" type="body"/>
          </p:nvPr>
        </p:nvSpPr>
        <p:spPr>
          <a:xfrm>
            <a:off x="1792803" y="5367444"/>
            <a:ext cx="5486400" cy="805044"/>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300"/>
              <a:buNone/>
              <a:defRPr sz="1300"/>
            </a:lvl1pPr>
            <a:lvl2pPr indent="-228600" lvl="1" marL="914400" algn="l">
              <a:lnSpc>
                <a:spcPct val="101000"/>
              </a:lnSpc>
              <a:spcBef>
                <a:spcPts val="1288"/>
              </a:spcBef>
              <a:spcAft>
                <a:spcPts val="0"/>
              </a:spcAft>
              <a:buSzPts val="1100"/>
              <a:buNone/>
              <a:defRPr sz="1100"/>
            </a:lvl2pPr>
            <a:lvl3pPr indent="-228600" lvl="2" marL="1371600" algn="l">
              <a:lnSpc>
                <a:spcPct val="101000"/>
              </a:lnSpc>
              <a:spcBef>
                <a:spcPts val="1038"/>
              </a:spcBef>
              <a:spcAft>
                <a:spcPts val="0"/>
              </a:spcAft>
              <a:buSzPts val="900"/>
              <a:buNone/>
              <a:defRPr sz="900"/>
            </a:lvl3pPr>
            <a:lvl4pPr indent="-228600" lvl="3" marL="1828800" algn="l">
              <a:lnSpc>
                <a:spcPct val="101000"/>
              </a:lnSpc>
              <a:spcBef>
                <a:spcPts val="775"/>
              </a:spcBef>
              <a:spcAft>
                <a:spcPts val="0"/>
              </a:spcAft>
              <a:buSzPts val="800"/>
              <a:buNone/>
              <a:defRPr sz="800"/>
            </a:lvl4pPr>
            <a:lvl5pPr indent="-228600" lvl="4" marL="2286000" algn="l">
              <a:lnSpc>
                <a:spcPct val="101000"/>
              </a:lnSpc>
              <a:spcBef>
                <a:spcPts val="525"/>
              </a:spcBef>
              <a:spcAft>
                <a:spcPts val="0"/>
              </a:spcAft>
              <a:buSzPts val="800"/>
              <a:buNone/>
              <a:defRPr sz="800"/>
            </a:lvl5pPr>
            <a:lvl6pPr indent="-228600" lvl="5" marL="2743200" algn="l">
              <a:lnSpc>
                <a:spcPct val="101000"/>
              </a:lnSpc>
              <a:spcBef>
                <a:spcPts val="263"/>
              </a:spcBef>
              <a:spcAft>
                <a:spcPts val="0"/>
              </a:spcAft>
              <a:buSzPts val="800"/>
              <a:buNone/>
              <a:defRPr sz="800"/>
            </a:lvl6pPr>
            <a:lvl7pPr indent="-228600" lvl="6" marL="3200400" algn="l">
              <a:lnSpc>
                <a:spcPct val="101000"/>
              </a:lnSpc>
              <a:spcBef>
                <a:spcPts val="261"/>
              </a:spcBef>
              <a:spcAft>
                <a:spcPts val="0"/>
              </a:spcAft>
              <a:buSzPts val="800"/>
              <a:buNone/>
              <a:defRPr sz="800"/>
            </a:lvl7pPr>
            <a:lvl8pPr indent="-228600" lvl="7" marL="3657600" algn="l">
              <a:lnSpc>
                <a:spcPct val="101000"/>
              </a:lnSpc>
              <a:spcBef>
                <a:spcPts val="261"/>
              </a:spcBef>
              <a:spcAft>
                <a:spcPts val="0"/>
              </a:spcAft>
              <a:buSzPts val="800"/>
              <a:buNone/>
              <a:defRPr sz="800"/>
            </a:lvl8pPr>
            <a:lvl9pPr indent="-228600" lvl="8" marL="4114800" algn="l">
              <a:lnSpc>
                <a:spcPct val="101000"/>
              </a:lnSpc>
              <a:spcBef>
                <a:spcPts val="261"/>
              </a:spcBef>
              <a:spcAft>
                <a:spcPts val="261"/>
              </a:spcAft>
              <a:buSzPts val="800"/>
              <a:buNone/>
              <a:defRPr sz="800"/>
            </a:lvl9pPr>
          </a:lstStyle>
          <a:p/>
        </p:txBody>
      </p:sp>
      <p:sp>
        <p:nvSpPr>
          <p:cNvPr id="222" name="Google Shape;222;p128"/>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23" name="Google Shape;223;p128"/>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24" name="Google Shape;224;p128"/>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2" name="Shape 232"/>
        <p:cNvGrpSpPr/>
        <p:nvPr/>
      </p:nvGrpSpPr>
      <p:grpSpPr>
        <a:xfrm>
          <a:off x="0" y="0"/>
          <a:ext cx="0" cy="0"/>
          <a:chOff x="0" y="0"/>
          <a:chExt cx="0" cy="0"/>
        </a:xfrm>
      </p:grpSpPr>
      <p:sp>
        <p:nvSpPr>
          <p:cNvPr id="233" name="Google Shape;233;p130"/>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234" name="Google Shape;234;p130"/>
          <p:cNvSpPr txBox="1"/>
          <p:nvPr>
            <p:ph idx="1" type="body"/>
          </p:nvPr>
        </p:nvSpPr>
        <p:spPr>
          <a:xfrm rot="5400000">
            <a:off x="2582862" y="-520701"/>
            <a:ext cx="3975100" cy="8226425"/>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a:lvl1pPr>
            <a:lvl2pPr indent="-228600" lvl="1" marL="914400" algn="l">
              <a:lnSpc>
                <a:spcPct val="101000"/>
              </a:lnSpc>
              <a:spcBef>
                <a:spcPts val="1288"/>
              </a:spcBef>
              <a:spcAft>
                <a:spcPts val="0"/>
              </a:spcAft>
              <a:buSzPts val="1400"/>
              <a:buNone/>
              <a:defRPr/>
            </a:lvl2pPr>
            <a:lvl3pPr indent="-228600" lvl="2" marL="1371600" algn="l">
              <a:lnSpc>
                <a:spcPct val="101000"/>
              </a:lnSpc>
              <a:spcBef>
                <a:spcPts val="1038"/>
              </a:spcBef>
              <a:spcAft>
                <a:spcPts val="0"/>
              </a:spcAft>
              <a:buSzPts val="1400"/>
              <a:buNone/>
              <a:defRPr/>
            </a:lvl3pPr>
            <a:lvl4pPr indent="-228600" lvl="3" marL="1828800" algn="l">
              <a:lnSpc>
                <a:spcPct val="101000"/>
              </a:lnSpc>
              <a:spcBef>
                <a:spcPts val="775"/>
              </a:spcBef>
              <a:spcAft>
                <a:spcPts val="0"/>
              </a:spcAft>
              <a:buSzPts val="1400"/>
              <a:buNone/>
              <a:defRPr/>
            </a:lvl4pPr>
            <a:lvl5pPr indent="-228600" lvl="4" marL="2286000" algn="l">
              <a:lnSpc>
                <a:spcPct val="101000"/>
              </a:lnSpc>
              <a:spcBef>
                <a:spcPts val="525"/>
              </a:spcBef>
              <a:spcAft>
                <a:spcPts val="0"/>
              </a:spcAft>
              <a:buSzPts val="1400"/>
              <a:buNone/>
              <a:defRPr/>
            </a:lvl5pPr>
            <a:lvl6pPr indent="-228600" lvl="5" marL="2743200" algn="l">
              <a:lnSpc>
                <a:spcPct val="101000"/>
              </a:lnSpc>
              <a:spcBef>
                <a:spcPts val="263"/>
              </a:spcBef>
              <a:spcAft>
                <a:spcPts val="0"/>
              </a:spcAft>
              <a:buSzPts val="1400"/>
              <a:buNone/>
              <a:defRPr/>
            </a:lvl6pPr>
            <a:lvl7pPr indent="-228600" lvl="6" marL="3200400" algn="l">
              <a:lnSpc>
                <a:spcPct val="101000"/>
              </a:lnSpc>
              <a:spcBef>
                <a:spcPts val="261"/>
              </a:spcBef>
              <a:spcAft>
                <a:spcPts val="0"/>
              </a:spcAft>
              <a:buSzPts val="1400"/>
              <a:buNone/>
              <a:defRPr/>
            </a:lvl7pPr>
            <a:lvl8pPr indent="-228600" lvl="7" marL="3657600" algn="l">
              <a:lnSpc>
                <a:spcPct val="101000"/>
              </a:lnSpc>
              <a:spcBef>
                <a:spcPts val="261"/>
              </a:spcBef>
              <a:spcAft>
                <a:spcPts val="0"/>
              </a:spcAft>
              <a:buSzPts val="1400"/>
              <a:buNone/>
              <a:defRPr/>
            </a:lvl8pPr>
            <a:lvl9pPr indent="-228600" lvl="8" marL="4114800" algn="l">
              <a:lnSpc>
                <a:spcPct val="101000"/>
              </a:lnSpc>
              <a:spcBef>
                <a:spcPts val="261"/>
              </a:spcBef>
              <a:spcAft>
                <a:spcPts val="261"/>
              </a:spcAft>
              <a:buSzPts val="1400"/>
              <a:buNone/>
              <a:defRPr/>
            </a:lvl9pPr>
          </a:lstStyle>
          <a:p/>
        </p:txBody>
      </p:sp>
      <p:sp>
        <p:nvSpPr>
          <p:cNvPr id="235" name="Google Shape;235;p130"/>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6" name="Google Shape;236;p130"/>
          <p:cNvSpPr txBox="1"/>
          <p:nvPr>
            <p:ph idx="11" type="ftr"/>
          </p:nvPr>
        </p:nvSpPr>
        <p:spPr>
          <a:xfrm>
            <a:off x="3127375" y="6410325"/>
            <a:ext cx="2897187" cy="307975"/>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7" name="Google Shape;237;p130"/>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5" name="Shape 245"/>
        <p:cNvGrpSpPr/>
        <p:nvPr/>
      </p:nvGrpSpPr>
      <p:grpSpPr>
        <a:xfrm>
          <a:off x="0" y="0"/>
          <a:ext cx="0" cy="0"/>
          <a:chOff x="0" y="0"/>
          <a:chExt cx="0" cy="0"/>
        </a:xfrm>
      </p:grpSpPr>
      <p:sp>
        <p:nvSpPr>
          <p:cNvPr id="246" name="Google Shape;246;p132"/>
          <p:cNvSpPr txBox="1"/>
          <p:nvPr>
            <p:ph type="title"/>
          </p:nvPr>
        </p:nvSpPr>
        <p:spPr>
          <a:xfrm rot="5400000">
            <a:off x="5001561" y="1898948"/>
            <a:ext cx="5306958" cy="2056320"/>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247" name="Google Shape;247;p132"/>
          <p:cNvSpPr txBox="1"/>
          <p:nvPr>
            <p:ph idx="1" type="body"/>
          </p:nvPr>
        </p:nvSpPr>
        <p:spPr>
          <a:xfrm rot="5400000">
            <a:off x="819082" y="-88972"/>
            <a:ext cx="5306958" cy="6032160"/>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a:lvl1pPr>
            <a:lvl2pPr indent="-228600" lvl="1" marL="914400" algn="l">
              <a:lnSpc>
                <a:spcPct val="101000"/>
              </a:lnSpc>
              <a:spcBef>
                <a:spcPts val="1288"/>
              </a:spcBef>
              <a:spcAft>
                <a:spcPts val="0"/>
              </a:spcAft>
              <a:buSzPts val="1400"/>
              <a:buNone/>
              <a:defRPr/>
            </a:lvl2pPr>
            <a:lvl3pPr indent="-228600" lvl="2" marL="1371600" algn="l">
              <a:lnSpc>
                <a:spcPct val="101000"/>
              </a:lnSpc>
              <a:spcBef>
                <a:spcPts val="1038"/>
              </a:spcBef>
              <a:spcAft>
                <a:spcPts val="0"/>
              </a:spcAft>
              <a:buSzPts val="1400"/>
              <a:buNone/>
              <a:defRPr/>
            </a:lvl3pPr>
            <a:lvl4pPr indent="-228600" lvl="3" marL="1828800" algn="l">
              <a:lnSpc>
                <a:spcPct val="101000"/>
              </a:lnSpc>
              <a:spcBef>
                <a:spcPts val="775"/>
              </a:spcBef>
              <a:spcAft>
                <a:spcPts val="0"/>
              </a:spcAft>
              <a:buSzPts val="1400"/>
              <a:buNone/>
              <a:defRPr/>
            </a:lvl4pPr>
            <a:lvl5pPr indent="-228600" lvl="4" marL="2286000" algn="l">
              <a:lnSpc>
                <a:spcPct val="101000"/>
              </a:lnSpc>
              <a:spcBef>
                <a:spcPts val="525"/>
              </a:spcBef>
              <a:spcAft>
                <a:spcPts val="0"/>
              </a:spcAft>
              <a:buSzPts val="1400"/>
              <a:buNone/>
              <a:defRPr/>
            </a:lvl5pPr>
            <a:lvl6pPr indent="-228600" lvl="5" marL="2743200" algn="l">
              <a:lnSpc>
                <a:spcPct val="101000"/>
              </a:lnSpc>
              <a:spcBef>
                <a:spcPts val="263"/>
              </a:spcBef>
              <a:spcAft>
                <a:spcPts val="0"/>
              </a:spcAft>
              <a:buSzPts val="1400"/>
              <a:buNone/>
              <a:defRPr/>
            </a:lvl6pPr>
            <a:lvl7pPr indent="-228600" lvl="6" marL="3200400" algn="l">
              <a:lnSpc>
                <a:spcPct val="101000"/>
              </a:lnSpc>
              <a:spcBef>
                <a:spcPts val="261"/>
              </a:spcBef>
              <a:spcAft>
                <a:spcPts val="0"/>
              </a:spcAft>
              <a:buSzPts val="1400"/>
              <a:buNone/>
              <a:defRPr/>
            </a:lvl7pPr>
            <a:lvl8pPr indent="-228600" lvl="7" marL="3657600" algn="l">
              <a:lnSpc>
                <a:spcPct val="101000"/>
              </a:lnSpc>
              <a:spcBef>
                <a:spcPts val="261"/>
              </a:spcBef>
              <a:spcAft>
                <a:spcPts val="0"/>
              </a:spcAft>
              <a:buSzPts val="1400"/>
              <a:buNone/>
              <a:defRPr/>
            </a:lvl8pPr>
            <a:lvl9pPr indent="-228600" lvl="8" marL="4114800" algn="l">
              <a:lnSpc>
                <a:spcPct val="101000"/>
              </a:lnSpc>
              <a:spcBef>
                <a:spcPts val="261"/>
              </a:spcBef>
              <a:spcAft>
                <a:spcPts val="261"/>
              </a:spcAft>
              <a:buSzPts val="1400"/>
              <a:buNone/>
              <a:defRPr/>
            </a:lvl9pPr>
          </a:lstStyle>
          <a:p/>
        </p:txBody>
      </p:sp>
      <p:sp>
        <p:nvSpPr>
          <p:cNvPr id="248" name="Google Shape;248;p132"/>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49" name="Google Shape;249;p132"/>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algn="ctr">
              <a:lnSpc>
                <a:spcPct val="101000"/>
              </a:lnSpc>
              <a:spcBef>
                <a:spcPts val="0"/>
              </a:spcBef>
              <a:spcAft>
                <a:spcPts val="0"/>
              </a:spcAft>
              <a:buSzPts val="1400"/>
              <a:buNone/>
              <a:defRPr sz="1000">
                <a:solidFill>
                  <a:srgbClr val="000000"/>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50" name="Google Shape;250;p132"/>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98"/>
          <p:cNvSpPr txBox="1"/>
          <p:nvPr>
            <p:ph type="title"/>
          </p:nvPr>
        </p:nvSpPr>
        <p:spPr>
          <a:xfrm>
            <a:off x="1792804" y="4800026"/>
            <a:ext cx="5486400" cy="567420"/>
          </a:xfrm>
          <a:prstGeom prst="rect">
            <a:avLst/>
          </a:prstGeom>
          <a:noFill/>
          <a:ln>
            <a:noFill/>
          </a:ln>
        </p:spPr>
        <p:txBody>
          <a:bodyPr anchorCtr="0" anchor="b" bIns="0" lIns="0" spcFirstLastPara="1" rIns="0" wrap="square" tIns="0">
            <a:noAutofit/>
          </a:bodyPr>
          <a:lstStyle>
            <a:lvl1pPr lvl="0" algn="l">
              <a:lnSpc>
                <a:spcPct val="101000"/>
              </a:lnSpc>
              <a:spcBef>
                <a:spcPts val="0"/>
              </a:spcBef>
              <a:spcAft>
                <a:spcPts val="0"/>
              </a:spcAft>
              <a:buSzPts val="1400"/>
              <a:buNone/>
              <a:defRPr b="1" sz="1800"/>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25" name="Google Shape;25;p98"/>
          <p:cNvSpPr/>
          <p:nvPr>
            <p:ph idx="2" type="pic"/>
          </p:nvPr>
        </p:nvSpPr>
        <p:spPr>
          <a:xfrm>
            <a:off x="1792804" y="612065"/>
            <a:ext cx="5486400" cy="4115952"/>
          </a:xfrm>
          <a:prstGeom prst="rect">
            <a:avLst/>
          </a:prstGeom>
          <a:noFill/>
          <a:ln>
            <a:noFill/>
          </a:ln>
        </p:spPr>
        <p:txBody>
          <a:bodyPr anchorCtr="0" anchor="t" bIns="0" lIns="0" spcFirstLastPara="1" rIns="0" wrap="square" tIns="0">
            <a:noAutofit/>
          </a:bodyPr>
          <a:lstStyle>
            <a:lvl1pPr lvl="0" marR="0" rtl="0" algn="l">
              <a:lnSpc>
                <a:spcPct val="101000"/>
              </a:lnSpc>
              <a:spcBef>
                <a:spcPts val="0"/>
              </a:spcBef>
              <a:spcAft>
                <a:spcPts val="0"/>
              </a:spcAft>
              <a:buClr>
                <a:srgbClr val="000000"/>
              </a:buClr>
              <a:buSzPts val="2900"/>
              <a:buFont typeface="Times New Roman"/>
              <a:buNone/>
              <a:defRPr b="0" i="0" sz="2900" u="none" cap="none" strike="noStrike">
                <a:solidFill>
                  <a:srgbClr val="000000"/>
                </a:solidFill>
                <a:latin typeface="Tahoma"/>
                <a:ea typeface="Tahoma"/>
                <a:cs typeface="Tahoma"/>
                <a:sym typeface="Tahoma"/>
              </a:defRPr>
            </a:lvl1pPr>
            <a:lvl2pPr lvl="1" marR="0" rtl="0" algn="l">
              <a:lnSpc>
                <a:spcPct val="101000"/>
              </a:lnSpc>
              <a:spcBef>
                <a:spcPts val="1288"/>
              </a:spcBef>
              <a:spcAft>
                <a:spcPts val="0"/>
              </a:spcAft>
              <a:buClr>
                <a:srgbClr val="000000"/>
              </a:buClr>
              <a:buSzPts val="2500"/>
              <a:buFont typeface="Times New Roman"/>
              <a:buNone/>
              <a:defRPr b="0" i="0" sz="2500" u="none" cap="none" strike="noStrike">
                <a:solidFill>
                  <a:srgbClr val="000000"/>
                </a:solidFill>
                <a:latin typeface="Tahoma"/>
                <a:ea typeface="Tahoma"/>
                <a:cs typeface="Tahoma"/>
                <a:sym typeface="Tahoma"/>
              </a:defRPr>
            </a:lvl2pPr>
            <a:lvl3pPr lvl="2" marR="0" rtl="0" algn="l">
              <a:lnSpc>
                <a:spcPct val="101000"/>
              </a:lnSpc>
              <a:spcBef>
                <a:spcPts val="1038"/>
              </a:spcBef>
              <a:spcAft>
                <a:spcPts val="0"/>
              </a:spcAft>
              <a:buClr>
                <a:srgbClr val="000000"/>
              </a:buClr>
              <a:buSzPts val="2200"/>
              <a:buFont typeface="Times New Roman"/>
              <a:buNone/>
              <a:defRPr b="0" i="0" sz="2200" u="none" cap="none" strike="noStrike">
                <a:solidFill>
                  <a:srgbClr val="000000"/>
                </a:solidFill>
                <a:latin typeface="Tahoma"/>
                <a:ea typeface="Tahoma"/>
                <a:cs typeface="Tahoma"/>
                <a:sym typeface="Tahoma"/>
              </a:defRPr>
            </a:lvl3pPr>
            <a:lvl4pPr lvl="3" marR="0" rtl="0" algn="l">
              <a:lnSpc>
                <a:spcPct val="101000"/>
              </a:lnSpc>
              <a:spcBef>
                <a:spcPts val="775"/>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4pPr>
            <a:lvl5pPr lvl="4" marR="0" rtl="0" algn="l">
              <a:lnSpc>
                <a:spcPct val="101000"/>
              </a:lnSpc>
              <a:spcBef>
                <a:spcPts val="525"/>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5pPr>
            <a:lvl6pPr lvl="5" marR="0" rtl="0" algn="l">
              <a:lnSpc>
                <a:spcPct val="101000"/>
              </a:lnSpc>
              <a:spcBef>
                <a:spcPts val="263"/>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6pPr>
            <a:lvl7pPr lvl="6" marR="0" rtl="0" algn="l">
              <a:lnSpc>
                <a:spcPct val="101000"/>
              </a:lnSpc>
              <a:spcBef>
                <a:spcPts val="261"/>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7pPr>
            <a:lvl8pPr lvl="7" marR="0" rtl="0" algn="l">
              <a:lnSpc>
                <a:spcPct val="101000"/>
              </a:lnSpc>
              <a:spcBef>
                <a:spcPts val="261"/>
              </a:spcBef>
              <a:spcAft>
                <a:spcPts val="0"/>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8pPr>
            <a:lvl9pPr lvl="8" marR="0" rtl="0" algn="l">
              <a:lnSpc>
                <a:spcPct val="101000"/>
              </a:lnSpc>
              <a:spcBef>
                <a:spcPts val="261"/>
              </a:spcBef>
              <a:spcAft>
                <a:spcPts val="261"/>
              </a:spcAft>
              <a:buClr>
                <a:srgbClr val="000000"/>
              </a:buClr>
              <a:buSzPts val="1800"/>
              <a:buFont typeface="Times New Roman"/>
              <a:buNone/>
              <a:defRPr b="0" i="0" sz="1800" u="none" cap="none" strike="noStrike">
                <a:solidFill>
                  <a:srgbClr val="000000"/>
                </a:solidFill>
                <a:latin typeface="Tahoma"/>
                <a:ea typeface="Tahoma"/>
                <a:cs typeface="Tahoma"/>
                <a:sym typeface="Tahoma"/>
              </a:defRPr>
            </a:lvl9pPr>
          </a:lstStyle>
          <a:p/>
        </p:txBody>
      </p:sp>
      <p:sp>
        <p:nvSpPr>
          <p:cNvPr id="26" name="Google Shape;26;p98"/>
          <p:cNvSpPr txBox="1"/>
          <p:nvPr>
            <p:ph idx="1" type="body"/>
          </p:nvPr>
        </p:nvSpPr>
        <p:spPr>
          <a:xfrm>
            <a:off x="1792804" y="5367444"/>
            <a:ext cx="5486400" cy="805044"/>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300"/>
              <a:buNone/>
              <a:defRPr sz="1300"/>
            </a:lvl1pPr>
            <a:lvl2pPr indent="-228600" lvl="1" marL="914400" algn="l">
              <a:lnSpc>
                <a:spcPct val="101000"/>
              </a:lnSpc>
              <a:spcBef>
                <a:spcPts val="1288"/>
              </a:spcBef>
              <a:spcAft>
                <a:spcPts val="0"/>
              </a:spcAft>
              <a:buSzPts val="1100"/>
              <a:buNone/>
              <a:defRPr sz="1100"/>
            </a:lvl2pPr>
            <a:lvl3pPr indent="-228600" lvl="2" marL="1371600" algn="l">
              <a:lnSpc>
                <a:spcPct val="101000"/>
              </a:lnSpc>
              <a:spcBef>
                <a:spcPts val="1038"/>
              </a:spcBef>
              <a:spcAft>
                <a:spcPts val="0"/>
              </a:spcAft>
              <a:buSzPts val="900"/>
              <a:buNone/>
              <a:defRPr sz="900"/>
            </a:lvl3pPr>
            <a:lvl4pPr indent="-228600" lvl="3" marL="1828800" algn="l">
              <a:lnSpc>
                <a:spcPct val="101000"/>
              </a:lnSpc>
              <a:spcBef>
                <a:spcPts val="775"/>
              </a:spcBef>
              <a:spcAft>
                <a:spcPts val="0"/>
              </a:spcAft>
              <a:buSzPts val="800"/>
              <a:buNone/>
              <a:defRPr sz="800"/>
            </a:lvl4pPr>
            <a:lvl5pPr indent="-228600" lvl="4" marL="2286000" algn="l">
              <a:lnSpc>
                <a:spcPct val="101000"/>
              </a:lnSpc>
              <a:spcBef>
                <a:spcPts val="525"/>
              </a:spcBef>
              <a:spcAft>
                <a:spcPts val="0"/>
              </a:spcAft>
              <a:buSzPts val="800"/>
              <a:buNone/>
              <a:defRPr sz="800"/>
            </a:lvl5pPr>
            <a:lvl6pPr indent="-228600" lvl="5" marL="2743200" algn="l">
              <a:lnSpc>
                <a:spcPct val="101000"/>
              </a:lnSpc>
              <a:spcBef>
                <a:spcPts val="263"/>
              </a:spcBef>
              <a:spcAft>
                <a:spcPts val="0"/>
              </a:spcAft>
              <a:buSzPts val="800"/>
              <a:buNone/>
              <a:defRPr sz="800"/>
            </a:lvl6pPr>
            <a:lvl7pPr indent="-228600" lvl="6" marL="3200400" algn="l">
              <a:lnSpc>
                <a:spcPct val="101000"/>
              </a:lnSpc>
              <a:spcBef>
                <a:spcPts val="261"/>
              </a:spcBef>
              <a:spcAft>
                <a:spcPts val="0"/>
              </a:spcAft>
              <a:buSzPts val="800"/>
              <a:buNone/>
              <a:defRPr sz="800"/>
            </a:lvl7pPr>
            <a:lvl8pPr indent="-228600" lvl="7" marL="3657600" algn="l">
              <a:lnSpc>
                <a:spcPct val="101000"/>
              </a:lnSpc>
              <a:spcBef>
                <a:spcPts val="261"/>
              </a:spcBef>
              <a:spcAft>
                <a:spcPts val="0"/>
              </a:spcAft>
              <a:buSzPts val="800"/>
              <a:buNone/>
              <a:defRPr sz="800"/>
            </a:lvl8pPr>
            <a:lvl9pPr indent="-228600" lvl="8" marL="4114800" algn="l">
              <a:lnSpc>
                <a:spcPct val="101000"/>
              </a:lnSpc>
              <a:spcBef>
                <a:spcPts val="261"/>
              </a:spcBef>
              <a:spcAft>
                <a:spcPts val="261"/>
              </a:spcAft>
              <a:buSzPts val="800"/>
              <a:buNone/>
              <a:defRPr sz="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99"/>
          <p:cNvSpPr txBox="1"/>
          <p:nvPr>
            <p:ph type="title"/>
          </p:nvPr>
        </p:nvSpPr>
        <p:spPr>
          <a:xfrm>
            <a:off x="457920" y="273629"/>
            <a:ext cx="3008160" cy="1160762"/>
          </a:xfrm>
          <a:prstGeom prst="rect">
            <a:avLst/>
          </a:prstGeom>
          <a:noFill/>
          <a:ln>
            <a:noFill/>
          </a:ln>
        </p:spPr>
        <p:txBody>
          <a:bodyPr anchorCtr="0" anchor="b" bIns="0" lIns="0" spcFirstLastPara="1" rIns="0" wrap="square" tIns="0">
            <a:noAutofit/>
          </a:bodyPr>
          <a:lstStyle>
            <a:lvl1pPr lvl="0" algn="l">
              <a:lnSpc>
                <a:spcPct val="101000"/>
              </a:lnSpc>
              <a:spcBef>
                <a:spcPts val="0"/>
              </a:spcBef>
              <a:spcAft>
                <a:spcPts val="0"/>
              </a:spcAft>
              <a:buSzPts val="1400"/>
              <a:buNone/>
              <a:defRPr b="1" sz="1800"/>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29" name="Google Shape;29;p99"/>
          <p:cNvSpPr txBox="1"/>
          <p:nvPr>
            <p:ph idx="1" type="body"/>
          </p:nvPr>
        </p:nvSpPr>
        <p:spPr>
          <a:xfrm>
            <a:off x="3575524" y="273632"/>
            <a:ext cx="5112000" cy="5852774"/>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900"/>
            </a:lvl1pPr>
            <a:lvl2pPr indent="-228600" lvl="1" marL="914400" algn="l">
              <a:lnSpc>
                <a:spcPct val="101000"/>
              </a:lnSpc>
              <a:spcBef>
                <a:spcPts val="1288"/>
              </a:spcBef>
              <a:spcAft>
                <a:spcPts val="0"/>
              </a:spcAft>
              <a:buSzPts val="1400"/>
              <a:buNone/>
              <a:defRPr sz="2500"/>
            </a:lvl2pPr>
            <a:lvl3pPr indent="-228600" lvl="2" marL="1371600" algn="l">
              <a:lnSpc>
                <a:spcPct val="101000"/>
              </a:lnSpc>
              <a:spcBef>
                <a:spcPts val="1038"/>
              </a:spcBef>
              <a:spcAft>
                <a:spcPts val="0"/>
              </a:spcAft>
              <a:buSzPts val="1400"/>
              <a:buNone/>
              <a:defRPr sz="2200"/>
            </a:lvl3pPr>
            <a:lvl4pPr indent="-228600" lvl="3" marL="1828800" algn="l">
              <a:lnSpc>
                <a:spcPct val="101000"/>
              </a:lnSpc>
              <a:spcBef>
                <a:spcPts val="775"/>
              </a:spcBef>
              <a:spcAft>
                <a:spcPts val="0"/>
              </a:spcAft>
              <a:buSzPts val="1400"/>
              <a:buNone/>
              <a:defRPr sz="1800"/>
            </a:lvl4pPr>
            <a:lvl5pPr indent="-228600" lvl="4" marL="2286000" algn="l">
              <a:lnSpc>
                <a:spcPct val="101000"/>
              </a:lnSpc>
              <a:spcBef>
                <a:spcPts val="525"/>
              </a:spcBef>
              <a:spcAft>
                <a:spcPts val="0"/>
              </a:spcAft>
              <a:buSzPts val="1400"/>
              <a:buNone/>
              <a:defRPr sz="1800"/>
            </a:lvl5pPr>
            <a:lvl6pPr indent="-228600" lvl="5" marL="2743200" algn="l">
              <a:lnSpc>
                <a:spcPct val="101000"/>
              </a:lnSpc>
              <a:spcBef>
                <a:spcPts val="263"/>
              </a:spcBef>
              <a:spcAft>
                <a:spcPts val="0"/>
              </a:spcAft>
              <a:buSzPts val="1400"/>
              <a:buNone/>
              <a:defRPr sz="1800"/>
            </a:lvl6pPr>
            <a:lvl7pPr indent="-228600" lvl="6" marL="3200400" algn="l">
              <a:lnSpc>
                <a:spcPct val="101000"/>
              </a:lnSpc>
              <a:spcBef>
                <a:spcPts val="261"/>
              </a:spcBef>
              <a:spcAft>
                <a:spcPts val="0"/>
              </a:spcAft>
              <a:buSzPts val="1400"/>
              <a:buNone/>
              <a:defRPr sz="1800"/>
            </a:lvl7pPr>
            <a:lvl8pPr indent="-228600" lvl="7" marL="3657600" algn="l">
              <a:lnSpc>
                <a:spcPct val="101000"/>
              </a:lnSpc>
              <a:spcBef>
                <a:spcPts val="261"/>
              </a:spcBef>
              <a:spcAft>
                <a:spcPts val="0"/>
              </a:spcAft>
              <a:buSzPts val="1400"/>
              <a:buNone/>
              <a:defRPr sz="1800"/>
            </a:lvl8pPr>
            <a:lvl9pPr indent="-228600" lvl="8" marL="4114800" algn="l">
              <a:lnSpc>
                <a:spcPct val="101000"/>
              </a:lnSpc>
              <a:spcBef>
                <a:spcPts val="261"/>
              </a:spcBef>
              <a:spcAft>
                <a:spcPts val="261"/>
              </a:spcAft>
              <a:buSzPts val="1400"/>
              <a:buNone/>
              <a:defRPr sz="1800"/>
            </a:lvl9pPr>
          </a:lstStyle>
          <a:p/>
        </p:txBody>
      </p:sp>
      <p:sp>
        <p:nvSpPr>
          <p:cNvPr id="30" name="Google Shape;30;p99"/>
          <p:cNvSpPr txBox="1"/>
          <p:nvPr>
            <p:ph idx="2" type="body"/>
          </p:nvPr>
        </p:nvSpPr>
        <p:spPr>
          <a:xfrm>
            <a:off x="457920" y="1434394"/>
            <a:ext cx="3008160" cy="4692013"/>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300"/>
              <a:buNone/>
              <a:defRPr sz="1300"/>
            </a:lvl1pPr>
            <a:lvl2pPr indent="-228600" lvl="1" marL="914400" algn="l">
              <a:lnSpc>
                <a:spcPct val="101000"/>
              </a:lnSpc>
              <a:spcBef>
                <a:spcPts val="1288"/>
              </a:spcBef>
              <a:spcAft>
                <a:spcPts val="0"/>
              </a:spcAft>
              <a:buSzPts val="1100"/>
              <a:buNone/>
              <a:defRPr sz="1100"/>
            </a:lvl2pPr>
            <a:lvl3pPr indent="-228600" lvl="2" marL="1371600" algn="l">
              <a:lnSpc>
                <a:spcPct val="101000"/>
              </a:lnSpc>
              <a:spcBef>
                <a:spcPts val="1038"/>
              </a:spcBef>
              <a:spcAft>
                <a:spcPts val="0"/>
              </a:spcAft>
              <a:buSzPts val="900"/>
              <a:buNone/>
              <a:defRPr sz="900"/>
            </a:lvl3pPr>
            <a:lvl4pPr indent="-228600" lvl="3" marL="1828800" algn="l">
              <a:lnSpc>
                <a:spcPct val="101000"/>
              </a:lnSpc>
              <a:spcBef>
                <a:spcPts val="775"/>
              </a:spcBef>
              <a:spcAft>
                <a:spcPts val="0"/>
              </a:spcAft>
              <a:buSzPts val="800"/>
              <a:buNone/>
              <a:defRPr sz="800"/>
            </a:lvl4pPr>
            <a:lvl5pPr indent="-228600" lvl="4" marL="2286000" algn="l">
              <a:lnSpc>
                <a:spcPct val="101000"/>
              </a:lnSpc>
              <a:spcBef>
                <a:spcPts val="525"/>
              </a:spcBef>
              <a:spcAft>
                <a:spcPts val="0"/>
              </a:spcAft>
              <a:buSzPts val="800"/>
              <a:buNone/>
              <a:defRPr sz="800"/>
            </a:lvl5pPr>
            <a:lvl6pPr indent="-228600" lvl="5" marL="2743200" algn="l">
              <a:lnSpc>
                <a:spcPct val="101000"/>
              </a:lnSpc>
              <a:spcBef>
                <a:spcPts val="263"/>
              </a:spcBef>
              <a:spcAft>
                <a:spcPts val="0"/>
              </a:spcAft>
              <a:buSzPts val="800"/>
              <a:buNone/>
              <a:defRPr sz="800"/>
            </a:lvl6pPr>
            <a:lvl7pPr indent="-228600" lvl="6" marL="3200400" algn="l">
              <a:lnSpc>
                <a:spcPct val="101000"/>
              </a:lnSpc>
              <a:spcBef>
                <a:spcPts val="261"/>
              </a:spcBef>
              <a:spcAft>
                <a:spcPts val="0"/>
              </a:spcAft>
              <a:buSzPts val="800"/>
              <a:buNone/>
              <a:defRPr sz="800"/>
            </a:lvl7pPr>
            <a:lvl8pPr indent="-228600" lvl="7" marL="3657600" algn="l">
              <a:lnSpc>
                <a:spcPct val="101000"/>
              </a:lnSpc>
              <a:spcBef>
                <a:spcPts val="261"/>
              </a:spcBef>
              <a:spcAft>
                <a:spcPts val="0"/>
              </a:spcAft>
              <a:buSzPts val="800"/>
              <a:buNone/>
              <a:defRPr sz="800"/>
            </a:lvl8pPr>
            <a:lvl9pPr indent="-228600" lvl="8" marL="4114800" algn="l">
              <a:lnSpc>
                <a:spcPct val="101000"/>
              </a:lnSpc>
              <a:spcBef>
                <a:spcPts val="261"/>
              </a:spcBef>
              <a:spcAft>
                <a:spcPts val="261"/>
              </a:spcAft>
              <a:buSzPts val="800"/>
              <a:buNone/>
              <a:defRPr sz="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101"/>
          <p:cNvSpPr txBox="1"/>
          <p:nvPr>
            <p:ph type="title"/>
          </p:nvPr>
        </p:nvSpPr>
        <p:spPr>
          <a:xfrm>
            <a:off x="457922" y="275073"/>
            <a:ext cx="8229600" cy="1142039"/>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34" name="Google Shape;34;p101"/>
          <p:cNvSpPr txBox="1"/>
          <p:nvPr>
            <p:ph idx="1" type="body"/>
          </p:nvPr>
        </p:nvSpPr>
        <p:spPr>
          <a:xfrm>
            <a:off x="457920" y="1535201"/>
            <a:ext cx="4039200" cy="639427"/>
          </a:xfrm>
          <a:prstGeom prst="rect">
            <a:avLst/>
          </a:prstGeom>
          <a:noFill/>
          <a:ln>
            <a:noFill/>
          </a:ln>
        </p:spPr>
        <p:txBody>
          <a:bodyPr anchorCtr="0" anchor="b" bIns="0" lIns="0" spcFirstLastPara="1" rIns="0" wrap="square" tIns="0">
            <a:noAutofit/>
          </a:bodyPr>
          <a:lstStyle>
            <a:lvl1pPr indent="-228600" lvl="0" marL="457200" algn="l">
              <a:lnSpc>
                <a:spcPct val="101000"/>
              </a:lnSpc>
              <a:spcBef>
                <a:spcPts val="0"/>
              </a:spcBef>
              <a:spcAft>
                <a:spcPts val="0"/>
              </a:spcAft>
              <a:buSzPts val="2200"/>
              <a:buNone/>
              <a:defRPr b="1" sz="2200"/>
            </a:lvl1pPr>
            <a:lvl2pPr indent="-228600" lvl="1" marL="914400" algn="l">
              <a:lnSpc>
                <a:spcPct val="101000"/>
              </a:lnSpc>
              <a:spcBef>
                <a:spcPts val="1288"/>
              </a:spcBef>
              <a:spcAft>
                <a:spcPts val="0"/>
              </a:spcAft>
              <a:buSzPts val="1800"/>
              <a:buNone/>
              <a:defRPr b="1" sz="1800"/>
            </a:lvl2pPr>
            <a:lvl3pPr indent="-228600" lvl="2" marL="1371600" algn="l">
              <a:lnSpc>
                <a:spcPct val="101000"/>
              </a:lnSpc>
              <a:spcBef>
                <a:spcPts val="1038"/>
              </a:spcBef>
              <a:spcAft>
                <a:spcPts val="0"/>
              </a:spcAft>
              <a:buSzPts val="1600"/>
              <a:buNone/>
              <a:defRPr b="1" sz="1600"/>
            </a:lvl3pPr>
            <a:lvl4pPr indent="-228600" lvl="3" marL="1828800" algn="l">
              <a:lnSpc>
                <a:spcPct val="101000"/>
              </a:lnSpc>
              <a:spcBef>
                <a:spcPts val="775"/>
              </a:spcBef>
              <a:spcAft>
                <a:spcPts val="0"/>
              </a:spcAft>
              <a:buSzPts val="1500"/>
              <a:buNone/>
              <a:defRPr b="1" sz="1500"/>
            </a:lvl4pPr>
            <a:lvl5pPr indent="-228600" lvl="4" marL="2286000" algn="l">
              <a:lnSpc>
                <a:spcPct val="101000"/>
              </a:lnSpc>
              <a:spcBef>
                <a:spcPts val="525"/>
              </a:spcBef>
              <a:spcAft>
                <a:spcPts val="0"/>
              </a:spcAft>
              <a:buSzPts val="1500"/>
              <a:buNone/>
              <a:defRPr b="1" sz="1500"/>
            </a:lvl5pPr>
            <a:lvl6pPr indent="-228600" lvl="5" marL="2743200" algn="l">
              <a:lnSpc>
                <a:spcPct val="101000"/>
              </a:lnSpc>
              <a:spcBef>
                <a:spcPts val="263"/>
              </a:spcBef>
              <a:spcAft>
                <a:spcPts val="0"/>
              </a:spcAft>
              <a:buSzPts val="1500"/>
              <a:buNone/>
              <a:defRPr b="1" sz="1500"/>
            </a:lvl6pPr>
            <a:lvl7pPr indent="-228600" lvl="6" marL="3200400" algn="l">
              <a:lnSpc>
                <a:spcPct val="101000"/>
              </a:lnSpc>
              <a:spcBef>
                <a:spcPts val="261"/>
              </a:spcBef>
              <a:spcAft>
                <a:spcPts val="0"/>
              </a:spcAft>
              <a:buSzPts val="1500"/>
              <a:buNone/>
              <a:defRPr b="1" sz="1500"/>
            </a:lvl7pPr>
            <a:lvl8pPr indent="-228600" lvl="7" marL="3657600" algn="l">
              <a:lnSpc>
                <a:spcPct val="101000"/>
              </a:lnSpc>
              <a:spcBef>
                <a:spcPts val="261"/>
              </a:spcBef>
              <a:spcAft>
                <a:spcPts val="0"/>
              </a:spcAft>
              <a:buSzPts val="1500"/>
              <a:buNone/>
              <a:defRPr b="1" sz="1500"/>
            </a:lvl8pPr>
            <a:lvl9pPr indent="-228600" lvl="8" marL="4114800" algn="l">
              <a:lnSpc>
                <a:spcPct val="101000"/>
              </a:lnSpc>
              <a:spcBef>
                <a:spcPts val="261"/>
              </a:spcBef>
              <a:spcAft>
                <a:spcPts val="261"/>
              </a:spcAft>
              <a:buSzPts val="1500"/>
              <a:buNone/>
              <a:defRPr b="1" sz="1500"/>
            </a:lvl9pPr>
          </a:lstStyle>
          <a:p/>
        </p:txBody>
      </p:sp>
      <p:sp>
        <p:nvSpPr>
          <p:cNvPr id="35" name="Google Shape;35;p101"/>
          <p:cNvSpPr txBox="1"/>
          <p:nvPr>
            <p:ph idx="2" type="body"/>
          </p:nvPr>
        </p:nvSpPr>
        <p:spPr>
          <a:xfrm>
            <a:off x="457920" y="2174628"/>
            <a:ext cx="4039200" cy="3951775"/>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200"/>
            </a:lvl1pPr>
            <a:lvl2pPr indent="-228600" lvl="1" marL="914400" algn="l">
              <a:lnSpc>
                <a:spcPct val="101000"/>
              </a:lnSpc>
              <a:spcBef>
                <a:spcPts val="1288"/>
              </a:spcBef>
              <a:spcAft>
                <a:spcPts val="0"/>
              </a:spcAft>
              <a:buSzPts val="1400"/>
              <a:buNone/>
              <a:defRPr sz="1800"/>
            </a:lvl2pPr>
            <a:lvl3pPr indent="-228600" lvl="2" marL="1371600" algn="l">
              <a:lnSpc>
                <a:spcPct val="101000"/>
              </a:lnSpc>
              <a:spcBef>
                <a:spcPts val="1038"/>
              </a:spcBef>
              <a:spcAft>
                <a:spcPts val="0"/>
              </a:spcAft>
              <a:buSzPts val="1400"/>
              <a:buNone/>
              <a:defRPr sz="1600"/>
            </a:lvl3pPr>
            <a:lvl4pPr indent="-228600" lvl="3" marL="1828800" algn="l">
              <a:lnSpc>
                <a:spcPct val="101000"/>
              </a:lnSpc>
              <a:spcBef>
                <a:spcPts val="775"/>
              </a:spcBef>
              <a:spcAft>
                <a:spcPts val="0"/>
              </a:spcAft>
              <a:buSzPts val="1400"/>
              <a:buNone/>
              <a:defRPr sz="1500"/>
            </a:lvl4pPr>
            <a:lvl5pPr indent="-228600" lvl="4" marL="2286000" algn="l">
              <a:lnSpc>
                <a:spcPct val="101000"/>
              </a:lnSpc>
              <a:spcBef>
                <a:spcPts val="525"/>
              </a:spcBef>
              <a:spcAft>
                <a:spcPts val="0"/>
              </a:spcAft>
              <a:buSzPts val="1400"/>
              <a:buNone/>
              <a:defRPr sz="1500"/>
            </a:lvl5pPr>
            <a:lvl6pPr indent="-228600" lvl="5" marL="2743200" algn="l">
              <a:lnSpc>
                <a:spcPct val="101000"/>
              </a:lnSpc>
              <a:spcBef>
                <a:spcPts val="263"/>
              </a:spcBef>
              <a:spcAft>
                <a:spcPts val="0"/>
              </a:spcAft>
              <a:buSzPts val="1400"/>
              <a:buNone/>
              <a:defRPr sz="1500"/>
            </a:lvl6pPr>
            <a:lvl7pPr indent="-228600" lvl="6" marL="3200400" algn="l">
              <a:lnSpc>
                <a:spcPct val="101000"/>
              </a:lnSpc>
              <a:spcBef>
                <a:spcPts val="261"/>
              </a:spcBef>
              <a:spcAft>
                <a:spcPts val="0"/>
              </a:spcAft>
              <a:buSzPts val="1400"/>
              <a:buNone/>
              <a:defRPr sz="1500"/>
            </a:lvl7pPr>
            <a:lvl8pPr indent="-228600" lvl="7" marL="3657600" algn="l">
              <a:lnSpc>
                <a:spcPct val="101000"/>
              </a:lnSpc>
              <a:spcBef>
                <a:spcPts val="261"/>
              </a:spcBef>
              <a:spcAft>
                <a:spcPts val="0"/>
              </a:spcAft>
              <a:buSzPts val="1400"/>
              <a:buNone/>
              <a:defRPr sz="1500"/>
            </a:lvl8pPr>
            <a:lvl9pPr indent="-228600" lvl="8" marL="4114800" algn="l">
              <a:lnSpc>
                <a:spcPct val="101000"/>
              </a:lnSpc>
              <a:spcBef>
                <a:spcPts val="261"/>
              </a:spcBef>
              <a:spcAft>
                <a:spcPts val="261"/>
              </a:spcAft>
              <a:buSzPts val="1400"/>
              <a:buNone/>
              <a:defRPr sz="1500"/>
            </a:lvl9pPr>
          </a:lstStyle>
          <a:p/>
        </p:txBody>
      </p:sp>
      <p:sp>
        <p:nvSpPr>
          <p:cNvPr id="36" name="Google Shape;36;p101"/>
          <p:cNvSpPr txBox="1"/>
          <p:nvPr>
            <p:ph idx="3" type="body"/>
          </p:nvPr>
        </p:nvSpPr>
        <p:spPr>
          <a:xfrm>
            <a:off x="4645442" y="1535201"/>
            <a:ext cx="4042080" cy="639427"/>
          </a:xfrm>
          <a:prstGeom prst="rect">
            <a:avLst/>
          </a:prstGeom>
          <a:noFill/>
          <a:ln>
            <a:noFill/>
          </a:ln>
        </p:spPr>
        <p:txBody>
          <a:bodyPr anchorCtr="0" anchor="b" bIns="0" lIns="0" spcFirstLastPara="1" rIns="0" wrap="square" tIns="0">
            <a:noAutofit/>
          </a:bodyPr>
          <a:lstStyle>
            <a:lvl1pPr indent="-228600" lvl="0" marL="457200" algn="l">
              <a:lnSpc>
                <a:spcPct val="101000"/>
              </a:lnSpc>
              <a:spcBef>
                <a:spcPts val="0"/>
              </a:spcBef>
              <a:spcAft>
                <a:spcPts val="0"/>
              </a:spcAft>
              <a:buSzPts val="2200"/>
              <a:buNone/>
              <a:defRPr b="1" sz="2200"/>
            </a:lvl1pPr>
            <a:lvl2pPr indent="-228600" lvl="1" marL="914400" algn="l">
              <a:lnSpc>
                <a:spcPct val="101000"/>
              </a:lnSpc>
              <a:spcBef>
                <a:spcPts val="1288"/>
              </a:spcBef>
              <a:spcAft>
                <a:spcPts val="0"/>
              </a:spcAft>
              <a:buSzPts val="1800"/>
              <a:buNone/>
              <a:defRPr b="1" sz="1800"/>
            </a:lvl2pPr>
            <a:lvl3pPr indent="-228600" lvl="2" marL="1371600" algn="l">
              <a:lnSpc>
                <a:spcPct val="101000"/>
              </a:lnSpc>
              <a:spcBef>
                <a:spcPts val="1038"/>
              </a:spcBef>
              <a:spcAft>
                <a:spcPts val="0"/>
              </a:spcAft>
              <a:buSzPts val="1600"/>
              <a:buNone/>
              <a:defRPr b="1" sz="1600"/>
            </a:lvl3pPr>
            <a:lvl4pPr indent="-228600" lvl="3" marL="1828800" algn="l">
              <a:lnSpc>
                <a:spcPct val="101000"/>
              </a:lnSpc>
              <a:spcBef>
                <a:spcPts val="775"/>
              </a:spcBef>
              <a:spcAft>
                <a:spcPts val="0"/>
              </a:spcAft>
              <a:buSzPts val="1500"/>
              <a:buNone/>
              <a:defRPr b="1" sz="1500"/>
            </a:lvl4pPr>
            <a:lvl5pPr indent="-228600" lvl="4" marL="2286000" algn="l">
              <a:lnSpc>
                <a:spcPct val="101000"/>
              </a:lnSpc>
              <a:spcBef>
                <a:spcPts val="525"/>
              </a:spcBef>
              <a:spcAft>
                <a:spcPts val="0"/>
              </a:spcAft>
              <a:buSzPts val="1500"/>
              <a:buNone/>
              <a:defRPr b="1" sz="1500"/>
            </a:lvl5pPr>
            <a:lvl6pPr indent="-228600" lvl="5" marL="2743200" algn="l">
              <a:lnSpc>
                <a:spcPct val="101000"/>
              </a:lnSpc>
              <a:spcBef>
                <a:spcPts val="263"/>
              </a:spcBef>
              <a:spcAft>
                <a:spcPts val="0"/>
              </a:spcAft>
              <a:buSzPts val="1500"/>
              <a:buNone/>
              <a:defRPr b="1" sz="1500"/>
            </a:lvl6pPr>
            <a:lvl7pPr indent="-228600" lvl="6" marL="3200400" algn="l">
              <a:lnSpc>
                <a:spcPct val="101000"/>
              </a:lnSpc>
              <a:spcBef>
                <a:spcPts val="261"/>
              </a:spcBef>
              <a:spcAft>
                <a:spcPts val="0"/>
              </a:spcAft>
              <a:buSzPts val="1500"/>
              <a:buNone/>
              <a:defRPr b="1" sz="1500"/>
            </a:lvl7pPr>
            <a:lvl8pPr indent="-228600" lvl="7" marL="3657600" algn="l">
              <a:lnSpc>
                <a:spcPct val="101000"/>
              </a:lnSpc>
              <a:spcBef>
                <a:spcPts val="261"/>
              </a:spcBef>
              <a:spcAft>
                <a:spcPts val="0"/>
              </a:spcAft>
              <a:buSzPts val="1500"/>
              <a:buNone/>
              <a:defRPr b="1" sz="1500"/>
            </a:lvl8pPr>
            <a:lvl9pPr indent="-228600" lvl="8" marL="4114800" algn="l">
              <a:lnSpc>
                <a:spcPct val="101000"/>
              </a:lnSpc>
              <a:spcBef>
                <a:spcPts val="261"/>
              </a:spcBef>
              <a:spcAft>
                <a:spcPts val="261"/>
              </a:spcAft>
              <a:buSzPts val="1500"/>
              <a:buNone/>
              <a:defRPr b="1" sz="1500"/>
            </a:lvl9pPr>
          </a:lstStyle>
          <a:p/>
        </p:txBody>
      </p:sp>
      <p:sp>
        <p:nvSpPr>
          <p:cNvPr id="37" name="Google Shape;37;p101"/>
          <p:cNvSpPr txBox="1"/>
          <p:nvPr>
            <p:ph idx="4" type="body"/>
          </p:nvPr>
        </p:nvSpPr>
        <p:spPr>
          <a:xfrm>
            <a:off x="4645442" y="2174628"/>
            <a:ext cx="4042080" cy="3951775"/>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200"/>
            </a:lvl1pPr>
            <a:lvl2pPr indent="-228600" lvl="1" marL="914400" algn="l">
              <a:lnSpc>
                <a:spcPct val="101000"/>
              </a:lnSpc>
              <a:spcBef>
                <a:spcPts val="1288"/>
              </a:spcBef>
              <a:spcAft>
                <a:spcPts val="0"/>
              </a:spcAft>
              <a:buSzPts val="1400"/>
              <a:buNone/>
              <a:defRPr sz="1800"/>
            </a:lvl2pPr>
            <a:lvl3pPr indent="-228600" lvl="2" marL="1371600" algn="l">
              <a:lnSpc>
                <a:spcPct val="101000"/>
              </a:lnSpc>
              <a:spcBef>
                <a:spcPts val="1038"/>
              </a:spcBef>
              <a:spcAft>
                <a:spcPts val="0"/>
              </a:spcAft>
              <a:buSzPts val="1400"/>
              <a:buNone/>
              <a:defRPr sz="1600"/>
            </a:lvl3pPr>
            <a:lvl4pPr indent="-228600" lvl="3" marL="1828800" algn="l">
              <a:lnSpc>
                <a:spcPct val="101000"/>
              </a:lnSpc>
              <a:spcBef>
                <a:spcPts val="775"/>
              </a:spcBef>
              <a:spcAft>
                <a:spcPts val="0"/>
              </a:spcAft>
              <a:buSzPts val="1400"/>
              <a:buNone/>
              <a:defRPr sz="1500"/>
            </a:lvl4pPr>
            <a:lvl5pPr indent="-228600" lvl="4" marL="2286000" algn="l">
              <a:lnSpc>
                <a:spcPct val="101000"/>
              </a:lnSpc>
              <a:spcBef>
                <a:spcPts val="525"/>
              </a:spcBef>
              <a:spcAft>
                <a:spcPts val="0"/>
              </a:spcAft>
              <a:buSzPts val="1400"/>
              <a:buNone/>
              <a:defRPr sz="1500"/>
            </a:lvl5pPr>
            <a:lvl6pPr indent="-228600" lvl="5" marL="2743200" algn="l">
              <a:lnSpc>
                <a:spcPct val="101000"/>
              </a:lnSpc>
              <a:spcBef>
                <a:spcPts val="263"/>
              </a:spcBef>
              <a:spcAft>
                <a:spcPts val="0"/>
              </a:spcAft>
              <a:buSzPts val="1400"/>
              <a:buNone/>
              <a:defRPr sz="1500"/>
            </a:lvl6pPr>
            <a:lvl7pPr indent="-228600" lvl="6" marL="3200400" algn="l">
              <a:lnSpc>
                <a:spcPct val="101000"/>
              </a:lnSpc>
              <a:spcBef>
                <a:spcPts val="261"/>
              </a:spcBef>
              <a:spcAft>
                <a:spcPts val="0"/>
              </a:spcAft>
              <a:buSzPts val="1400"/>
              <a:buNone/>
              <a:defRPr sz="1500"/>
            </a:lvl7pPr>
            <a:lvl8pPr indent="-228600" lvl="7" marL="3657600" algn="l">
              <a:lnSpc>
                <a:spcPct val="101000"/>
              </a:lnSpc>
              <a:spcBef>
                <a:spcPts val="261"/>
              </a:spcBef>
              <a:spcAft>
                <a:spcPts val="0"/>
              </a:spcAft>
              <a:buSzPts val="1400"/>
              <a:buNone/>
              <a:defRPr sz="1500"/>
            </a:lvl8pPr>
            <a:lvl9pPr indent="-228600" lvl="8" marL="4114800" algn="l">
              <a:lnSpc>
                <a:spcPct val="101000"/>
              </a:lnSpc>
              <a:spcBef>
                <a:spcPts val="261"/>
              </a:spcBef>
              <a:spcAft>
                <a:spcPts val="261"/>
              </a:spcAft>
              <a:buSzPts val="1400"/>
              <a:buNone/>
              <a:defRPr sz="15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02"/>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algn="l">
              <a:lnSpc>
                <a:spcPct val="101000"/>
              </a:lnSpc>
              <a:spcBef>
                <a:spcPts val="0"/>
              </a:spcBef>
              <a:spcAft>
                <a:spcPts val="0"/>
              </a:spcAft>
              <a:buSzPts val="1400"/>
              <a:buNone/>
              <a:defRPr/>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40" name="Google Shape;40;p102"/>
          <p:cNvSpPr txBox="1"/>
          <p:nvPr>
            <p:ph idx="1" type="body"/>
          </p:nvPr>
        </p:nvSpPr>
        <p:spPr>
          <a:xfrm>
            <a:off x="456481" y="1604328"/>
            <a:ext cx="3952800" cy="3976258"/>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500"/>
            </a:lvl1pPr>
            <a:lvl2pPr indent="-228600" lvl="1" marL="914400" algn="l">
              <a:lnSpc>
                <a:spcPct val="101000"/>
              </a:lnSpc>
              <a:spcBef>
                <a:spcPts val="1288"/>
              </a:spcBef>
              <a:spcAft>
                <a:spcPts val="0"/>
              </a:spcAft>
              <a:buSzPts val="1400"/>
              <a:buNone/>
              <a:defRPr sz="2200"/>
            </a:lvl2pPr>
            <a:lvl3pPr indent="-228600" lvl="2" marL="1371600" algn="l">
              <a:lnSpc>
                <a:spcPct val="101000"/>
              </a:lnSpc>
              <a:spcBef>
                <a:spcPts val="1038"/>
              </a:spcBef>
              <a:spcAft>
                <a:spcPts val="0"/>
              </a:spcAft>
              <a:buSzPts val="1400"/>
              <a:buNone/>
              <a:defRPr sz="1800"/>
            </a:lvl3pPr>
            <a:lvl4pPr indent="-228600" lvl="3" marL="1828800" algn="l">
              <a:lnSpc>
                <a:spcPct val="101000"/>
              </a:lnSpc>
              <a:spcBef>
                <a:spcPts val="775"/>
              </a:spcBef>
              <a:spcAft>
                <a:spcPts val="0"/>
              </a:spcAft>
              <a:buSzPts val="1400"/>
              <a:buNone/>
              <a:defRPr sz="1600"/>
            </a:lvl4pPr>
            <a:lvl5pPr indent="-228600" lvl="4" marL="2286000" algn="l">
              <a:lnSpc>
                <a:spcPct val="101000"/>
              </a:lnSpc>
              <a:spcBef>
                <a:spcPts val="525"/>
              </a:spcBef>
              <a:spcAft>
                <a:spcPts val="0"/>
              </a:spcAft>
              <a:buSzPts val="1400"/>
              <a:buNone/>
              <a:defRPr sz="1600"/>
            </a:lvl5pPr>
            <a:lvl6pPr indent="-228600" lvl="5" marL="2743200" algn="l">
              <a:lnSpc>
                <a:spcPct val="101000"/>
              </a:lnSpc>
              <a:spcBef>
                <a:spcPts val="263"/>
              </a:spcBef>
              <a:spcAft>
                <a:spcPts val="0"/>
              </a:spcAft>
              <a:buSzPts val="1400"/>
              <a:buNone/>
              <a:defRPr sz="1600"/>
            </a:lvl6pPr>
            <a:lvl7pPr indent="-228600" lvl="6" marL="3200400" algn="l">
              <a:lnSpc>
                <a:spcPct val="101000"/>
              </a:lnSpc>
              <a:spcBef>
                <a:spcPts val="261"/>
              </a:spcBef>
              <a:spcAft>
                <a:spcPts val="0"/>
              </a:spcAft>
              <a:buSzPts val="1400"/>
              <a:buNone/>
              <a:defRPr sz="1600"/>
            </a:lvl7pPr>
            <a:lvl8pPr indent="-228600" lvl="7" marL="3657600" algn="l">
              <a:lnSpc>
                <a:spcPct val="101000"/>
              </a:lnSpc>
              <a:spcBef>
                <a:spcPts val="261"/>
              </a:spcBef>
              <a:spcAft>
                <a:spcPts val="0"/>
              </a:spcAft>
              <a:buSzPts val="1400"/>
              <a:buNone/>
              <a:defRPr sz="1600"/>
            </a:lvl8pPr>
            <a:lvl9pPr indent="-228600" lvl="8" marL="4114800" algn="l">
              <a:lnSpc>
                <a:spcPct val="101000"/>
              </a:lnSpc>
              <a:spcBef>
                <a:spcPts val="261"/>
              </a:spcBef>
              <a:spcAft>
                <a:spcPts val="261"/>
              </a:spcAft>
              <a:buSzPts val="1400"/>
              <a:buNone/>
              <a:defRPr sz="1600"/>
            </a:lvl9pPr>
          </a:lstStyle>
          <a:p/>
        </p:txBody>
      </p:sp>
      <p:sp>
        <p:nvSpPr>
          <p:cNvPr id="41" name="Google Shape;41;p102"/>
          <p:cNvSpPr txBox="1"/>
          <p:nvPr>
            <p:ph idx="2" type="body"/>
          </p:nvPr>
        </p:nvSpPr>
        <p:spPr>
          <a:xfrm>
            <a:off x="4547520" y="1604328"/>
            <a:ext cx="3952800" cy="3976258"/>
          </a:xfrm>
          <a:prstGeom prst="rect">
            <a:avLst/>
          </a:prstGeom>
          <a:noFill/>
          <a:ln>
            <a:noFill/>
          </a:ln>
        </p:spPr>
        <p:txBody>
          <a:bodyPr anchorCtr="0" anchor="t" bIns="0" lIns="0" spcFirstLastPara="1" rIns="0" wrap="square" tIns="0">
            <a:noAutofit/>
          </a:bodyPr>
          <a:lstStyle>
            <a:lvl1pPr indent="-228600" lvl="0" marL="457200" algn="l">
              <a:lnSpc>
                <a:spcPct val="101000"/>
              </a:lnSpc>
              <a:spcBef>
                <a:spcPts val="0"/>
              </a:spcBef>
              <a:spcAft>
                <a:spcPts val="0"/>
              </a:spcAft>
              <a:buSzPts val="1400"/>
              <a:buNone/>
              <a:defRPr sz="2500"/>
            </a:lvl1pPr>
            <a:lvl2pPr indent="-228600" lvl="1" marL="914400" algn="l">
              <a:lnSpc>
                <a:spcPct val="101000"/>
              </a:lnSpc>
              <a:spcBef>
                <a:spcPts val="1288"/>
              </a:spcBef>
              <a:spcAft>
                <a:spcPts val="0"/>
              </a:spcAft>
              <a:buSzPts val="1400"/>
              <a:buNone/>
              <a:defRPr sz="2200"/>
            </a:lvl2pPr>
            <a:lvl3pPr indent="-228600" lvl="2" marL="1371600" algn="l">
              <a:lnSpc>
                <a:spcPct val="101000"/>
              </a:lnSpc>
              <a:spcBef>
                <a:spcPts val="1038"/>
              </a:spcBef>
              <a:spcAft>
                <a:spcPts val="0"/>
              </a:spcAft>
              <a:buSzPts val="1400"/>
              <a:buNone/>
              <a:defRPr sz="1800"/>
            </a:lvl3pPr>
            <a:lvl4pPr indent="-228600" lvl="3" marL="1828800" algn="l">
              <a:lnSpc>
                <a:spcPct val="101000"/>
              </a:lnSpc>
              <a:spcBef>
                <a:spcPts val="775"/>
              </a:spcBef>
              <a:spcAft>
                <a:spcPts val="0"/>
              </a:spcAft>
              <a:buSzPts val="1400"/>
              <a:buNone/>
              <a:defRPr sz="1600"/>
            </a:lvl4pPr>
            <a:lvl5pPr indent="-228600" lvl="4" marL="2286000" algn="l">
              <a:lnSpc>
                <a:spcPct val="101000"/>
              </a:lnSpc>
              <a:spcBef>
                <a:spcPts val="525"/>
              </a:spcBef>
              <a:spcAft>
                <a:spcPts val="0"/>
              </a:spcAft>
              <a:buSzPts val="1400"/>
              <a:buNone/>
              <a:defRPr sz="1600"/>
            </a:lvl5pPr>
            <a:lvl6pPr indent="-228600" lvl="5" marL="2743200" algn="l">
              <a:lnSpc>
                <a:spcPct val="101000"/>
              </a:lnSpc>
              <a:spcBef>
                <a:spcPts val="263"/>
              </a:spcBef>
              <a:spcAft>
                <a:spcPts val="0"/>
              </a:spcAft>
              <a:buSzPts val="1400"/>
              <a:buNone/>
              <a:defRPr sz="1600"/>
            </a:lvl6pPr>
            <a:lvl7pPr indent="-228600" lvl="6" marL="3200400" algn="l">
              <a:lnSpc>
                <a:spcPct val="101000"/>
              </a:lnSpc>
              <a:spcBef>
                <a:spcPts val="261"/>
              </a:spcBef>
              <a:spcAft>
                <a:spcPts val="0"/>
              </a:spcAft>
              <a:buSzPts val="1400"/>
              <a:buNone/>
              <a:defRPr sz="1600"/>
            </a:lvl7pPr>
            <a:lvl8pPr indent="-228600" lvl="7" marL="3657600" algn="l">
              <a:lnSpc>
                <a:spcPct val="101000"/>
              </a:lnSpc>
              <a:spcBef>
                <a:spcPts val="261"/>
              </a:spcBef>
              <a:spcAft>
                <a:spcPts val="0"/>
              </a:spcAft>
              <a:buSzPts val="1400"/>
              <a:buNone/>
              <a:defRPr sz="1600"/>
            </a:lvl8pPr>
            <a:lvl9pPr indent="-228600" lvl="8" marL="4114800" algn="l">
              <a:lnSpc>
                <a:spcPct val="101000"/>
              </a:lnSpc>
              <a:spcBef>
                <a:spcPts val="261"/>
              </a:spcBef>
              <a:spcAft>
                <a:spcPts val="261"/>
              </a:spcAft>
              <a:buSzPts val="14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03"/>
          <p:cNvSpPr txBox="1"/>
          <p:nvPr>
            <p:ph type="title"/>
          </p:nvPr>
        </p:nvSpPr>
        <p:spPr>
          <a:xfrm>
            <a:off x="722880" y="4406866"/>
            <a:ext cx="7771680" cy="1362383"/>
          </a:xfrm>
          <a:prstGeom prst="rect">
            <a:avLst/>
          </a:prstGeom>
          <a:noFill/>
          <a:ln>
            <a:noFill/>
          </a:ln>
        </p:spPr>
        <p:txBody>
          <a:bodyPr anchorCtr="0" anchor="t" bIns="0" lIns="0" spcFirstLastPara="1" rIns="0" wrap="square" tIns="0">
            <a:noAutofit/>
          </a:bodyPr>
          <a:lstStyle>
            <a:lvl1pPr lvl="0" algn="l">
              <a:lnSpc>
                <a:spcPct val="101000"/>
              </a:lnSpc>
              <a:spcBef>
                <a:spcPts val="0"/>
              </a:spcBef>
              <a:spcAft>
                <a:spcPts val="0"/>
              </a:spcAft>
              <a:buSzPts val="1400"/>
              <a:buNone/>
              <a:defRPr b="1" sz="3600" cap="none"/>
            </a:lvl1pPr>
            <a:lvl2pPr lvl="1" algn="l">
              <a:lnSpc>
                <a:spcPct val="101000"/>
              </a:lnSpc>
              <a:spcBef>
                <a:spcPts val="0"/>
              </a:spcBef>
              <a:spcAft>
                <a:spcPts val="0"/>
              </a:spcAft>
              <a:buSzPts val="1400"/>
              <a:buNone/>
              <a:defRPr/>
            </a:lvl2pPr>
            <a:lvl3pPr lvl="2" algn="l">
              <a:lnSpc>
                <a:spcPct val="101000"/>
              </a:lnSpc>
              <a:spcBef>
                <a:spcPts val="0"/>
              </a:spcBef>
              <a:spcAft>
                <a:spcPts val="0"/>
              </a:spcAft>
              <a:buSzPts val="1400"/>
              <a:buNone/>
              <a:defRPr/>
            </a:lvl3pPr>
            <a:lvl4pPr lvl="3" algn="l">
              <a:lnSpc>
                <a:spcPct val="101000"/>
              </a:lnSpc>
              <a:spcBef>
                <a:spcPts val="0"/>
              </a:spcBef>
              <a:spcAft>
                <a:spcPts val="0"/>
              </a:spcAft>
              <a:buSzPts val="1400"/>
              <a:buNone/>
              <a:defRPr/>
            </a:lvl4pPr>
            <a:lvl5pPr lvl="4" algn="l">
              <a:lnSpc>
                <a:spcPct val="101000"/>
              </a:lnSpc>
              <a:spcBef>
                <a:spcPts val="0"/>
              </a:spcBef>
              <a:spcAft>
                <a:spcPts val="0"/>
              </a:spcAft>
              <a:buSzPts val="1400"/>
              <a:buNone/>
              <a:defRPr/>
            </a:lvl5pPr>
            <a:lvl6pPr lvl="5" algn="l">
              <a:lnSpc>
                <a:spcPct val="101000"/>
              </a:lnSpc>
              <a:spcBef>
                <a:spcPts val="0"/>
              </a:spcBef>
              <a:spcAft>
                <a:spcPts val="0"/>
              </a:spcAft>
              <a:buSzPts val="1400"/>
              <a:buNone/>
              <a:defRPr/>
            </a:lvl6pPr>
            <a:lvl7pPr lvl="6" algn="l">
              <a:lnSpc>
                <a:spcPct val="101000"/>
              </a:lnSpc>
              <a:spcBef>
                <a:spcPts val="0"/>
              </a:spcBef>
              <a:spcAft>
                <a:spcPts val="0"/>
              </a:spcAft>
              <a:buSzPts val="1400"/>
              <a:buNone/>
              <a:defRPr/>
            </a:lvl7pPr>
            <a:lvl8pPr lvl="7" algn="l">
              <a:lnSpc>
                <a:spcPct val="101000"/>
              </a:lnSpc>
              <a:spcBef>
                <a:spcPts val="0"/>
              </a:spcBef>
              <a:spcAft>
                <a:spcPts val="0"/>
              </a:spcAft>
              <a:buSzPts val="1400"/>
              <a:buNone/>
              <a:defRPr/>
            </a:lvl8pPr>
            <a:lvl9pPr lvl="8" algn="l">
              <a:lnSpc>
                <a:spcPct val="101000"/>
              </a:lnSpc>
              <a:spcBef>
                <a:spcPts val="0"/>
              </a:spcBef>
              <a:spcAft>
                <a:spcPts val="0"/>
              </a:spcAft>
              <a:buSzPts val="1400"/>
              <a:buNone/>
              <a:defRPr/>
            </a:lvl9pPr>
          </a:lstStyle>
          <a:p/>
        </p:txBody>
      </p:sp>
      <p:sp>
        <p:nvSpPr>
          <p:cNvPr id="44" name="Google Shape;44;p103"/>
          <p:cNvSpPr txBox="1"/>
          <p:nvPr>
            <p:ph idx="1" type="body"/>
          </p:nvPr>
        </p:nvSpPr>
        <p:spPr>
          <a:xfrm>
            <a:off x="722880" y="2906225"/>
            <a:ext cx="7771680" cy="1500638"/>
          </a:xfrm>
          <a:prstGeom prst="rect">
            <a:avLst/>
          </a:prstGeom>
          <a:noFill/>
          <a:ln>
            <a:noFill/>
          </a:ln>
        </p:spPr>
        <p:txBody>
          <a:bodyPr anchorCtr="0" anchor="b" bIns="0" lIns="0" spcFirstLastPara="1" rIns="0" wrap="square" tIns="0">
            <a:noAutofit/>
          </a:bodyPr>
          <a:lstStyle>
            <a:lvl1pPr indent="-228600" lvl="0" marL="457200" algn="l">
              <a:lnSpc>
                <a:spcPct val="101000"/>
              </a:lnSpc>
              <a:spcBef>
                <a:spcPts val="0"/>
              </a:spcBef>
              <a:spcAft>
                <a:spcPts val="0"/>
              </a:spcAft>
              <a:buSzPts val="1800"/>
              <a:buNone/>
              <a:defRPr sz="1800"/>
            </a:lvl1pPr>
            <a:lvl2pPr indent="-228600" lvl="1" marL="914400" algn="l">
              <a:lnSpc>
                <a:spcPct val="101000"/>
              </a:lnSpc>
              <a:spcBef>
                <a:spcPts val="1288"/>
              </a:spcBef>
              <a:spcAft>
                <a:spcPts val="0"/>
              </a:spcAft>
              <a:buSzPts val="1600"/>
              <a:buNone/>
              <a:defRPr sz="1600"/>
            </a:lvl2pPr>
            <a:lvl3pPr indent="-228600" lvl="2" marL="1371600" algn="l">
              <a:lnSpc>
                <a:spcPct val="101000"/>
              </a:lnSpc>
              <a:spcBef>
                <a:spcPts val="1038"/>
              </a:spcBef>
              <a:spcAft>
                <a:spcPts val="0"/>
              </a:spcAft>
              <a:buSzPts val="1500"/>
              <a:buNone/>
              <a:defRPr sz="1500"/>
            </a:lvl3pPr>
            <a:lvl4pPr indent="-228600" lvl="3" marL="1828800" algn="l">
              <a:lnSpc>
                <a:spcPct val="101000"/>
              </a:lnSpc>
              <a:spcBef>
                <a:spcPts val="775"/>
              </a:spcBef>
              <a:spcAft>
                <a:spcPts val="0"/>
              </a:spcAft>
              <a:buSzPts val="1300"/>
              <a:buNone/>
              <a:defRPr sz="1300"/>
            </a:lvl4pPr>
            <a:lvl5pPr indent="-228600" lvl="4" marL="2286000" algn="l">
              <a:lnSpc>
                <a:spcPct val="101000"/>
              </a:lnSpc>
              <a:spcBef>
                <a:spcPts val="525"/>
              </a:spcBef>
              <a:spcAft>
                <a:spcPts val="0"/>
              </a:spcAft>
              <a:buSzPts val="1300"/>
              <a:buNone/>
              <a:defRPr sz="1300"/>
            </a:lvl5pPr>
            <a:lvl6pPr indent="-228600" lvl="5" marL="2743200" algn="l">
              <a:lnSpc>
                <a:spcPct val="101000"/>
              </a:lnSpc>
              <a:spcBef>
                <a:spcPts val="263"/>
              </a:spcBef>
              <a:spcAft>
                <a:spcPts val="0"/>
              </a:spcAft>
              <a:buSzPts val="1300"/>
              <a:buNone/>
              <a:defRPr sz="1300"/>
            </a:lvl6pPr>
            <a:lvl7pPr indent="-228600" lvl="6" marL="3200400" algn="l">
              <a:lnSpc>
                <a:spcPct val="101000"/>
              </a:lnSpc>
              <a:spcBef>
                <a:spcPts val="261"/>
              </a:spcBef>
              <a:spcAft>
                <a:spcPts val="0"/>
              </a:spcAft>
              <a:buSzPts val="1300"/>
              <a:buNone/>
              <a:defRPr sz="1300"/>
            </a:lvl7pPr>
            <a:lvl8pPr indent="-228600" lvl="7" marL="3657600" algn="l">
              <a:lnSpc>
                <a:spcPct val="101000"/>
              </a:lnSpc>
              <a:spcBef>
                <a:spcPts val="261"/>
              </a:spcBef>
              <a:spcAft>
                <a:spcPts val="0"/>
              </a:spcAft>
              <a:buSzPts val="1300"/>
              <a:buNone/>
              <a:defRPr sz="1300"/>
            </a:lvl8pPr>
            <a:lvl9pPr indent="-228600" lvl="8" marL="4114800" algn="l">
              <a:lnSpc>
                <a:spcPct val="101000"/>
              </a:lnSpc>
              <a:spcBef>
                <a:spcPts val="261"/>
              </a:spcBef>
              <a:spcAft>
                <a:spcPts val="261"/>
              </a:spcAft>
              <a:buSzPts val="1300"/>
              <a:buNone/>
              <a:defRPr sz="13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9.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theme" Target="../theme/theme10.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theme" Target="../theme/theme16.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13.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1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12.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84"/>
          <p:cNvPicPr preferRelativeResize="0"/>
          <p:nvPr/>
        </p:nvPicPr>
        <p:blipFill rotWithShape="1">
          <a:blip r:embed="rId1">
            <a:alphaModFix/>
          </a:blip>
          <a:srcRect b="0" l="0" r="0" t="0"/>
          <a:stretch/>
        </p:blipFill>
        <p:spPr>
          <a:xfrm>
            <a:off x="0" y="0"/>
            <a:ext cx="9242425" cy="6926262"/>
          </a:xfrm>
          <a:prstGeom prst="rect">
            <a:avLst/>
          </a:prstGeom>
          <a:noFill/>
          <a:ln>
            <a:noFill/>
          </a:ln>
        </p:spPr>
      </p:pic>
      <p:sp>
        <p:nvSpPr>
          <p:cNvPr id="11" name="Google Shape;11;p84"/>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12" name="Google Shape;12;p84"/>
          <p:cNvSpPr txBox="1"/>
          <p:nvPr>
            <p:ph idx="1" type="body"/>
          </p:nvPr>
        </p:nvSpPr>
        <p:spPr>
          <a:xfrm>
            <a:off x="457200" y="1604962"/>
            <a:ext cx="8043862"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pic>
        <p:nvPicPr>
          <p:cNvPr id="13" name="Google Shape;13;p84"/>
          <p:cNvPicPr preferRelativeResize="0"/>
          <p:nvPr/>
        </p:nvPicPr>
        <p:blipFill rotWithShape="1">
          <a:blip r:embed="rId2">
            <a:alphaModFix/>
          </a:blip>
          <a:srcRect b="0" l="0" r="0" t="0"/>
          <a:stretch/>
        </p:blipFill>
        <p:spPr>
          <a:xfrm>
            <a:off x="457200" y="5683250"/>
            <a:ext cx="1304925" cy="882650"/>
          </a:xfrm>
          <a:prstGeom prst="rect">
            <a:avLst/>
          </a:prstGeom>
          <a:noFill/>
          <a:ln>
            <a:noFill/>
          </a:ln>
        </p:spPr>
      </p:pic>
      <p:sp>
        <p:nvSpPr>
          <p:cNvPr id="14" name="Google Shape;14;p84"/>
          <p:cNvSpPr txBox="1"/>
          <p:nvPr/>
        </p:nvSpPr>
        <p:spPr>
          <a:xfrm>
            <a:off x="1811337" y="6010275"/>
            <a:ext cx="1731962" cy="638175"/>
          </a:xfrm>
          <a:prstGeom prst="rect">
            <a:avLst/>
          </a:prstGeom>
          <a:noFill/>
          <a:ln>
            <a:noFill/>
          </a:ln>
        </p:spPr>
        <p:txBody>
          <a:bodyPr anchorCtr="0" anchor="t" bIns="40800" lIns="81600" spcFirstLastPara="1" rIns="81600" wrap="square" tIns="40800">
            <a:noAutofit/>
          </a:bodyPr>
          <a:lstStyle/>
          <a:p>
            <a:pPr indent="0" lvl="0" marL="0" marR="0" rtl="0" algn="l">
              <a:lnSpc>
                <a:spcPct val="101000"/>
              </a:lnSpc>
              <a:spcBef>
                <a:spcPts val="0"/>
              </a:spcBef>
              <a:spcAft>
                <a:spcPts val="0"/>
              </a:spcAft>
              <a:buClr>
                <a:srgbClr val="000000"/>
              </a:buClr>
              <a:buSzPts val="3600"/>
              <a:buFont typeface="Tahoma"/>
              <a:buNone/>
            </a:pPr>
            <a:r>
              <a:rPr b="0" i="0" lang="en-US" sz="3600" u="none" cap="none" strike="noStrike">
                <a:solidFill>
                  <a:srgbClr val="000000"/>
                </a:solidFill>
                <a:latin typeface="Tahoma"/>
                <a:ea typeface="Tahoma"/>
                <a:cs typeface="Tahoma"/>
                <a:sym typeface="Tahoma"/>
              </a:rPr>
              <a:t>Tempus</a:t>
            </a:r>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121"/>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169" name="Google Shape;169;p121"/>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170" name="Google Shape;170;p121"/>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171" name="Google Shape;171;p121"/>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72" name="Google Shape;172;p121"/>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73" name="Google Shape;173;p121"/>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123"/>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183" name="Google Shape;183;p123"/>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184" name="Google Shape;184;p123"/>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185" name="Google Shape;185;p123"/>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86" name="Google Shape;186;p123"/>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87" name="Google Shape;187;p123"/>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125"/>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199" name="Google Shape;199;p125"/>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200" name="Google Shape;200;p125"/>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201" name="Google Shape;201;p125"/>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202" name="Google Shape;202;p125"/>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203" name="Google Shape;203;p125"/>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127"/>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213" name="Google Shape;213;p127"/>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214" name="Google Shape;214;p127"/>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215" name="Google Shape;215;p127"/>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216" name="Google Shape;216;p127"/>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217" name="Google Shape;217;p127"/>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5" name="Shape 225"/>
        <p:cNvGrpSpPr/>
        <p:nvPr/>
      </p:nvGrpSpPr>
      <p:grpSpPr>
        <a:xfrm>
          <a:off x="0" y="0"/>
          <a:ext cx="0" cy="0"/>
          <a:chOff x="0" y="0"/>
          <a:chExt cx="0" cy="0"/>
        </a:xfrm>
      </p:grpSpPr>
      <p:sp>
        <p:nvSpPr>
          <p:cNvPr id="226" name="Google Shape;226;p129"/>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227" name="Google Shape;227;p129"/>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228" name="Google Shape;228;p129"/>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229" name="Google Shape;229;p129"/>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230" name="Google Shape;230;p129"/>
          <p:cNvSpPr txBox="1"/>
          <p:nvPr>
            <p:ph idx="11" type="ftr"/>
          </p:nvPr>
        </p:nvSpPr>
        <p:spPr>
          <a:xfrm>
            <a:off x="3127375" y="6410325"/>
            <a:ext cx="2897187" cy="307975"/>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231" name="Google Shape;231;p129"/>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8" name="Shape 238"/>
        <p:cNvGrpSpPr/>
        <p:nvPr/>
      </p:nvGrpSpPr>
      <p:grpSpPr>
        <a:xfrm>
          <a:off x="0" y="0"/>
          <a:ext cx="0" cy="0"/>
          <a:chOff x="0" y="0"/>
          <a:chExt cx="0" cy="0"/>
        </a:xfrm>
      </p:grpSpPr>
      <p:sp>
        <p:nvSpPr>
          <p:cNvPr id="239" name="Google Shape;239;p131"/>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240" name="Google Shape;240;p131"/>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241" name="Google Shape;241;p131"/>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242" name="Google Shape;242;p131"/>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243" name="Google Shape;243;p131"/>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244" name="Google Shape;244;p131"/>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 name="Shape 51"/>
        <p:cNvGrpSpPr/>
        <p:nvPr/>
      </p:nvGrpSpPr>
      <p:grpSpPr>
        <a:xfrm>
          <a:off x="0" y="0"/>
          <a:ext cx="0" cy="0"/>
          <a:chOff x="0" y="0"/>
          <a:chExt cx="0" cy="0"/>
        </a:xfrm>
      </p:grpSpPr>
      <p:sp>
        <p:nvSpPr>
          <p:cNvPr id="52" name="Google Shape;52;p86"/>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3" name="Google Shape;53;p86"/>
          <p:cNvSpPr txBox="1"/>
          <p:nvPr/>
        </p:nvSpPr>
        <p:spPr>
          <a:xfrm>
            <a:off x="165100" y="6386512"/>
            <a:ext cx="2897187" cy="471487"/>
          </a:xfrm>
          <a:prstGeom prst="rect">
            <a:avLst/>
          </a:prstGeom>
          <a:noFill/>
          <a:ln>
            <a:noFill/>
          </a:ln>
        </p:spPr>
        <p:txBody>
          <a:bodyPr anchorCtr="0" anchor="t" bIns="0" lIns="0" spcFirstLastPara="1" rIns="0" wrap="square" tIns="0">
            <a:noAutofit/>
          </a:bodyPr>
          <a:lstStyle/>
          <a:p>
            <a:pPr indent="0" lvl="0" marL="0" marR="0" rtl="0" algn="l">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Joint Master in Software Engineering</a:t>
            </a:r>
            <a:endParaRPr/>
          </a:p>
        </p:txBody>
      </p:sp>
      <p:sp>
        <p:nvSpPr>
          <p:cNvPr id="54" name="Google Shape;54;p86"/>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55" name="Google Shape;55;p86"/>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56" name="Google Shape;56;p86"/>
          <p:cNvSpPr txBox="1"/>
          <p:nvPr>
            <p:ph idx="11" type="ftr"/>
          </p:nvPr>
        </p:nvSpPr>
        <p:spPr>
          <a:xfrm>
            <a:off x="3081337" y="6345237"/>
            <a:ext cx="2897187" cy="373062"/>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57" name="Google Shape;57;p86"/>
          <p:cNvSpPr txBox="1"/>
          <p:nvPr>
            <p:ph idx="12" type="sldNum"/>
          </p:nvPr>
        </p:nvSpPr>
        <p:spPr>
          <a:xfrm>
            <a:off x="6556375" y="6345237"/>
            <a:ext cx="2128837" cy="373062"/>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sp>
        <p:nvSpPr>
          <p:cNvPr id="64" name="Google Shape;64;p88"/>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65" name="Google Shape;65;p88"/>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66" name="Google Shape;66;p88"/>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90"/>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71" name="Google Shape;71;p90"/>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72" name="Google Shape;72;p90"/>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73" name="Google Shape;73;p90"/>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74" name="Google Shape;74;p90"/>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75" name="Google Shape;75;p90"/>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92"/>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82" name="Google Shape;82;p92"/>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83" name="Google Shape;83;p92"/>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84" name="Google Shape;84;p92"/>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85" name="Google Shape;85;p92"/>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86" name="Google Shape;86;p92"/>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pic>
        <p:nvPicPr>
          <p:cNvPr id="93" name="Google Shape;93;p94"/>
          <p:cNvPicPr preferRelativeResize="0"/>
          <p:nvPr/>
        </p:nvPicPr>
        <p:blipFill rotWithShape="1">
          <a:blip r:embed="rId1">
            <a:alphaModFix/>
          </a:blip>
          <a:srcRect b="0" l="0" r="0" t="0"/>
          <a:stretch/>
        </p:blipFill>
        <p:spPr>
          <a:xfrm>
            <a:off x="0" y="0"/>
            <a:ext cx="9242425" cy="6926262"/>
          </a:xfrm>
          <a:prstGeom prst="rect">
            <a:avLst/>
          </a:prstGeom>
          <a:noFill/>
          <a:ln>
            <a:noFill/>
          </a:ln>
        </p:spPr>
      </p:pic>
      <p:sp>
        <p:nvSpPr>
          <p:cNvPr id="94" name="Google Shape;94;p94"/>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95" name="Google Shape;95;p94"/>
          <p:cNvSpPr txBox="1"/>
          <p:nvPr>
            <p:ph idx="1" type="body"/>
          </p:nvPr>
        </p:nvSpPr>
        <p:spPr>
          <a:xfrm>
            <a:off x="457200" y="1604962"/>
            <a:ext cx="8043862"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pic>
        <p:nvPicPr>
          <p:cNvPr id="96" name="Google Shape;96;p94"/>
          <p:cNvPicPr preferRelativeResize="0"/>
          <p:nvPr/>
        </p:nvPicPr>
        <p:blipFill rotWithShape="1">
          <a:blip r:embed="rId2">
            <a:alphaModFix/>
          </a:blip>
          <a:srcRect b="0" l="0" r="0" t="0"/>
          <a:stretch/>
        </p:blipFill>
        <p:spPr>
          <a:xfrm>
            <a:off x="457200" y="5683250"/>
            <a:ext cx="1304925" cy="882650"/>
          </a:xfrm>
          <a:prstGeom prst="rect">
            <a:avLst/>
          </a:prstGeom>
          <a:noFill/>
          <a:ln>
            <a:noFill/>
          </a:ln>
        </p:spPr>
      </p:pic>
      <p:sp>
        <p:nvSpPr>
          <p:cNvPr id="97" name="Google Shape;97;p94"/>
          <p:cNvSpPr txBox="1"/>
          <p:nvPr/>
        </p:nvSpPr>
        <p:spPr>
          <a:xfrm>
            <a:off x="1811337" y="6010275"/>
            <a:ext cx="1731962" cy="638175"/>
          </a:xfrm>
          <a:prstGeom prst="rect">
            <a:avLst/>
          </a:prstGeom>
          <a:noFill/>
          <a:ln>
            <a:noFill/>
          </a:ln>
        </p:spPr>
        <p:txBody>
          <a:bodyPr anchorCtr="0" anchor="t" bIns="40800" lIns="81625" spcFirstLastPara="1" rIns="81625" wrap="square" tIns="40800">
            <a:noAutofit/>
          </a:bodyPr>
          <a:lstStyle/>
          <a:p>
            <a:pPr indent="0" lvl="0" marL="0" marR="0" rtl="0" algn="l">
              <a:lnSpc>
                <a:spcPct val="101000"/>
              </a:lnSpc>
              <a:spcBef>
                <a:spcPts val="0"/>
              </a:spcBef>
              <a:spcAft>
                <a:spcPts val="0"/>
              </a:spcAft>
              <a:buClr>
                <a:srgbClr val="000000"/>
              </a:buClr>
              <a:buSzPts val="3600"/>
              <a:buFont typeface="Tahoma"/>
              <a:buNone/>
            </a:pPr>
            <a:r>
              <a:rPr b="0" i="0" lang="en-US" sz="3600" u="none">
                <a:solidFill>
                  <a:srgbClr val="000000"/>
                </a:solidFill>
                <a:latin typeface="Tahoma"/>
                <a:ea typeface="Tahoma"/>
                <a:cs typeface="Tahoma"/>
                <a:sym typeface="Tahoma"/>
              </a:rPr>
              <a:t>Tempus</a:t>
            </a:r>
            <a:endParaRPr/>
          </a:p>
        </p:txBody>
      </p:sp>
    </p:spTree>
  </p:cSld>
  <p:clrMap accent1="accent1" accent2="accent2" accent3="accent3" accent4="accent4" accent5="accent5" accent6="accent6" bg1="lt1" bg2="dk2" tx1="dk1" tx2="lt2" folHlink="folHlink" hlink="hlink"/>
  <p:sldLayoutIdLst>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116"/>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136" name="Google Shape;136;p116"/>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137" name="Google Shape;137;p116"/>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38" name="Google Shape;138;p116"/>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39" name="Google Shape;139;p116"/>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0"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0"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0"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0"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0"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0"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0"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0"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0"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140" name="Google Shape;140;p116"/>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117"/>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143" name="Google Shape;143;p117"/>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144" name="Google Shape;144;p117"/>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145" name="Google Shape;145;p117"/>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46" name="Google Shape;146;p117"/>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47" name="Google Shape;147;p117"/>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119"/>
          <p:cNvSpPr txBox="1"/>
          <p:nvPr/>
        </p:nvSpPr>
        <p:spPr>
          <a:xfrm>
            <a:off x="0" y="1246187"/>
            <a:ext cx="6040437" cy="60325"/>
          </a:xfrm>
          <a:prstGeom prst="rect">
            <a:avLst/>
          </a:prstGeom>
          <a:solidFill>
            <a:srgbClr val="0099FF"/>
          </a:solidFill>
          <a:ln>
            <a:noFill/>
          </a:ln>
        </p:spPr>
        <p:txBody>
          <a:bodyPr anchorCtr="0" anchor="ctr" bIns="41450" lIns="82925" spcFirstLastPara="1" rIns="82925"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156" name="Google Shape;156;p119"/>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lvl1pPr lvl="0"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1pPr>
            <a:lvl2pPr lvl="1"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2pPr>
            <a:lvl3pPr lvl="2"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3pPr>
            <a:lvl4pPr lvl="3"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4pPr>
            <a:lvl5pPr lvl="4"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5pPr>
            <a:lvl6pPr lvl="5"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6pPr>
            <a:lvl7pPr lvl="6"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7pPr>
            <a:lvl8pPr lvl="7"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8pPr>
            <a:lvl9pPr lvl="8" marR="0" rtl="0" algn="l">
              <a:lnSpc>
                <a:spcPct val="101000"/>
              </a:lnSpc>
              <a:spcBef>
                <a:spcPts val="0"/>
              </a:spcBef>
              <a:spcAft>
                <a:spcPts val="0"/>
              </a:spcAft>
              <a:buSzPts val="1400"/>
              <a:buNone/>
              <a:defRPr b="0" i="0" sz="4000" u="none" cap="none" strike="noStrike">
                <a:solidFill>
                  <a:srgbClr val="000000"/>
                </a:solidFill>
                <a:latin typeface="Tahoma"/>
                <a:ea typeface="Tahoma"/>
                <a:cs typeface="Tahoma"/>
                <a:sym typeface="Tahoma"/>
              </a:defRPr>
            </a:lvl9pPr>
          </a:lstStyle>
          <a:p/>
        </p:txBody>
      </p:sp>
      <p:sp>
        <p:nvSpPr>
          <p:cNvPr id="157" name="Google Shape;157;p119"/>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lvl1pPr indent="-228600" lvl="0" marL="457200" marR="0" rtl="0" algn="l">
              <a:lnSpc>
                <a:spcPct val="101000"/>
              </a:lnSpc>
              <a:spcBef>
                <a:spcPts val="0"/>
              </a:spcBef>
              <a:spcAft>
                <a:spcPts val="0"/>
              </a:spcAft>
              <a:buSzPts val="1400"/>
              <a:buNone/>
              <a:defRPr b="0" i="0" sz="2900" u="none" cap="none" strike="noStrike">
                <a:solidFill>
                  <a:srgbClr val="000000"/>
                </a:solidFill>
                <a:latin typeface="Tahoma"/>
                <a:ea typeface="Tahoma"/>
                <a:cs typeface="Tahoma"/>
                <a:sym typeface="Tahoma"/>
              </a:defRPr>
            </a:lvl1pPr>
            <a:lvl2pPr indent="-228600" lvl="1" marL="914400" marR="0" rtl="0" algn="l">
              <a:lnSpc>
                <a:spcPct val="101000"/>
              </a:lnSpc>
              <a:spcBef>
                <a:spcPts val="1288"/>
              </a:spcBef>
              <a:spcAft>
                <a:spcPts val="0"/>
              </a:spcAft>
              <a:buSzPts val="1400"/>
              <a:buNone/>
              <a:defRPr b="0" i="0" sz="2500" u="none" cap="none" strike="noStrike">
                <a:solidFill>
                  <a:srgbClr val="000000"/>
                </a:solidFill>
                <a:latin typeface="Tahoma"/>
                <a:ea typeface="Tahoma"/>
                <a:cs typeface="Tahoma"/>
                <a:sym typeface="Tahoma"/>
              </a:defRPr>
            </a:lvl2pPr>
            <a:lvl3pPr indent="-228600" lvl="2" marL="1371600" marR="0" rtl="0" algn="l">
              <a:lnSpc>
                <a:spcPct val="101000"/>
              </a:lnSpc>
              <a:spcBef>
                <a:spcPts val="1038"/>
              </a:spcBef>
              <a:spcAft>
                <a:spcPts val="0"/>
              </a:spcAft>
              <a:buSzPts val="1400"/>
              <a:buNone/>
              <a:defRPr b="0" i="0" sz="2200" u="none" cap="none" strike="noStrike">
                <a:solidFill>
                  <a:srgbClr val="000000"/>
                </a:solidFill>
                <a:latin typeface="Tahoma"/>
                <a:ea typeface="Tahoma"/>
                <a:cs typeface="Tahoma"/>
                <a:sym typeface="Tahoma"/>
              </a:defRPr>
            </a:lvl3pPr>
            <a:lvl4pPr indent="-228600" lvl="3" marL="1828800" marR="0" rtl="0" algn="l">
              <a:lnSpc>
                <a:spcPct val="101000"/>
              </a:lnSpc>
              <a:spcBef>
                <a:spcPts val="775"/>
              </a:spcBef>
              <a:spcAft>
                <a:spcPts val="0"/>
              </a:spcAft>
              <a:buSzPts val="1400"/>
              <a:buNone/>
              <a:defRPr b="0" i="0" sz="1800" u="none" cap="none" strike="noStrike">
                <a:solidFill>
                  <a:srgbClr val="000000"/>
                </a:solidFill>
                <a:latin typeface="Tahoma"/>
                <a:ea typeface="Tahoma"/>
                <a:cs typeface="Tahoma"/>
                <a:sym typeface="Tahoma"/>
              </a:defRPr>
            </a:lvl4pPr>
            <a:lvl5pPr indent="-228600" lvl="4" marL="2286000" marR="0" rtl="0" algn="l">
              <a:lnSpc>
                <a:spcPct val="101000"/>
              </a:lnSpc>
              <a:spcBef>
                <a:spcPts val="525"/>
              </a:spcBef>
              <a:spcAft>
                <a:spcPts val="0"/>
              </a:spcAft>
              <a:buSzPts val="1400"/>
              <a:buNone/>
              <a:defRPr b="0" i="0" sz="1800" u="none" cap="none" strike="noStrike">
                <a:solidFill>
                  <a:srgbClr val="000000"/>
                </a:solidFill>
                <a:latin typeface="Tahoma"/>
                <a:ea typeface="Tahoma"/>
                <a:cs typeface="Tahoma"/>
                <a:sym typeface="Tahoma"/>
              </a:defRPr>
            </a:lvl5pPr>
            <a:lvl6pPr indent="-228600" lvl="5" marL="2743200" marR="0" rtl="0" algn="l">
              <a:lnSpc>
                <a:spcPct val="101000"/>
              </a:lnSpc>
              <a:spcBef>
                <a:spcPts val="263"/>
              </a:spcBef>
              <a:spcAft>
                <a:spcPts val="0"/>
              </a:spcAft>
              <a:buSzPts val="1400"/>
              <a:buNone/>
              <a:defRPr b="0" i="0" sz="1800" u="none" cap="none" strike="noStrike">
                <a:solidFill>
                  <a:srgbClr val="000000"/>
                </a:solidFill>
                <a:latin typeface="Tahoma"/>
                <a:ea typeface="Tahoma"/>
                <a:cs typeface="Tahoma"/>
                <a:sym typeface="Tahoma"/>
              </a:defRPr>
            </a:lvl6pPr>
            <a:lvl7pPr indent="-228600" lvl="6" marL="32004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7pPr>
            <a:lvl8pPr indent="-228600" lvl="7" marL="3657600" marR="0" rtl="0" algn="l">
              <a:lnSpc>
                <a:spcPct val="101000"/>
              </a:lnSpc>
              <a:spcBef>
                <a:spcPts val="261"/>
              </a:spcBef>
              <a:spcAft>
                <a:spcPts val="0"/>
              </a:spcAft>
              <a:buSzPts val="1400"/>
              <a:buNone/>
              <a:defRPr b="0" i="0" sz="1800" u="none" cap="none" strike="noStrike">
                <a:solidFill>
                  <a:srgbClr val="000000"/>
                </a:solidFill>
                <a:latin typeface="Tahoma"/>
                <a:ea typeface="Tahoma"/>
                <a:cs typeface="Tahoma"/>
                <a:sym typeface="Tahoma"/>
              </a:defRPr>
            </a:lvl8pPr>
            <a:lvl9pPr indent="-228600" lvl="8" marL="4114800" marR="0" rtl="0" algn="l">
              <a:lnSpc>
                <a:spcPct val="101000"/>
              </a:lnSpc>
              <a:spcBef>
                <a:spcPts val="261"/>
              </a:spcBef>
              <a:spcAft>
                <a:spcPts val="261"/>
              </a:spcAft>
              <a:buSzPts val="1400"/>
              <a:buNone/>
              <a:defRPr b="0" i="0" sz="1800" u="none" cap="none" strike="noStrike">
                <a:solidFill>
                  <a:srgbClr val="000000"/>
                </a:solidFill>
                <a:latin typeface="Tahoma"/>
                <a:ea typeface="Tahoma"/>
                <a:cs typeface="Tahoma"/>
                <a:sym typeface="Tahoma"/>
              </a:defRPr>
            </a:lvl9pPr>
          </a:lstStyle>
          <a:p/>
        </p:txBody>
      </p:sp>
      <p:sp>
        <p:nvSpPr>
          <p:cNvPr id="158" name="Google Shape;158;p119"/>
          <p:cNvSpPr txBox="1"/>
          <p:nvPr>
            <p:ph idx="10" type="dt"/>
          </p:nvPr>
        </p:nvSpPr>
        <p:spPr>
          <a:xfrm>
            <a:off x="457200" y="6246812"/>
            <a:ext cx="2127250" cy="471487"/>
          </a:xfrm>
          <a:prstGeom prst="rect">
            <a:avLst/>
          </a:prstGeom>
          <a:noFill/>
          <a:ln>
            <a:noFill/>
          </a:ln>
        </p:spPr>
        <p:txBody>
          <a:bodyPr anchorCtr="0" anchor="t" bIns="0" lIns="0" spcFirstLastPara="1" rIns="0" wrap="square" tIns="0">
            <a:noAutofit/>
          </a:bodyPr>
          <a:lstStyle>
            <a:lvl1pPr lvl="0" marR="0" rtl="1" algn="r">
              <a:lnSpc>
                <a:spcPct val="100000"/>
              </a:lnSpc>
              <a:spcBef>
                <a:spcPts val="0"/>
              </a:spcBef>
              <a:spcAft>
                <a:spcPts val="0"/>
              </a:spcAft>
              <a:buSzPts val="1400"/>
              <a:buNone/>
              <a:defRPr b="1" i="0" sz="16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59" name="Google Shape;159;p119"/>
          <p:cNvSpPr txBox="1"/>
          <p:nvPr>
            <p:ph idx="11" type="ftr"/>
          </p:nvPr>
        </p:nvSpPr>
        <p:spPr>
          <a:xfrm>
            <a:off x="3127375" y="6246812"/>
            <a:ext cx="2897187" cy="471487"/>
          </a:xfrm>
          <a:prstGeom prst="rect">
            <a:avLst/>
          </a:prstGeom>
          <a:noFill/>
          <a:ln>
            <a:noFill/>
          </a:ln>
        </p:spPr>
        <p:txBody>
          <a:bodyPr anchorCtr="0" anchor="t" bIns="0" lIns="0" spcFirstLastPara="1" rIns="0" wrap="square" tIns="0">
            <a:noAutofit/>
          </a:bodyPr>
          <a:lstStyle>
            <a:lvl1pPr lvl="0" marR="0" rtl="0" algn="ctr">
              <a:lnSpc>
                <a:spcPct val="101000"/>
              </a:lnSpc>
              <a:spcBef>
                <a:spcPts val="0"/>
              </a:spcBef>
              <a:spcAft>
                <a:spcPts val="0"/>
              </a:spcAft>
              <a:buSzPts val="1400"/>
              <a:buNone/>
              <a:defRPr b="1" i="0" sz="1000" u="none">
                <a:solidFill>
                  <a:srgbClr val="000000"/>
                </a:solidFill>
                <a:latin typeface="Tahoma"/>
                <a:ea typeface="Tahoma"/>
                <a:cs typeface="Tahoma"/>
                <a:sym typeface="Tahoma"/>
              </a:defRPr>
            </a:lvl1pPr>
            <a:lvl2pPr lvl="1"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
        <p:nvSpPr>
          <p:cNvPr id="160" name="Google Shape;160;p119"/>
          <p:cNvSpPr txBox="1"/>
          <p:nvPr>
            <p:ph idx="12" type="sldNum"/>
          </p:nvPr>
        </p:nvSpPr>
        <p:spPr>
          <a:xfrm>
            <a:off x="6556375" y="6246812"/>
            <a:ext cx="2128837" cy="471487"/>
          </a:xfrm>
          <a:prstGeom prst="rect">
            <a:avLst/>
          </a:prstGeom>
          <a:noFill/>
          <a:ln>
            <a:noFill/>
          </a:ln>
        </p:spPr>
        <p:txBody>
          <a:bodyPr anchorCtr="0" anchor="t" bIns="0" lIns="0" spcFirstLastPara="1" rIns="0" wrap="square" tIns="0">
            <a:noAutofit/>
          </a:bodyPr>
          <a:lstStyle>
            <a:lvl1pPr indent="0" lvl="0"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1pPr>
            <a:lvl2pPr indent="0" lvl="1"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2pPr>
            <a:lvl3pPr indent="0" lvl="2"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3pPr>
            <a:lvl4pPr indent="0" lvl="3"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4pPr>
            <a:lvl5pPr indent="0" lvl="4"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5pPr>
            <a:lvl6pPr indent="0" lvl="5"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6pPr>
            <a:lvl7pPr indent="0" lvl="6"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7pPr>
            <a:lvl8pPr indent="0" lvl="7"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8pPr>
            <a:lvl9pPr indent="0" lvl="8" marL="0" marR="0" rtl="0" algn="r">
              <a:lnSpc>
                <a:spcPct val="101000"/>
              </a:lnSpc>
              <a:spcBef>
                <a:spcPts val="0"/>
              </a:spcBef>
              <a:spcAft>
                <a:spcPts val="0"/>
              </a:spcAft>
              <a:buClr>
                <a:srgbClr val="000000"/>
              </a:buClr>
              <a:buSzPts val="1300"/>
              <a:buFont typeface="Tahoma"/>
              <a:buNone/>
              <a:defRPr b="1" i="0" sz="1300" u="none">
                <a:solidFill>
                  <a:srgbClr val="00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b="0"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0.pn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www.cloudbus.org/652"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
          <p:cNvSpPr txBox="1"/>
          <p:nvPr>
            <p:ph type="title"/>
          </p:nvPr>
        </p:nvSpPr>
        <p:spPr>
          <a:xfrm>
            <a:off x="3779837" y="908050"/>
            <a:ext cx="5102225" cy="2449512"/>
          </a:xfrm>
          <a:prstGeom prst="rect">
            <a:avLst/>
          </a:prstGeom>
          <a:noFill/>
          <a:ln>
            <a:noFill/>
          </a:ln>
        </p:spPr>
        <p:txBody>
          <a:bodyPr anchorCtr="0" anchor="b" bIns="0" lIns="0" spcFirstLastPara="1" rIns="0" wrap="square" tIns="0">
            <a:noAutofit/>
          </a:bodyPr>
          <a:lstStyle/>
          <a:p>
            <a:pPr indent="0" lvl="0" marL="0" rtl="0" algn="l">
              <a:lnSpc>
                <a:spcPct val="101000"/>
              </a:lnSpc>
              <a:spcBef>
                <a:spcPts val="0"/>
              </a:spcBef>
              <a:spcAft>
                <a:spcPts val="0"/>
              </a:spcAft>
              <a:buSzPts val="3300"/>
              <a:buNone/>
            </a:pPr>
            <a:r>
              <a:rPr b="0" i="0" lang="en-US" sz="3300" u="none">
                <a:solidFill>
                  <a:srgbClr val="000000"/>
                </a:solidFill>
                <a:latin typeface="Tahoma"/>
                <a:ea typeface="Tahoma"/>
                <a:cs typeface="Tahoma"/>
                <a:sym typeface="Tahoma"/>
              </a:rPr>
              <a:t>Software Engineering for Distributed Systems Course Code:Comp **** </a:t>
            </a:r>
            <a:br>
              <a:rPr b="0" i="0" lang="en-US" sz="3300" u="none">
                <a:solidFill>
                  <a:srgbClr val="000000"/>
                </a:solidFill>
                <a:latin typeface="Tahoma"/>
                <a:ea typeface="Tahoma"/>
                <a:cs typeface="Tahoma"/>
                <a:sym typeface="Tahoma"/>
              </a:rPr>
            </a:br>
            <a:r>
              <a:rPr b="0" i="0" lang="en-US" sz="3300" u="none">
                <a:solidFill>
                  <a:srgbClr val="000000"/>
                </a:solidFill>
                <a:latin typeface="Tahoma"/>
                <a:ea typeface="Tahoma"/>
                <a:cs typeface="Tahoma"/>
                <a:sym typeface="Tahoma"/>
              </a:rPr>
              <a:t>Unit 2: </a:t>
            </a:r>
            <a:r>
              <a:rPr b="0" i="0" lang="en-US" sz="3600" u="none">
                <a:solidFill>
                  <a:srgbClr val="000000"/>
                </a:solidFill>
                <a:latin typeface="Tahoma"/>
                <a:ea typeface="Tahoma"/>
                <a:cs typeface="Tahoma"/>
                <a:sym typeface="Tahoma"/>
              </a:rPr>
              <a:t>Characterization and Models of Distributed Systems </a:t>
            </a:r>
            <a:endParaRPr/>
          </a:p>
        </p:txBody>
      </p:sp>
      <p:sp>
        <p:nvSpPr>
          <p:cNvPr id="257" name="Google Shape;257;p1"/>
          <p:cNvSpPr txBox="1"/>
          <p:nvPr/>
        </p:nvSpPr>
        <p:spPr>
          <a:xfrm>
            <a:off x="3103562" y="3429000"/>
            <a:ext cx="6040437" cy="60325"/>
          </a:xfrm>
          <a:prstGeom prst="rect">
            <a:avLst/>
          </a:prstGeom>
          <a:solidFill>
            <a:srgbClr val="FFFFFF"/>
          </a:solidFill>
          <a:ln>
            <a:noFill/>
          </a:ln>
        </p:spPr>
        <p:txBody>
          <a:bodyPr anchorCtr="0" anchor="ctr" bIns="41450" lIns="82900" spcFirstLastPara="1" rIns="82900" wrap="square" tIns="4145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258" name="Google Shape;258;p1"/>
          <p:cNvSpPr txBox="1"/>
          <p:nvPr/>
        </p:nvSpPr>
        <p:spPr>
          <a:xfrm>
            <a:off x="250825" y="4437062"/>
            <a:ext cx="8990012" cy="1512887"/>
          </a:xfrm>
          <a:prstGeom prst="rect">
            <a:avLst/>
          </a:prstGeom>
          <a:noFill/>
          <a:ln>
            <a:noFill/>
          </a:ln>
        </p:spPr>
        <p:txBody>
          <a:bodyPr anchorCtr="0" anchor="ctr" bIns="0" lIns="0" spcFirstLastPara="1" rIns="0" wrap="square" tIns="0">
            <a:noAutofit/>
          </a:bodyPr>
          <a:lstStyle/>
          <a:p>
            <a:pPr indent="0" lvl="0" marL="0" marR="0" rtl="0" algn="ctr">
              <a:lnSpc>
                <a:spcPct val="101000"/>
              </a:lnSpc>
              <a:spcBef>
                <a:spcPts val="0"/>
              </a:spcBef>
              <a:spcAft>
                <a:spcPts val="0"/>
              </a:spcAft>
              <a:buClr>
                <a:schemeClr val="lt1"/>
              </a:buClr>
              <a:buSzPts val="2700"/>
              <a:buFont typeface="Tahoma"/>
              <a:buNone/>
            </a:pPr>
            <a:r>
              <a:rPr b="1" i="0" lang="en-US" sz="2700" u="none">
                <a:solidFill>
                  <a:schemeClr val="lt1"/>
                </a:solidFill>
                <a:latin typeface="Tahoma"/>
                <a:ea typeface="Tahoma"/>
                <a:cs typeface="Tahoma"/>
                <a:sym typeface="Tahoma"/>
              </a:rPr>
              <a:t>Modified  By Dr. Fatma Omara</a:t>
            </a:r>
            <a:endParaRPr/>
          </a:p>
          <a:p>
            <a:pPr indent="0" lvl="0" marL="0" marR="0" rtl="0" algn="ctr">
              <a:lnSpc>
                <a:spcPct val="101000"/>
              </a:lnSpc>
              <a:spcBef>
                <a:spcPts val="0"/>
              </a:spcBef>
              <a:spcAft>
                <a:spcPts val="0"/>
              </a:spcAft>
              <a:buClr>
                <a:schemeClr val="lt1"/>
              </a:buClr>
              <a:buSzPts val="2700"/>
              <a:buFont typeface="Tahoma"/>
              <a:buNone/>
            </a:pPr>
            <a:r>
              <a:rPr b="1" i="0" lang="en-US" sz="2700" u="none">
                <a:solidFill>
                  <a:schemeClr val="lt1"/>
                </a:solidFill>
                <a:latin typeface="Tahoma"/>
                <a:ea typeface="Tahoma"/>
                <a:cs typeface="Tahoma"/>
                <a:sym typeface="Tahoma"/>
              </a:rPr>
              <a:t>Computer Science Dept. </a:t>
            </a:r>
            <a:endParaRPr/>
          </a:p>
          <a:p>
            <a:pPr indent="0" lvl="0" marL="0" marR="0" rtl="0" algn="ctr">
              <a:lnSpc>
                <a:spcPct val="101000"/>
              </a:lnSpc>
              <a:spcBef>
                <a:spcPts val="0"/>
              </a:spcBef>
              <a:spcAft>
                <a:spcPts val="0"/>
              </a:spcAft>
              <a:buClr>
                <a:schemeClr val="lt1"/>
              </a:buClr>
              <a:buSzPts val="2700"/>
              <a:buFont typeface="Tahoma"/>
              <a:buNone/>
            </a:pPr>
            <a:r>
              <a:rPr b="1" i="0" lang="en-US" sz="2700" u="none">
                <a:solidFill>
                  <a:schemeClr val="lt1"/>
                </a:solidFill>
                <a:latin typeface="Tahoma"/>
                <a:ea typeface="Tahoma"/>
                <a:cs typeface="Tahoma"/>
                <a:sym typeface="Tahoma"/>
              </a:rPr>
              <a:t> Faculty of Computers and Artificial Intelligence</a:t>
            </a:r>
            <a:endParaRPr/>
          </a:p>
          <a:p>
            <a:pPr indent="0" lvl="0" marL="0" marR="0" rtl="0" algn="ctr">
              <a:lnSpc>
                <a:spcPct val="101000"/>
              </a:lnSpc>
              <a:spcBef>
                <a:spcPts val="0"/>
              </a:spcBef>
              <a:spcAft>
                <a:spcPts val="0"/>
              </a:spcAft>
              <a:buClr>
                <a:schemeClr val="lt1"/>
              </a:buClr>
              <a:buSzPts val="2700"/>
              <a:buFont typeface="Tahoma"/>
              <a:buNone/>
            </a:pPr>
            <a:r>
              <a:rPr b="1" i="0" lang="en-US" sz="2700" u="none">
                <a:solidFill>
                  <a:schemeClr val="lt1"/>
                </a:solidFill>
                <a:latin typeface="Tahoma"/>
                <a:ea typeface="Tahoma"/>
                <a:cs typeface="Tahoma"/>
                <a:sym typeface="Tahoma"/>
              </a:rPr>
              <a:t>Cairo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0"/>
          <p:cNvSpPr txBox="1"/>
          <p:nvPr>
            <p:ph type="title"/>
          </p:nvPr>
        </p:nvSpPr>
        <p:spPr>
          <a:xfrm>
            <a:off x="0" y="260350"/>
            <a:ext cx="8226425" cy="11430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 Parallel Computing-Cont.</a:t>
            </a:r>
            <a:endParaRPr/>
          </a:p>
        </p:txBody>
      </p:sp>
      <p:sp>
        <p:nvSpPr>
          <p:cNvPr id="326" name="Google Shape;326;p10"/>
          <p:cNvSpPr txBox="1"/>
          <p:nvPr>
            <p:ph idx="1" type="body"/>
          </p:nvPr>
        </p:nvSpPr>
        <p:spPr>
          <a:xfrm>
            <a:off x="179387" y="1628775"/>
            <a:ext cx="8785225" cy="3976687"/>
          </a:xfrm>
          <a:prstGeom prst="rect">
            <a:avLst/>
          </a:prstGeom>
          <a:noFill/>
          <a:ln>
            <a:noFill/>
          </a:ln>
        </p:spPr>
        <p:txBody>
          <a:bodyPr anchorCtr="0" anchor="t" bIns="0" lIns="0" spcFirstLastPara="1" rIns="0" wrap="square" tIns="0">
            <a:noAutofit/>
          </a:bodyPr>
          <a:lstStyle/>
          <a:p>
            <a:pPr indent="-266700" lvl="0" marL="266700" marR="0" rtl="0" algn="l">
              <a:lnSpc>
                <a:spcPct val="101000"/>
              </a:lnSpc>
              <a:spcBef>
                <a:spcPts val="0"/>
              </a:spcBef>
              <a:spcAft>
                <a:spcPts val="0"/>
              </a:spcAft>
              <a:buClr>
                <a:srgbClr val="000000"/>
              </a:buClr>
              <a:buSzPts val="3200"/>
              <a:buFont typeface="Times New Roman"/>
              <a:buNone/>
            </a:pPr>
            <a:r>
              <a:rPr b="1" i="0" lang="en-US" sz="3200" u="none">
                <a:solidFill>
                  <a:srgbClr val="000000"/>
                </a:solidFill>
                <a:latin typeface="Tahoma"/>
                <a:ea typeface="Tahoma"/>
                <a:cs typeface="Tahoma"/>
                <a:sym typeface="Tahoma"/>
              </a:rPr>
              <a:t>Shared Memory Access</a:t>
            </a:r>
            <a:endParaRPr/>
          </a:p>
          <a:p>
            <a:pPr indent="-266700" lvl="0" marL="266700" marR="0" rtl="0" algn="l">
              <a:lnSpc>
                <a:spcPct val="101000"/>
              </a:lnSpc>
              <a:spcBef>
                <a:spcPts val="6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An important design constraint in a </a:t>
            </a:r>
            <a:r>
              <a:rPr b="1" i="1" lang="en-US" sz="2800" u="none">
                <a:solidFill>
                  <a:srgbClr val="000000"/>
                </a:solidFill>
                <a:latin typeface="Tahoma"/>
                <a:ea typeface="Tahoma"/>
                <a:cs typeface="Tahoma"/>
                <a:sym typeface="Tahoma"/>
              </a:rPr>
              <a:t>shared-memory system</a:t>
            </a:r>
            <a:r>
              <a:rPr b="0" i="0" lang="en-US" sz="2800" u="none">
                <a:solidFill>
                  <a:srgbClr val="000000"/>
                </a:solidFill>
                <a:latin typeface="Tahoma"/>
                <a:ea typeface="Tahoma"/>
                <a:cs typeface="Tahoma"/>
                <a:sym typeface="Tahoma"/>
              </a:rPr>
              <a:t> is how programs are allowed to access the same memory address simultaneously. </a:t>
            </a:r>
            <a:endParaRPr/>
          </a:p>
          <a:p>
            <a:pPr indent="-266700" lvl="0" marL="266700"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There are three basic approaches; </a:t>
            </a:r>
            <a:r>
              <a:rPr b="1" i="0" lang="en-US" sz="2800" u="none">
                <a:solidFill>
                  <a:srgbClr val="000000"/>
                </a:solidFill>
                <a:latin typeface="Tahoma"/>
                <a:ea typeface="Tahoma"/>
                <a:cs typeface="Tahoma"/>
                <a:sym typeface="Tahoma"/>
              </a:rPr>
              <a:t>CRCW</a:t>
            </a:r>
            <a:r>
              <a:rPr b="0" i="0" lang="en-US" sz="2800" u="none">
                <a:solidFill>
                  <a:srgbClr val="000000"/>
                </a:solidFill>
                <a:latin typeface="Tahoma"/>
                <a:ea typeface="Tahoma"/>
                <a:cs typeface="Tahoma"/>
                <a:sym typeface="Tahoma"/>
              </a:rPr>
              <a:t>, </a:t>
            </a:r>
            <a:r>
              <a:rPr b="1" i="0" lang="en-US" sz="2800" u="none">
                <a:solidFill>
                  <a:srgbClr val="000000"/>
                </a:solidFill>
                <a:latin typeface="Tahoma"/>
                <a:ea typeface="Tahoma"/>
                <a:cs typeface="Tahoma"/>
                <a:sym typeface="Tahoma"/>
              </a:rPr>
              <a:t>CREW</a:t>
            </a:r>
            <a:r>
              <a:rPr b="0" i="0" lang="en-US" sz="2800" u="none">
                <a:solidFill>
                  <a:srgbClr val="000000"/>
                </a:solidFill>
                <a:latin typeface="Tahoma"/>
                <a:ea typeface="Tahoma"/>
                <a:cs typeface="Tahoma"/>
                <a:sym typeface="Tahoma"/>
              </a:rPr>
              <a:t>, </a:t>
            </a:r>
            <a:r>
              <a:rPr b="1" i="0" lang="en-US" sz="2800" u="none">
                <a:solidFill>
                  <a:srgbClr val="000000"/>
                </a:solidFill>
                <a:latin typeface="Tahoma"/>
                <a:ea typeface="Tahoma"/>
                <a:cs typeface="Tahoma"/>
                <a:sym typeface="Tahoma"/>
              </a:rPr>
              <a:t>EREW</a:t>
            </a:r>
            <a:r>
              <a:rPr b="0" i="0" lang="en-US" sz="2800" u="none">
                <a:solidFill>
                  <a:srgbClr val="000000"/>
                </a:solidFill>
                <a:latin typeface="Tahoma"/>
                <a:ea typeface="Tahoma"/>
                <a:cs typeface="Tahoma"/>
                <a:sym typeface="Tahoma"/>
              </a:rPr>
              <a:t>, </a:t>
            </a:r>
            <a:r>
              <a:rPr b="1" i="0" lang="en-US" sz="2800" u="none">
                <a:solidFill>
                  <a:srgbClr val="000000"/>
                </a:solidFill>
                <a:latin typeface="Tahoma"/>
                <a:ea typeface="Tahoma"/>
                <a:cs typeface="Tahoma"/>
                <a:sym typeface="Tahoma"/>
              </a:rPr>
              <a:t>ERCW </a:t>
            </a:r>
            <a:endParaRPr/>
          </a:p>
          <a:p>
            <a:pPr indent="-309563" lvl="0" marL="309563" marR="0" rtl="0" algn="l">
              <a:lnSpc>
                <a:spcPct val="101000"/>
              </a:lnSpc>
              <a:spcBef>
                <a:spcPts val="1200"/>
              </a:spcBef>
              <a:spcAft>
                <a:spcPts val="0"/>
              </a:spcAft>
              <a:buNone/>
            </a:pPr>
            <a:r>
              <a:t/>
            </a:r>
            <a:endParaRPr b="1" i="0" sz="2800" u="none">
              <a:solidFill>
                <a:srgbClr val="000000"/>
              </a:solidFill>
              <a:latin typeface="Tahoma"/>
              <a:ea typeface="Tahoma"/>
              <a:cs typeface="Tahoma"/>
              <a:sym typeface="Tahoma"/>
            </a:endParaRPr>
          </a:p>
        </p:txBody>
      </p:sp>
      <p:sp>
        <p:nvSpPr>
          <p:cNvPr id="327" name="Google Shape;327;p10"/>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328" name="Google Shape;328;p10"/>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1"/>
          <p:cNvSpPr txBox="1"/>
          <p:nvPr>
            <p:ph type="title"/>
          </p:nvPr>
        </p:nvSpPr>
        <p:spPr>
          <a:xfrm>
            <a:off x="0" y="260350"/>
            <a:ext cx="8226425" cy="11430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 Parallel Computing-Cont.</a:t>
            </a:r>
            <a:endParaRPr/>
          </a:p>
        </p:txBody>
      </p:sp>
      <p:sp>
        <p:nvSpPr>
          <p:cNvPr id="334" name="Google Shape;334;p11"/>
          <p:cNvSpPr txBox="1"/>
          <p:nvPr>
            <p:ph idx="1" type="body"/>
          </p:nvPr>
        </p:nvSpPr>
        <p:spPr>
          <a:xfrm>
            <a:off x="179387" y="1412875"/>
            <a:ext cx="8785225" cy="4824412"/>
          </a:xfrm>
          <a:prstGeom prst="rect">
            <a:avLst/>
          </a:prstGeom>
          <a:noFill/>
          <a:ln>
            <a:noFill/>
          </a:ln>
        </p:spPr>
        <p:txBody>
          <a:bodyPr anchorCtr="0" anchor="t" bIns="0" lIns="0" spcFirstLastPara="1" rIns="0" wrap="square" tIns="0">
            <a:noAutofit/>
          </a:bodyPr>
          <a:lstStyle/>
          <a:p>
            <a:pPr indent="0" lvl="0" marL="0" marR="0" rtl="0" algn="l">
              <a:lnSpc>
                <a:spcPct val="101000"/>
              </a:lnSpc>
              <a:spcBef>
                <a:spcPts val="0"/>
              </a:spcBef>
              <a:spcAft>
                <a:spcPts val="0"/>
              </a:spcAft>
              <a:buClr>
                <a:srgbClr val="000000"/>
              </a:buClr>
              <a:buSzPts val="2400"/>
              <a:buFont typeface="Times New Roman"/>
              <a:buNone/>
            </a:pPr>
            <a:r>
              <a:rPr b="1" i="0" lang="en-US" sz="2400" u="none">
                <a:solidFill>
                  <a:srgbClr val="FF0000"/>
                </a:solidFill>
                <a:latin typeface="Tahoma"/>
                <a:ea typeface="Tahoma"/>
                <a:cs typeface="Tahoma"/>
                <a:sym typeface="Tahoma"/>
              </a:rPr>
              <a:t> </a:t>
            </a:r>
            <a:r>
              <a:rPr b="0" i="0" lang="en-US" sz="2400" u="none">
                <a:solidFill>
                  <a:srgbClr val="FF0000"/>
                </a:solidFill>
                <a:latin typeface="Tahoma"/>
                <a:ea typeface="Tahoma"/>
                <a:cs typeface="Tahoma"/>
                <a:sym typeface="Tahoma"/>
              </a:rPr>
              <a:t> </a:t>
            </a:r>
            <a:r>
              <a:rPr b="1" i="0" lang="en-US" sz="2400" u="none">
                <a:solidFill>
                  <a:srgbClr val="FF0000"/>
                </a:solidFill>
                <a:latin typeface="Tahoma"/>
                <a:ea typeface="Tahoma"/>
                <a:cs typeface="Tahoma"/>
                <a:sym typeface="Tahoma"/>
              </a:rPr>
              <a:t>CRCW: Concurrent Read, Concurrent Write.</a:t>
            </a:r>
            <a:r>
              <a:rPr b="0" i="0" lang="en-US" sz="2400" u="none">
                <a:solidFill>
                  <a:srgbClr val="FF0000"/>
                </a:solidFill>
                <a:latin typeface="Tahoma"/>
                <a:ea typeface="Tahoma"/>
                <a:cs typeface="Tahoma"/>
                <a:sym typeface="Tahoma"/>
              </a:rPr>
              <a:t> </a:t>
            </a:r>
            <a:endParaRPr/>
          </a:p>
          <a:p>
            <a:pPr indent="-342900" lvl="2" marL="619125" marR="0" rtl="0" algn="l">
              <a:lnSpc>
                <a:spcPct val="101000"/>
              </a:lnSpc>
              <a:spcBef>
                <a:spcPts val="60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Simultaneous reads and writes are allowed to a memory cell.</a:t>
            </a:r>
            <a:endParaRPr/>
          </a:p>
          <a:p>
            <a:pPr indent="-342900" lvl="2" marL="619125" marR="0" rtl="0" algn="l">
              <a:lnSpc>
                <a:spcPct val="101000"/>
              </a:lnSpc>
              <a:spcBef>
                <a:spcPts val="70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The model must indicate how simultaneous writes are handled:</a:t>
            </a:r>
            <a:endParaRPr/>
          </a:p>
          <a:p>
            <a:pPr indent="-258762" lvl="1" marL="673100" marR="0" rtl="0" algn="l">
              <a:lnSpc>
                <a:spcPct val="101000"/>
              </a:lnSpc>
              <a:spcBef>
                <a:spcPts val="700"/>
              </a:spcBef>
              <a:spcAft>
                <a:spcPts val="0"/>
              </a:spcAft>
              <a:buClr>
                <a:srgbClr val="000000"/>
              </a:buClr>
              <a:buSzPts val="2200"/>
              <a:buFont typeface="Times New Roman"/>
              <a:buNone/>
            </a:pPr>
            <a:r>
              <a:rPr b="1" i="1" lang="en-US" sz="2200" u="none" cap="none" strike="noStrike">
                <a:solidFill>
                  <a:srgbClr val="FF0000"/>
                </a:solidFill>
                <a:latin typeface="Tahoma"/>
                <a:ea typeface="Tahoma"/>
                <a:cs typeface="Tahoma"/>
                <a:sym typeface="Tahoma"/>
              </a:rPr>
              <a:t>Common Write</a:t>
            </a:r>
            <a:r>
              <a:rPr b="0" i="0" lang="en-US" sz="2200" u="none" cap="none" strike="noStrike">
                <a:solidFill>
                  <a:srgbClr val="000000"/>
                </a:solidFill>
                <a:latin typeface="Tahoma"/>
                <a:ea typeface="Tahoma"/>
                <a:cs typeface="Tahoma"/>
                <a:sym typeface="Tahoma"/>
              </a:rPr>
              <a:t>: If processors write simultaneously, they must write </a:t>
            </a:r>
            <a:r>
              <a:rPr b="1" i="1" lang="en-US" sz="2200" u="sng" cap="none" strike="noStrike">
                <a:solidFill>
                  <a:srgbClr val="000000"/>
                </a:solidFill>
                <a:latin typeface="Tahoma"/>
                <a:ea typeface="Tahoma"/>
                <a:cs typeface="Tahoma"/>
                <a:sym typeface="Tahoma"/>
              </a:rPr>
              <a:t>same value</a:t>
            </a:r>
            <a:r>
              <a:rPr b="0" i="0" lang="en-US" sz="2200" u="none" cap="none" strike="noStrike">
                <a:solidFill>
                  <a:srgbClr val="000000"/>
                </a:solidFill>
                <a:latin typeface="Tahoma"/>
                <a:ea typeface="Tahoma"/>
                <a:cs typeface="Tahoma"/>
                <a:sym typeface="Tahoma"/>
              </a:rPr>
              <a:t>.</a:t>
            </a:r>
            <a:endParaRPr/>
          </a:p>
          <a:p>
            <a:pPr indent="-258762" lvl="1" marL="673100" marR="0" rtl="0" algn="l">
              <a:lnSpc>
                <a:spcPct val="101000"/>
              </a:lnSpc>
              <a:spcBef>
                <a:spcPts val="1000"/>
              </a:spcBef>
              <a:spcAft>
                <a:spcPts val="0"/>
              </a:spcAft>
              <a:buClr>
                <a:srgbClr val="000000"/>
              </a:buClr>
              <a:buSzPts val="2200"/>
              <a:buFont typeface="Times New Roman"/>
              <a:buNone/>
            </a:pPr>
            <a:r>
              <a:rPr b="1" i="1" lang="en-US" sz="2200" u="none" cap="none" strike="noStrike">
                <a:solidFill>
                  <a:srgbClr val="FF0000"/>
                </a:solidFill>
                <a:latin typeface="Tahoma"/>
                <a:ea typeface="Tahoma"/>
                <a:cs typeface="Tahoma"/>
                <a:sym typeface="Tahoma"/>
              </a:rPr>
              <a:t>Priority Write</a:t>
            </a:r>
            <a:r>
              <a:rPr b="0" i="0" lang="en-US" sz="2200" u="none" cap="none" strike="noStrike">
                <a:solidFill>
                  <a:srgbClr val="000000"/>
                </a:solidFill>
                <a:latin typeface="Tahoma"/>
                <a:ea typeface="Tahoma"/>
                <a:cs typeface="Tahoma"/>
                <a:sym typeface="Tahoma"/>
              </a:rPr>
              <a:t>: Processors have priority order, and the highest-priority processor's write wins in case of conflict.</a:t>
            </a:r>
            <a:endParaRPr/>
          </a:p>
          <a:p>
            <a:pPr indent="-258762" lvl="1" marL="673100" marR="0" rtl="0" algn="l">
              <a:lnSpc>
                <a:spcPct val="101000"/>
              </a:lnSpc>
              <a:spcBef>
                <a:spcPts val="1000"/>
              </a:spcBef>
              <a:spcAft>
                <a:spcPts val="0"/>
              </a:spcAft>
              <a:buClr>
                <a:srgbClr val="000000"/>
              </a:buClr>
              <a:buSzPts val="2200"/>
              <a:buFont typeface="Times New Roman"/>
              <a:buNone/>
            </a:pPr>
            <a:r>
              <a:rPr b="1" i="1" lang="en-US" sz="2200" u="none" cap="none" strike="noStrike">
                <a:solidFill>
                  <a:srgbClr val="FF0000"/>
                </a:solidFill>
                <a:latin typeface="Tahoma"/>
                <a:ea typeface="Tahoma"/>
                <a:cs typeface="Tahoma"/>
                <a:sym typeface="Tahoma"/>
              </a:rPr>
              <a:t>Arbitrary Write</a:t>
            </a:r>
            <a:r>
              <a:rPr b="0" i="0" lang="en-US" sz="2200" u="none" cap="none" strike="noStrike">
                <a:solidFill>
                  <a:srgbClr val="000000"/>
                </a:solidFill>
                <a:latin typeface="Tahoma"/>
                <a:ea typeface="Tahoma"/>
                <a:cs typeface="Tahoma"/>
                <a:sym typeface="Tahoma"/>
              </a:rPr>
              <a:t>: In case of conflict, one of the requested writes will succeed. But the outcome is not predictable, and the program must work regardless of which processor wins.</a:t>
            </a:r>
            <a:endParaRPr/>
          </a:p>
          <a:p>
            <a:pPr indent="-258762" lvl="1" marL="673100" marR="0" rtl="0" algn="l">
              <a:lnSpc>
                <a:spcPct val="101000"/>
              </a:lnSpc>
              <a:spcBef>
                <a:spcPts val="1000"/>
              </a:spcBef>
              <a:spcAft>
                <a:spcPts val="0"/>
              </a:spcAft>
              <a:buClr>
                <a:srgbClr val="000000"/>
              </a:buClr>
              <a:buSzPts val="2200"/>
              <a:buFont typeface="Times New Roman"/>
              <a:buNone/>
            </a:pPr>
            <a:r>
              <a:rPr b="1" i="1" lang="en-US" sz="2200" u="none" cap="none" strike="noStrike">
                <a:solidFill>
                  <a:srgbClr val="FF0000"/>
                </a:solidFill>
                <a:latin typeface="Tahoma"/>
                <a:ea typeface="Tahoma"/>
                <a:cs typeface="Tahoma"/>
                <a:sym typeface="Tahoma"/>
              </a:rPr>
              <a:t>Combining Write</a:t>
            </a:r>
            <a:r>
              <a:rPr b="0" i="0" lang="en-US" sz="2200" u="none" cap="none" strike="noStrike">
                <a:solidFill>
                  <a:srgbClr val="000000"/>
                </a:solidFill>
                <a:latin typeface="Tahoma"/>
                <a:ea typeface="Tahoma"/>
                <a:cs typeface="Tahoma"/>
                <a:sym typeface="Tahoma"/>
              </a:rPr>
              <a:t>: Simultaneous writes are combined with some function, such as </a:t>
            </a:r>
            <a:r>
              <a:rPr b="1" i="1" lang="en-US" sz="2200" u="sng" cap="none" strike="noStrike">
                <a:solidFill>
                  <a:srgbClr val="000000"/>
                </a:solidFill>
                <a:latin typeface="Tahoma"/>
                <a:ea typeface="Tahoma"/>
                <a:cs typeface="Tahoma"/>
                <a:sym typeface="Tahoma"/>
              </a:rPr>
              <a:t>adding values together</a:t>
            </a:r>
            <a:r>
              <a:rPr b="0" i="0" lang="en-US" sz="2200" u="none" cap="none" strike="noStrike">
                <a:solidFill>
                  <a:srgbClr val="000000"/>
                </a:solidFill>
                <a:latin typeface="Tahoma"/>
                <a:ea typeface="Tahoma"/>
                <a:cs typeface="Tahoma"/>
                <a:sym typeface="Tahoma"/>
              </a:rPr>
              <a:t>.</a:t>
            </a:r>
            <a:endParaRPr/>
          </a:p>
        </p:txBody>
      </p:sp>
      <p:sp>
        <p:nvSpPr>
          <p:cNvPr id="335" name="Google Shape;335;p11"/>
          <p:cNvSpPr txBox="1"/>
          <p:nvPr/>
        </p:nvSpPr>
        <p:spPr>
          <a:xfrm>
            <a:off x="3059112" y="64849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336" name="Google Shape;336;p11"/>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2"/>
          <p:cNvSpPr txBox="1"/>
          <p:nvPr>
            <p:ph type="title"/>
          </p:nvPr>
        </p:nvSpPr>
        <p:spPr>
          <a:xfrm>
            <a:off x="0" y="260350"/>
            <a:ext cx="8226425" cy="11430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 Parallel Computing-Cont.</a:t>
            </a:r>
            <a:endParaRPr/>
          </a:p>
        </p:txBody>
      </p:sp>
      <p:sp>
        <p:nvSpPr>
          <p:cNvPr id="342" name="Google Shape;342;p12"/>
          <p:cNvSpPr txBox="1"/>
          <p:nvPr>
            <p:ph idx="1" type="body"/>
          </p:nvPr>
        </p:nvSpPr>
        <p:spPr>
          <a:xfrm>
            <a:off x="179387" y="1484312"/>
            <a:ext cx="8785225" cy="4608512"/>
          </a:xfrm>
          <a:prstGeom prst="rect">
            <a:avLst/>
          </a:prstGeom>
          <a:noFill/>
          <a:ln>
            <a:noFill/>
          </a:ln>
        </p:spPr>
        <p:txBody>
          <a:bodyPr anchorCtr="0" anchor="t" bIns="0" lIns="0" spcFirstLastPara="1" rIns="0" wrap="square" tIns="0">
            <a:noAutofit/>
          </a:bodyPr>
          <a:lstStyle/>
          <a:p>
            <a:pPr indent="-309562" lvl="0" marL="309562" marR="0" rtl="0" algn="l">
              <a:lnSpc>
                <a:spcPct val="101000"/>
              </a:lnSpc>
              <a:spcBef>
                <a:spcPts val="0"/>
              </a:spcBef>
              <a:spcAft>
                <a:spcPts val="0"/>
              </a:spcAft>
              <a:buClr>
                <a:srgbClr val="000000"/>
              </a:buClr>
              <a:buSzPts val="2400"/>
              <a:buFont typeface="Times New Roman"/>
              <a:buNone/>
            </a:pPr>
            <a:r>
              <a:rPr b="1" i="0" lang="en-US" sz="2400" u="none">
                <a:solidFill>
                  <a:srgbClr val="FF0000"/>
                </a:solidFill>
                <a:latin typeface="Tahoma"/>
                <a:ea typeface="Tahoma"/>
                <a:cs typeface="Tahoma"/>
                <a:sym typeface="Tahoma"/>
              </a:rPr>
              <a:t>CREW: Concurrent Read, Exclusive Write</a:t>
            </a:r>
            <a:endParaRPr/>
          </a:p>
          <a:p>
            <a:pPr indent="-342900" lvl="2" marL="619125" marR="0" rtl="0" algn="l">
              <a:lnSpc>
                <a:spcPct val="101000"/>
              </a:lnSpc>
              <a:spcBef>
                <a:spcPts val="120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Here different processors are allowed to read the same memory cell simultaneously, but writing a  program must guarantee that only </a:t>
            </a:r>
            <a:r>
              <a:rPr b="1" i="1" lang="en-US" sz="2200" u="none" cap="none" strike="noStrike">
                <a:solidFill>
                  <a:srgbClr val="000000"/>
                </a:solidFill>
                <a:latin typeface="Tahoma"/>
                <a:ea typeface="Tahoma"/>
                <a:cs typeface="Tahoma"/>
                <a:sym typeface="Tahoma"/>
              </a:rPr>
              <a:t>one processor can write to any memory cell at a time</a:t>
            </a:r>
            <a:r>
              <a:rPr b="0" i="0" lang="en-US" sz="2200" u="none" cap="none" strike="noStrike">
                <a:solidFill>
                  <a:srgbClr val="000000"/>
                </a:solidFill>
                <a:latin typeface="Tahoma"/>
                <a:ea typeface="Tahoma"/>
                <a:cs typeface="Tahoma"/>
                <a:sym typeface="Tahoma"/>
              </a:rPr>
              <a:t>.</a:t>
            </a:r>
            <a:endParaRPr/>
          </a:p>
          <a:p>
            <a:pPr indent="-309562" lvl="0" marL="309562" marR="0" rtl="0" algn="l">
              <a:lnSpc>
                <a:spcPct val="101000"/>
              </a:lnSpc>
              <a:spcBef>
                <a:spcPts val="700"/>
              </a:spcBef>
              <a:spcAft>
                <a:spcPts val="0"/>
              </a:spcAft>
              <a:buClr>
                <a:srgbClr val="000000"/>
              </a:buClr>
              <a:buSzPts val="2400"/>
              <a:buFont typeface="Times New Roman"/>
              <a:buNone/>
            </a:pPr>
            <a:r>
              <a:rPr b="1" i="0" lang="en-US" sz="2400" u="none">
                <a:solidFill>
                  <a:srgbClr val="FF0000"/>
                </a:solidFill>
                <a:latin typeface="Tahoma"/>
                <a:ea typeface="Tahoma"/>
                <a:cs typeface="Tahoma"/>
                <a:sym typeface="Tahoma"/>
              </a:rPr>
              <a:t>EREW: Exclusive Read, Exclusive Write</a:t>
            </a:r>
            <a:r>
              <a:rPr b="0" i="0" lang="en-US" sz="2900" u="none">
                <a:solidFill>
                  <a:srgbClr val="000000"/>
                </a:solidFill>
                <a:latin typeface="Tahoma"/>
                <a:ea typeface="Tahoma"/>
                <a:cs typeface="Tahoma"/>
                <a:sym typeface="Tahoma"/>
              </a:rPr>
              <a:t> </a:t>
            </a:r>
            <a:endParaRPr/>
          </a:p>
          <a:p>
            <a:pPr indent="-342900" lvl="2" marL="619125" marR="0" rtl="0" algn="l">
              <a:lnSpc>
                <a:spcPct val="101000"/>
              </a:lnSpc>
              <a:spcBef>
                <a:spcPts val="120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The program must be written so that </a:t>
            </a:r>
            <a:r>
              <a:rPr b="1" i="1" lang="en-US" sz="2200" u="none" cap="none" strike="noStrike">
                <a:solidFill>
                  <a:srgbClr val="000000"/>
                </a:solidFill>
                <a:latin typeface="Tahoma"/>
                <a:ea typeface="Tahoma"/>
                <a:cs typeface="Tahoma"/>
                <a:sym typeface="Tahoma"/>
              </a:rPr>
              <a:t>no memory cell is accessed simultaneously</a:t>
            </a:r>
            <a:r>
              <a:rPr b="0" i="0" lang="en-US" sz="2200" u="none" cap="none" strike="noStrike">
                <a:solidFill>
                  <a:srgbClr val="000000"/>
                </a:solidFill>
                <a:latin typeface="Tahoma"/>
                <a:ea typeface="Tahoma"/>
                <a:cs typeface="Tahoma"/>
                <a:sym typeface="Tahoma"/>
              </a:rPr>
              <a:t> in any way.</a:t>
            </a:r>
            <a:endParaRPr/>
          </a:p>
          <a:p>
            <a:pPr indent="-309562" lvl="0" marL="309562" marR="0" rtl="0" algn="l">
              <a:lnSpc>
                <a:spcPct val="101000"/>
              </a:lnSpc>
              <a:spcBef>
                <a:spcPts val="700"/>
              </a:spcBef>
              <a:spcAft>
                <a:spcPts val="0"/>
              </a:spcAft>
              <a:buClr>
                <a:srgbClr val="000000"/>
              </a:buClr>
              <a:buSzPts val="2400"/>
              <a:buFont typeface="Times New Roman"/>
              <a:buNone/>
            </a:pPr>
            <a:r>
              <a:rPr b="1" i="0" lang="en-US" sz="2400" u="none">
                <a:solidFill>
                  <a:srgbClr val="FF0000"/>
                </a:solidFill>
                <a:latin typeface="Tahoma"/>
                <a:ea typeface="Tahoma"/>
                <a:cs typeface="Tahoma"/>
                <a:sym typeface="Tahoma"/>
              </a:rPr>
              <a:t>ERCW: Exclusive Read, Concurrent Write</a:t>
            </a:r>
            <a:r>
              <a:rPr b="0" i="0" lang="en-US" sz="2900" u="none">
                <a:solidFill>
                  <a:srgbClr val="000000"/>
                </a:solidFill>
                <a:latin typeface="Tahoma"/>
                <a:ea typeface="Tahoma"/>
                <a:cs typeface="Tahoma"/>
                <a:sym typeface="Tahoma"/>
              </a:rPr>
              <a:t> </a:t>
            </a:r>
            <a:endParaRPr/>
          </a:p>
          <a:p>
            <a:pPr indent="-342900" lvl="2" marL="619125" marR="0" rtl="0" algn="l">
              <a:lnSpc>
                <a:spcPct val="101000"/>
              </a:lnSpc>
              <a:spcBef>
                <a:spcPts val="120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There is no reason to consider this possibility.</a:t>
            </a:r>
            <a:endParaRPr/>
          </a:p>
          <a:p>
            <a:pPr indent="-309563" lvl="0" marL="309563" marR="0" rtl="0" algn="l">
              <a:lnSpc>
                <a:spcPct val="101000"/>
              </a:lnSpc>
              <a:spcBef>
                <a:spcPts val="700"/>
              </a:spcBef>
              <a:spcAft>
                <a:spcPts val="0"/>
              </a:spcAft>
              <a:buNone/>
            </a:pPr>
            <a:r>
              <a:t/>
            </a:r>
            <a:endParaRPr b="0" i="0" sz="2200" u="none" cap="none" strike="noStrike">
              <a:solidFill>
                <a:srgbClr val="000000"/>
              </a:solidFill>
              <a:latin typeface="Tahoma"/>
              <a:ea typeface="Tahoma"/>
              <a:cs typeface="Tahoma"/>
              <a:sym typeface="Tahoma"/>
            </a:endParaRPr>
          </a:p>
        </p:txBody>
      </p:sp>
      <p:sp>
        <p:nvSpPr>
          <p:cNvPr id="343" name="Google Shape;343;p12"/>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344" name="Google Shape;344;p12"/>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3"/>
          <p:cNvSpPr txBox="1"/>
          <p:nvPr/>
        </p:nvSpPr>
        <p:spPr>
          <a:xfrm>
            <a:off x="-188287" y="8563733"/>
            <a:ext cx="3748200" cy="206400"/>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350" name="Google Shape;350;p13"/>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351" name="Google Shape;351;p13"/>
          <p:cNvSpPr txBox="1"/>
          <p:nvPr/>
        </p:nvSpPr>
        <p:spPr>
          <a:xfrm>
            <a:off x="0" y="369887"/>
            <a:ext cx="9144000" cy="7143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400"/>
              <a:buFont typeface="Tahoma"/>
              <a:buNone/>
            </a:pPr>
            <a:r>
              <a:rPr b="1" i="0" lang="en-US" sz="4400" u="none">
                <a:solidFill>
                  <a:srgbClr val="FF0000"/>
                </a:solidFill>
                <a:latin typeface="Tahoma"/>
                <a:ea typeface="Tahoma"/>
                <a:cs typeface="Tahoma"/>
                <a:sym typeface="Tahoma"/>
              </a:rPr>
              <a:t>Distributed System Definitions</a:t>
            </a:r>
            <a:endParaRPr/>
          </a:p>
        </p:txBody>
      </p:sp>
      <p:sp>
        <p:nvSpPr>
          <p:cNvPr id="352" name="Google Shape;352;p13"/>
          <p:cNvSpPr txBox="1"/>
          <p:nvPr/>
        </p:nvSpPr>
        <p:spPr>
          <a:xfrm>
            <a:off x="215089" y="1302569"/>
            <a:ext cx="8713800" cy="4725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00000"/>
              </a:buClr>
              <a:buSzPts val="3300"/>
              <a:buFont typeface="Noto Sans Symbols"/>
              <a:buChar char="✔"/>
            </a:pPr>
            <a:r>
              <a:rPr b="0" i="0" lang="en-US" sz="2200" u="none">
                <a:solidFill>
                  <a:schemeClr val="dk1"/>
                </a:solidFill>
                <a:latin typeface="Tahoma"/>
                <a:ea typeface="Tahoma"/>
                <a:cs typeface="Tahoma"/>
                <a:sym typeface="Tahoma"/>
              </a:rPr>
              <a:t>“A collection of independent computers that appears to its users as a single coherent system”.</a:t>
            </a:r>
            <a:r>
              <a:rPr b="0" i="0" lang="en-US" sz="2200" u="none">
                <a:solidFill>
                  <a:srgbClr val="FF0000"/>
                </a:solidFill>
                <a:latin typeface="Tahoma"/>
                <a:ea typeface="Tahoma"/>
                <a:cs typeface="Tahoma"/>
                <a:sym typeface="Tahoma"/>
              </a:rPr>
              <a:t> </a:t>
            </a:r>
            <a:endParaRPr/>
          </a:p>
          <a:p>
            <a:pPr indent="-342900" lvl="0" marL="342900" marR="0" rtl="0" algn="l">
              <a:lnSpc>
                <a:spcPct val="100000"/>
              </a:lnSpc>
              <a:spcBef>
                <a:spcPts val="2400"/>
              </a:spcBef>
              <a:spcAft>
                <a:spcPts val="0"/>
              </a:spcAft>
              <a:buClr>
                <a:srgbClr val="C00000"/>
              </a:buClr>
              <a:buSzPts val="3300"/>
              <a:buFont typeface="Noto Sans Symbols"/>
              <a:buChar char="✔"/>
            </a:pPr>
            <a:r>
              <a:rPr b="0" i="0" lang="en-US" sz="2200" u="none">
                <a:solidFill>
                  <a:schemeClr val="dk1"/>
                </a:solidFill>
                <a:latin typeface="Tahoma"/>
                <a:ea typeface="Tahoma"/>
                <a:cs typeface="Tahoma"/>
                <a:sym typeface="Tahoma"/>
              </a:rPr>
              <a:t> “A system in which hardware or/and software components located at networked computers communicate and coordinate their actions only by “message passing.”</a:t>
            </a:r>
            <a:endParaRPr/>
          </a:p>
          <a:p>
            <a:pPr indent="-342900" lvl="0" marL="342900" marR="0" rtl="0" algn="l">
              <a:lnSpc>
                <a:spcPct val="100000"/>
              </a:lnSpc>
              <a:spcBef>
                <a:spcPts val="2400"/>
              </a:spcBef>
              <a:spcAft>
                <a:spcPts val="0"/>
              </a:spcAft>
              <a:buClr>
                <a:srgbClr val="C00000"/>
              </a:buClr>
              <a:buSzPts val="3300"/>
              <a:buFont typeface="Noto Sans Symbols"/>
              <a:buChar char="✔"/>
            </a:pPr>
            <a:r>
              <a:rPr b="0" i="0" lang="en-US" sz="2200" u="none">
                <a:solidFill>
                  <a:schemeClr val="dk1"/>
                </a:solidFill>
                <a:latin typeface="Arial"/>
                <a:ea typeface="Arial"/>
                <a:cs typeface="Arial"/>
                <a:sym typeface="Arial"/>
              </a:rPr>
              <a:t> </a:t>
            </a:r>
            <a:r>
              <a:rPr b="0" i="0" lang="en-US" sz="2200" u="none">
                <a:solidFill>
                  <a:schemeClr val="dk1"/>
                </a:solidFill>
                <a:latin typeface="Tahoma"/>
                <a:ea typeface="Tahoma"/>
                <a:cs typeface="Tahoma"/>
                <a:sym typeface="Tahoma"/>
              </a:rPr>
              <a:t>“A system that consists of a collection of two or more independent computers which coordinate their processing through the exchange of “synchronous or asynchronous message passing”.</a:t>
            </a:r>
            <a:endParaRPr/>
          </a:p>
          <a:p>
            <a:pPr indent="-342900" lvl="0" marL="342900" marR="0" rtl="0" algn="l">
              <a:lnSpc>
                <a:spcPct val="100000"/>
              </a:lnSpc>
              <a:spcBef>
                <a:spcPts val="2400"/>
              </a:spcBef>
              <a:spcAft>
                <a:spcPts val="0"/>
              </a:spcAft>
              <a:buClr>
                <a:srgbClr val="C00000"/>
              </a:buClr>
              <a:buSzPts val="3300"/>
              <a:buFont typeface="Noto Sans Symbols"/>
              <a:buChar char="✔"/>
            </a:pPr>
            <a:r>
              <a:rPr b="0" i="0" lang="en-US" sz="2200" u="none">
                <a:solidFill>
                  <a:schemeClr val="dk1"/>
                </a:solidFill>
                <a:latin typeface="Tahoma"/>
                <a:ea typeface="Tahoma"/>
                <a:cs typeface="Tahoma"/>
                <a:sym typeface="Tahoma"/>
              </a:rPr>
              <a:t> “A distributed system is a collection of autonomous computers linked by a network with </a:t>
            </a:r>
            <a:r>
              <a:rPr b="1" i="1" lang="en-US" sz="2200" u="none">
                <a:solidFill>
                  <a:schemeClr val="dk1"/>
                </a:solidFill>
                <a:latin typeface="Tahoma"/>
                <a:ea typeface="Tahoma"/>
                <a:cs typeface="Tahoma"/>
                <a:sym typeface="Tahoma"/>
              </a:rPr>
              <a:t>software designed</a:t>
            </a:r>
            <a:r>
              <a:rPr b="0" i="0" lang="en-US" sz="2200" u="none">
                <a:solidFill>
                  <a:schemeClr val="dk1"/>
                </a:solidFill>
                <a:latin typeface="Tahoma"/>
                <a:ea typeface="Tahoma"/>
                <a:cs typeface="Tahoma"/>
                <a:sym typeface="Tahoma"/>
              </a:rPr>
              <a:t> to produce an “</a:t>
            </a:r>
            <a:r>
              <a:rPr b="1" i="1" lang="en-US" sz="2200" u="none">
                <a:solidFill>
                  <a:schemeClr val="dk1"/>
                </a:solidFill>
                <a:latin typeface="Tahoma"/>
                <a:ea typeface="Tahoma"/>
                <a:cs typeface="Tahoma"/>
                <a:sym typeface="Tahoma"/>
              </a:rPr>
              <a:t>integrated computing facility</a:t>
            </a:r>
            <a:r>
              <a:rPr b="0" i="0" lang="en-US" sz="2200" u="none">
                <a:solidFill>
                  <a:schemeClr val="dk1"/>
                </a:solidFill>
                <a:latin typeface="Tahoma"/>
                <a:ea typeface="Tahoma"/>
                <a:cs typeface="Tahoma"/>
                <a:sym typeface="Tahoma"/>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4"/>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358" name="Google Shape;358;p14"/>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359" name="Google Shape;359;p14"/>
          <p:cNvSpPr txBox="1"/>
          <p:nvPr/>
        </p:nvSpPr>
        <p:spPr>
          <a:xfrm>
            <a:off x="12700" y="333375"/>
            <a:ext cx="8610600" cy="801687"/>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FF0000"/>
              </a:buClr>
              <a:buSzPts val="3800"/>
              <a:buFont typeface="Tahoma"/>
              <a:buNone/>
            </a:pPr>
            <a:r>
              <a:rPr b="1" i="0" lang="en-US" sz="3800" u="none">
                <a:solidFill>
                  <a:srgbClr val="FF0000"/>
                </a:solidFill>
                <a:latin typeface="Tahoma"/>
                <a:ea typeface="Tahoma"/>
                <a:cs typeface="Tahoma"/>
                <a:sym typeface="Tahoma"/>
              </a:rPr>
              <a:t>Distributed System Architectures</a:t>
            </a:r>
            <a:endParaRPr/>
          </a:p>
        </p:txBody>
      </p:sp>
      <p:sp>
        <p:nvSpPr>
          <p:cNvPr id="360" name="Google Shape;360;p14"/>
          <p:cNvSpPr txBox="1"/>
          <p:nvPr/>
        </p:nvSpPr>
        <p:spPr>
          <a:xfrm>
            <a:off x="539750" y="1628775"/>
            <a:ext cx="8353425" cy="4129087"/>
          </a:xfrm>
          <a:prstGeom prst="rect">
            <a:avLst/>
          </a:prstGeom>
          <a:noFill/>
          <a:ln>
            <a:noFill/>
          </a:ln>
        </p:spPr>
        <p:txBody>
          <a:bodyPr anchorCtr="0" anchor="t" bIns="45700" lIns="91425" spcFirstLastPara="1" rIns="91425" wrap="square" tIns="45700">
            <a:noAutofit/>
          </a:bodyPr>
          <a:lstStyle/>
          <a:p>
            <a:pPr indent="-203200" lvl="0" marL="182562" marR="0" rtl="0" algn="l">
              <a:lnSpc>
                <a:spcPct val="101000"/>
              </a:lnSpc>
              <a:spcBef>
                <a:spcPts val="0"/>
              </a:spcBef>
              <a:spcAft>
                <a:spcPts val="0"/>
              </a:spcAft>
              <a:buClr>
                <a:srgbClr val="000000"/>
              </a:buClr>
              <a:buSzPts val="3200"/>
              <a:buFont typeface="Times New Roman"/>
              <a:buChar char="•"/>
            </a:pPr>
            <a:r>
              <a:rPr b="0" i="0" lang="en-US" sz="3200" u="none">
                <a:solidFill>
                  <a:srgbClr val="000000"/>
                </a:solidFill>
                <a:latin typeface="Tahoma"/>
                <a:ea typeface="Tahoma"/>
                <a:cs typeface="Tahoma"/>
                <a:sym typeface="Tahoma"/>
              </a:rPr>
              <a:t>Architectural design for software that executes on more than one processor</a:t>
            </a:r>
            <a:endParaRPr/>
          </a:p>
          <a:p>
            <a:pPr indent="-203200" lvl="0" marL="182562" marR="0" rtl="0" algn="l">
              <a:lnSpc>
                <a:spcPct val="101000"/>
              </a:lnSpc>
              <a:spcBef>
                <a:spcPts val="1200"/>
              </a:spcBef>
              <a:spcAft>
                <a:spcPts val="0"/>
              </a:spcAft>
              <a:buClr>
                <a:srgbClr val="000000"/>
              </a:buClr>
              <a:buSzPts val="3200"/>
              <a:buFont typeface="Times New Roman"/>
              <a:buChar char="•"/>
            </a:pPr>
            <a:r>
              <a:rPr b="0" i="0" lang="en-US" sz="3200" u="none">
                <a:solidFill>
                  <a:srgbClr val="000000"/>
                </a:solidFill>
                <a:latin typeface="Tahoma"/>
                <a:ea typeface="Tahoma"/>
                <a:cs typeface="Tahoma"/>
                <a:sym typeface="Tahoma"/>
              </a:rPr>
              <a:t>Distributed software engineering is now very important</a:t>
            </a:r>
            <a:endParaRPr/>
          </a:p>
          <a:p>
            <a:pPr indent="0" lvl="0" marL="0" marR="0" rtl="1" algn="r">
              <a:lnSpc>
                <a:spcPct val="100000"/>
              </a:lnSpc>
              <a:spcBef>
                <a:spcPts val="1200"/>
              </a:spcBef>
              <a:spcAft>
                <a:spcPts val="0"/>
              </a:spcAft>
              <a:buNone/>
            </a:pPr>
            <a:r>
              <a:t/>
            </a:r>
            <a:endParaRPr b="0" i="0" sz="3200" u="none">
              <a:solidFill>
                <a:srgbClr val="000000"/>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5"/>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366" name="Google Shape;366;p15"/>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367" name="Google Shape;367;p15"/>
          <p:cNvSpPr txBox="1"/>
          <p:nvPr/>
        </p:nvSpPr>
        <p:spPr>
          <a:xfrm>
            <a:off x="153987" y="622300"/>
            <a:ext cx="8856662"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Construction of Distributed Systems</a:t>
            </a:r>
            <a:endParaRPr/>
          </a:p>
        </p:txBody>
      </p:sp>
      <p:sp>
        <p:nvSpPr>
          <p:cNvPr id="368" name="Google Shape;368;p15"/>
          <p:cNvSpPr txBox="1"/>
          <p:nvPr/>
        </p:nvSpPr>
        <p:spPr>
          <a:xfrm>
            <a:off x="215900" y="1374775"/>
            <a:ext cx="8677275" cy="280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Units of a Distributed System:</a:t>
            </a:r>
            <a:endParaRPr/>
          </a:p>
          <a:p>
            <a:pPr indent="-203200" lvl="0" marL="0" marR="0" rtl="0" algn="l">
              <a:lnSpc>
                <a:spcPct val="100000"/>
              </a:lnSpc>
              <a:spcBef>
                <a:spcPts val="160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Units/Nodes (Computers, sensors, … ) </a:t>
            </a:r>
            <a:endParaRPr/>
          </a:p>
          <a:p>
            <a:pPr indent="-203200" lvl="0" marL="0" marR="0" rtl="0" algn="l">
              <a:lnSpc>
                <a:spcPct val="100000"/>
              </a:lnSpc>
              <a:spcBef>
                <a:spcPts val="160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 Network</a:t>
            </a:r>
            <a:endParaRPr/>
          </a:p>
          <a:p>
            <a:pPr indent="-203200" lvl="0" marL="0" marR="0" rtl="0" algn="l">
              <a:lnSpc>
                <a:spcPct val="100000"/>
              </a:lnSpc>
              <a:spcBef>
                <a:spcPts val="160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 Software</a:t>
            </a:r>
            <a:endParaRPr/>
          </a:p>
        </p:txBody>
      </p:sp>
      <p:grpSp>
        <p:nvGrpSpPr>
          <p:cNvPr id="369" name="Google Shape;369;p15"/>
          <p:cNvGrpSpPr/>
          <p:nvPr/>
        </p:nvGrpSpPr>
        <p:grpSpPr>
          <a:xfrm>
            <a:off x="3733800" y="3327400"/>
            <a:ext cx="4654550" cy="2794000"/>
            <a:chOff x="1776" y="1824"/>
            <a:chExt cx="2208" cy="1760"/>
          </a:xfrm>
        </p:grpSpPr>
        <p:pic>
          <p:nvPicPr>
            <p:cNvPr descr="best_robust" id="370" name="Google Shape;370;p15"/>
            <p:cNvPicPr preferRelativeResize="0"/>
            <p:nvPr/>
          </p:nvPicPr>
          <p:blipFill rotWithShape="1">
            <a:blip r:embed="rId3">
              <a:alphaModFix/>
            </a:blip>
            <a:srcRect b="0" l="0" r="0" t="0"/>
            <a:stretch/>
          </p:blipFill>
          <p:spPr>
            <a:xfrm>
              <a:off x="2352" y="1824"/>
              <a:ext cx="480" cy="560"/>
            </a:xfrm>
            <a:prstGeom prst="rect">
              <a:avLst/>
            </a:prstGeom>
            <a:noFill/>
            <a:ln>
              <a:noFill/>
            </a:ln>
          </p:spPr>
        </p:pic>
        <p:pic>
          <p:nvPicPr>
            <p:cNvPr descr="best_robust" id="371" name="Google Shape;371;p15"/>
            <p:cNvPicPr preferRelativeResize="0"/>
            <p:nvPr/>
          </p:nvPicPr>
          <p:blipFill rotWithShape="1">
            <a:blip r:embed="rId3">
              <a:alphaModFix/>
            </a:blip>
            <a:srcRect b="0" l="0" r="0" t="0"/>
            <a:stretch/>
          </p:blipFill>
          <p:spPr>
            <a:xfrm>
              <a:off x="2496" y="3024"/>
              <a:ext cx="480" cy="560"/>
            </a:xfrm>
            <a:prstGeom prst="rect">
              <a:avLst/>
            </a:prstGeom>
            <a:noFill/>
            <a:ln>
              <a:noFill/>
            </a:ln>
          </p:spPr>
        </p:pic>
        <p:pic>
          <p:nvPicPr>
            <p:cNvPr descr="best_robust" id="372" name="Google Shape;372;p15"/>
            <p:cNvPicPr preferRelativeResize="0"/>
            <p:nvPr/>
          </p:nvPicPr>
          <p:blipFill rotWithShape="1">
            <a:blip r:embed="rId3">
              <a:alphaModFix/>
            </a:blip>
            <a:srcRect b="0" l="0" r="0" t="0"/>
            <a:stretch/>
          </p:blipFill>
          <p:spPr>
            <a:xfrm>
              <a:off x="3504" y="2688"/>
              <a:ext cx="480" cy="560"/>
            </a:xfrm>
            <a:prstGeom prst="rect">
              <a:avLst/>
            </a:prstGeom>
            <a:noFill/>
            <a:ln>
              <a:noFill/>
            </a:ln>
          </p:spPr>
        </p:pic>
        <p:pic>
          <p:nvPicPr>
            <p:cNvPr descr="best_robust" id="373" name="Google Shape;373;p15"/>
            <p:cNvPicPr preferRelativeResize="0"/>
            <p:nvPr/>
          </p:nvPicPr>
          <p:blipFill rotWithShape="1">
            <a:blip r:embed="rId3">
              <a:alphaModFix/>
            </a:blip>
            <a:srcRect b="0" l="0" r="0" t="0"/>
            <a:stretch/>
          </p:blipFill>
          <p:spPr>
            <a:xfrm>
              <a:off x="3456" y="2064"/>
              <a:ext cx="480" cy="560"/>
            </a:xfrm>
            <a:prstGeom prst="rect">
              <a:avLst/>
            </a:prstGeom>
            <a:noFill/>
            <a:ln>
              <a:noFill/>
            </a:ln>
          </p:spPr>
        </p:pic>
        <p:pic>
          <p:nvPicPr>
            <p:cNvPr descr="best_robust" id="374" name="Google Shape;374;p15"/>
            <p:cNvPicPr preferRelativeResize="0"/>
            <p:nvPr/>
          </p:nvPicPr>
          <p:blipFill rotWithShape="1">
            <a:blip r:embed="rId3">
              <a:alphaModFix/>
            </a:blip>
            <a:srcRect b="0" l="0" r="0" t="0"/>
            <a:stretch/>
          </p:blipFill>
          <p:spPr>
            <a:xfrm>
              <a:off x="1776" y="2448"/>
              <a:ext cx="480" cy="560"/>
            </a:xfrm>
            <a:prstGeom prst="rect">
              <a:avLst/>
            </a:prstGeom>
            <a:noFill/>
            <a:ln>
              <a:noFill/>
            </a:ln>
          </p:spPr>
        </p:pic>
        <p:sp>
          <p:nvSpPr>
            <p:cNvPr id="375" name="Google Shape;375;p15"/>
            <p:cNvSpPr txBox="1"/>
            <p:nvPr/>
          </p:nvSpPr>
          <p:spPr>
            <a:xfrm>
              <a:off x="2544" y="2400"/>
              <a:ext cx="91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network</a:t>
              </a:r>
              <a:endParaRPr/>
            </a:p>
          </p:txBody>
        </p:sp>
        <p:sp>
          <p:nvSpPr>
            <p:cNvPr id="376" name="Google Shape;376;p15"/>
            <p:cNvSpPr/>
            <p:nvPr/>
          </p:nvSpPr>
          <p:spPr>
            <a:xfrm>
              <a:off x="2496" y="2304"/>
              <a:ext cx="768" cy="528"/>
            </a:xfrm>
            <a:custGeom>
              <a:rect b="b" l="l" r="r" t="t"/>
              <a:pathLst>
                <a:path extrusionOk="0" h="528" w="768">
                  <a:moveTo>
                    <a:pt x="0" y="192"/>
                  </a:moveTo>
                  <a:lnTo>
                    <a:pt x="96" y="96"/>
                  </a:lnTo>
                  <a:lnTo>
                    <a:pt x="192" y="96"/>
                  </a:lnTo>
                  <a:lnTo>
                    <a:pt x="336" y="0"/>
                  </a:lnTo>
                  <a:lnTo>
                    <a:pt x="432" y="96"/>
                  </a:lnTo>
                  <a:lnTo>
                    <a:pt x="576" y="96"/>
                  </a:lnTo>
                  <a:lnTo>
                    <a:pt x="624" y="48"/>
                  </a:lnTo>
                  <a:lnTo>
                    <a:pt x="768" y="192"/>
                  </a:lnTo>
                  <a:lnTo>
                    <a:pt x="672" y="480"/>
                  </a:lnTo>
                  <a:lnTo>
                    <a:pt x="528" y="528"/>
                  </a:lnTo>
                  <a:lnTo>
                    <a:pt x="192" y="480"/>
                  </a:lnTo>
                  <a:lnTo>
                    <a:pt x="144" y="384"/>
                  </a:lnTo>
                  <a:lnTo>
                    <a:pt x="0" y="192"/>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cxnSp>
          <p:nvCxnSpPr>
            <p:cNvPr id="377" name="Google Shape;377;p15"/>
            <p:cNvCxnSpPr/>
            <p:nvPr/>
          </p:nvCxnSpPr>
          <p:spPr>
            <a:xfrm>
              <a:off x="2592" y="2112"/>
              <a:ext cx="144" cy="240"/>
            </a:xfrm>
            <a:prstGeom prst="straightConnector1">
              <a:avLst/>
            </a:prstGeom>
            <a:noFill/>
            <a:ln cap="flat" cmpd="sng" w="9525">
              <a:solidFill>
                <a:schemeClr val="dk1"/>
              </a:solidFill>
              <a:prstDash val="solid"/>
              <a:miter lim="800000"/>
              <a:headEnd len="med" w="med" type="none"/>
              <a:tailEnd len="med" w="med" type="none"/>
            </a:ln>
          </p:spPr>
        </p:cxnSp>
        <p:cxnSp>
          <p:nvCxnSpPr>
            <p:cNvPr id="378" name="Google Shape;378;p15"/>
            <p:cNvCxnSpPr/>
            <p:nvPr/>
          </p:nvCxnSpPr>
          <p:spPr>
            <a:xfrm flipH="1" rot="10800000">
              <a:off x="2160" y="2592"/>
              <a:ext cx="432" cy="48"/>
            </a:xfrm>
            <a:prstGeom prst="straightConnector1">
              <a:avLst/>
            </a:prstGeom>
            <a:noFill/>
            <a:ln cap="flat" cmpd="sng" w="9525">
              <a:solidFill>
                <a:schemeClr val="dk1"/>
              </a:solidFill>
              <a:prstDash val="solid"/>
              <a:miter lim="800000"/>
              <a:headEnd len="med" w="med" type="none"/>
              <a:tailEnd len="med" w="med" type="none"/>
            </a:ln>
          </p:spPr>
        </p:cxnSp>
        <p:cxnSp>
          <p:nvCxnSpPr>
            <p:cNvPr id="379" name="Google Shape;379;p15"/>
            <p:cNvCxnSpPr/>
            <p:nvPr/>
          </p:nvCxnSpPr>
          <p:spPr>
            <a:xfrm flipH="1" rot="10800000">
              <a:off x="2736" y="2784"/>
              <a:ext cx="144" cy="288"/>
            </a:xfrm>
            <a:prstGeom prst="straightConnector1">
              <a:avLst/>
            </a:prstGeom>
            <a:noFill/>
            <a:ln cap="flat" cmpd="sng" w="9525">
              <a:solidFill>
                <a:schemeClr val="dk1"/>
              </a:solidFill>
              <a:prstDash val="solid"/>
              <a:miter lim="800000"/>
              <a:headEnd len="med" w="med" type="none"/>
              <a:tailEnd len="med" w="med" type="none"/>
            </a:ln>
          </p:spPr>
        </p:cxnSp>
        <p:cxnSp>
          <p:nvCxnSpPr>
            <p:cNvPr id="380" name="Google Shape;380;p15"/>
            <p:cNvCxnSpPr/>
            <p:nvPr/>
          </p:nvCxnSpPr>
          <p:spPr>
            <a:xfrm rot="10800000">
              <a:off x="3216" y="2640"/>
              <a:ext cx="288" cy="192"/>
            </a:xfrm>
            <a:prstGeom prst="straightConnector1">
              <a:avLst/>
            </a:prstGeom>
            <a:noFill/>
            <a:ln cap="flat" cmpd="sng" w="9525">
              <a:solidFill>
                <a:schemeClr val="dk1"/>
              </a:solidFill>
              <a:prstDash val="solid"/>
              <a:miter lim="800000"/>
              <a:headEnd len="med" w="med" type="none"/>
              <a:tailEnd len="med" w="med" type="none"/>
            </a:ln>
          </p:spPr>
        </p:cxnSp>
        <p:cxnSp>
          <p:nvCxnSpPr>
            <p:cNvPr id="381" name="Google Shape;381;p15"/>
            <p:cNvCxnSpPr/>
            <p:nvPr/>
          </p:nvCxnSpPr>
          <p:spPr>
            <a:xfrm flipH="1">
              <a:off x="3216" y="2256"/>
              <a:ext cx="288" cy="192"/>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2000"/>
                                        <p:tgtEl>
                                          <p:spTgt spid="3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Effect filter="fade" transition="in">
                                      <p:cBhvr>
                                        <p:cTn dur="2000"/>
                                        <p:tgtEl>
                                          <p:spTgt spid="3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Effect filter="fade" transition="in">
                                      <p:cBhvr>
                                        <p:cTn dur="2000"/>
                                        <p:tgtEl>
                                          <p:spTgt spid="3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animEffect filter="fade" transition="in">
                                      <p:cBhvr>
                                        <p:cTn dur="2000"/>
                                        <p:tgtEl>
                                          <p:spTgt spid="3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6"/>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387" name="Google Shape;387;p16"/>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388" name="Google Shape;388;p16"/>
          <p:cNvSpPr txBox="1"/>
          <p:nvPr/>
        </p:nvSpPr>
        <p:spPr>
          <a:xfrm>
            <a:off x="458787" y="617537"/>
            <a:ext cx="799782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What Is Distribute Systems?</a:t>
            </a:r>
            <a:endParaRPr/>
          </a:p>
        </p:txBody>
      </p:sp>
      <p:sp>
        <p:nvSpPr>
          <p:cNvPr id="389" name="Google Shape;389;p16"/>
          <p:cNvSpPr txBox="1"/>
          <p:nvPr/>
        </p:nvSpPr>
        <p:spPr>
          <a:xfrm>
            <a:off x="179387" y="1339850"/>
            <a:ext cx="8713787" cy="52324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There is no unique definition for distributed systems. Similar terms are</a:t>
            </a:r>
            <a:endParaRPr/>
          </a:p>
          <a:p>
            <a:pPr indent="-457200" lvl="0" marL="457200" marR="0" rtl="0" algn="l">
              <a:lnSpc>
                <a:spcPct val="100000"/>
              </a:lnSpc>
              <a:spcBef>
                <a:spcPts val="600"/>
              </a:spcBef>
              <a:spcAft>
                <a:spcPts val="0"/>
              </a:spcAft>
              <a:buClr>
                <a:schemeClr val="dk1"/>
              </a:buClr>
              <a:buSzPts val="2600"/>
              <a:buFont typeface="Noto Sans Symbols"/>
              <a:buChar char="⮚"/>
            </a:pPr>
            <a:r>
              <a:rPr b="1" i="0" lang="en-US" sz="2600" u="none">
                <a:solidFill>
                  <a:schemeClr val="dk1"/>
                </a:solidFill>
                <a:latin typeface="Arial"/>
                <a:ea typeface="Arial"/>
                <a:cs typeface="Arial"/>
                <a:sym typeface="Arial"/>
              </a:rPr>
              <a:t>Networked system</a:t>
            </a:r>
            <a:endParaRPr/>
          </a:p>
          <a:p>
            <a:pPr indent="-457200" lvl="0" marL="457200" marR="0" rtl="0" algn="l">
              <a:lnSpc>
                <a:spcPct val="100000"/>
              </a:lnSpc>
              <a:spcBef>
                <a:spcPts val="600"/>
              </a:spcBef>
              <a:spcAft>
                <a:spcPts val="0"/>
              </a:spcAft>
              <a:buClr>
                <a:schemeClr val="dk1"/>
              </a:buClr>
              <a:buSzPts val="2600"/>
              <a:buFont typeface="Noto Sans Symbols"/>
              <a:buChar char="⮚"/>
            </a:pPr>
            <a:r>
              <a:rPr b="1" i="0" lang="en-US" sz="2600" u="none">
                <a:solidFill>
                  <a:schemeClr val="dk1"/>
                </a:solidFill>
                <a:latin typeface="Arial"/>
                <a:ea typeface="Arial"/>
                <a:cs typeface="Arial"/>
                <a:sym typeface="Arial"/>
              </a:rPr>
              <a:t> parallel systems</a:t>
            </a:r>
            <a:endParaRPr/>
          </a:p>
          <a:p>
            <a:pPr indent="-457200" lvl="0" marL="457200" marR="0" rtl="0" algn="l">
              <a:lnSpc>
                <a:spcPct val="100000"/>
              </a:lnSpc>
              <a:spcBef>
                <a:spcPts val="600"/>
              </a:spcBef>
              <a:spcAft>
                <a:spcPts val="0"/>
              </a:spcAft>
              <a:buClr>
                <a:schemeClr val="dk1"/>
              </a:buClr>
              <a:buSzPts val="2600"/>
              <a:buFont typeface="Noto Sans Symbols"/>
              <a:buChar char="⮚"/>
            </a:pPr>
            <a:r>
              <a:rPr b="1" i="0" lang="en-US" sz="2600" u="none">
                <a:solidFill>
                  <a:schemeClr val="dk1"/>
                </a:solidFill>
                <a:latin typeface="Arial"/>
                <a:ea typeface="Arial"/>
                <a:cs typeface="Arial"/>
                <a:sym typeface="Arial"/>
              </a:rPr>
              <a:t> Concurrent systems</a:t>
            </a:r>
            <a:endParaRPr/>
          </a:p>
          <a:p>
            <a:pPr indent="-457200" lvl="0" marL="457200" marR="0" rtl="0" algn="l">
              <a:lnSpc>
                <a:spcPct val="100000"/>
              </a:lnSpc>
              <a:spcBef>
                <a:spcPts val="600"/>
              </a:spcBef>
              <a:spcAft>
                <a:spcPts val="0"/>
              </a:spcAft>
              <a:buClr>
                <a:schemeClr val="dk1"/>
              </a:buClr>
              <a:buSzPts val="2600"/>
              <a:buFont typeface="Noto Sans Symbols"/>
              <a:buChar char="⮚"/>
            </a:pPr>
            <a:r>
              <a:rPr b="1" i="0" lang="en-US" sz="2600" u="none">
                <a:solidFill>
                  <a:schemeClr val="dk1"/>
                </a:solidFill>
                <a:latin typeface="Arial"/>
                <a:ea typeface="Arial"/>
                <a:cs typeface="Arial"/>
                <a:sym typeface="Arial"/>
              </a:rPr>
              <a:t> Decentralized systems</a:t>
            </a:r>
            <a:endParaRPr/>
          </a:p>
          <a:p>
            <a:pPr indent="-457200" lvl="0" marL="457200" marR="0" rtl="0" algn="l">
              <a:lnSpc>
                <a:spcPct val="100000"/>
              </a:lnSpc>
              <a:spcBef>
                <a:spcPts val="1400"/>
              </a:spcBef>
              <a:spcAft>
                <a:spcPts val="0"/>
              </a:spcAft>
              <a:buClr>
                <a:srgbClr val="FF0000"/>
              </a:buClr>
              <a:buSzPts val="2800"/>
              <a:buFont typeface="Arial"/>
              <a:buNone/>
            </a:pPr>
            <a:r>
              <a:rPr b="1" i="0" lang="en-US" sz="2800" u="sng">
                <a:solidFill>
                  <a:srgbClr val="FF0000"/>
                </a:solidFill>
                <a:latin typeface="Arial"/>
                <a:ea typeface="Arial"/>
                <a:cs typeface="Arial"/>
                <a:sym typeface="Arial"/>
              </a:rPr>
              <a:t>Enslow’s Definition</a:t>
            </a:r>
            <a:endParaRPr/>
          </a:p>
          <a:p>
            <a:pPr indent="-457200" lvl="0" marL="457200" marR="0" rtl="0" algn="l">
              <a:lnSpc>
                <a:spcPct val="100000"/>
              </a:lnSpc>
              <a:spcBef>
                <a:spcPts val="140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Distributed System = Distributed hardware +  Distributed control + Distributed data</a:t>
            </a:r>
            <a:endParaRPr/>
          </a:p>
          <a:p>
            <a:pPr indent="0" lvl="0" marL="0" marR="0" rtl="1" algn="r">
              <a:lnSpc>
                <a:spcPct val="100000"/>
              </a:lnSpc>
              <a:spcBef>
                <a:spcPts val="0"/>
              </a:spcBef>
              <a:spcAft>
                <a:spcPts val="0"/>
              </a:spcAft>
              <a:buNone/>
            </a:pPr>
            <a:r>
              <a:t/>
            </a:r>
            <a:endParaRPr b="1" i="0" sz="2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2000"/>
                                        <p:tgtEl>
                                          <p:spTgt spid="3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2000"/>
                                        <p:tgtEl>
                                          <p:spTgt spid="3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2000"/>
                                        <p:tgtEl>
                                          <p:spTgt spid="3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animEffect filter="fade" transition="in">
                                      <p:cBhvr>
                                        <p:cTn dur="2000"/>
                                        <p:tgtEl>
                                          <p:spTgt spid="3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4" st="4"/>
                                            </p:txEl>
                                          </p:spTgt>
                                        </p:tgtEl>
                                        <p:attrNameLst>
                                          <p:attrName>style.visibility</p:attrName>
                                        </p:attrNameLst>
                                      </p:cBhvr>
                                      <p:to>
                                        <p:strVal val="visible"/>
                                      </p:to>
                                    </p:set>
                                    <p:animEffect filter="fade" transition="in">
                                      <p:cBhvr>
                                        <p:cTn dur="2000"/>
                                        <p:tgtEl>
                                          <p:spTgt spid="3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5" st="5"/>
                                            </p:txEl>
                                          </p:spTgt>
                                        </p:tgtEl>
                                        <p:attrNameLst>
                                          <p:attrName>style.visibility</p:attrName>
                                        </p:attrNameLst>
                                      </p:cBhvr>
                                      <p:to>
                                        <p:strVal val="visible"/>
                                      </p:to>
                                    </p:set>
                                    <p:animEffect filter="fade" transition="in">
                                      <p:cBhvr>
                                        <p:cTn dur="2000"/>
                                        <p:tgtEl>
                                          <p:spTgt spid="3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6" st="6"/>
                                            </p:txEl>
                                          </p:spTgt>
                                        </p:tgtEl>
                                        <p:attrNameLst>
                                          <p:attrName>style.visibility</p:attrName>
                                        </p:attrNameLst>
                                      </p:cBhvr>
                                      <p:to>
                                        <p:strVal val="visible"/>
                                      </p:to>
                                    </p:set>
                                    <p:animEffect filter="fade" transition="in">
                                      <p:cBhvr>
                                        <p:cTn dur="2000"/>
                                        <p:tgtEl>
                                          <p:spTgt spid="3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7" st="7"/>
                                            </p:txEl>
                                          </p:spTgt>
                                        </p:tgtEl>
                                        <p:attrNameLst>
                                          <p:attrName>style.visibility</p:attrName>
                                        </p:attrNameLst>
                                      </p:cBhvr>
                                      <p:to>
                                        <p:strVal val="visible"/>
                                      </p:to>
                                    </p:set>
                                    <p:animEffect filter="fade" transition="in">
                                      <p:cBhvr>
                                        <p:cTn dur="2000"/>
                                        <p:tgtEl>
                                          <p:spTgt spid="38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7"/>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395" name="Google Shape;395;p17"/>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396" name="Google Shape;396;p17"/>
          <p:cNvSpPr txBox="1"/>
          <p:nvPr/>
        </p:nvSpPr>
        <p:spPr>
          <a:xfrm>
            <a:off x="458787" y="617537"/>
            <a:ext cx="799782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What Is Distribute Systems?</a:t>
            </a:r>
            <a:endParaRPr/>
          </a:p>
        </p:txBody>
      </p:sp>
      <p:sp>
        <p:nvSpPr>
          <p:cNvPr id="397" name="Google Shape;397;p17"/>
          <p:cNvSpPr txBox="1"/>
          <p:nvPr/>
        </p:nvSpPr>
        <p:spPr>
          <a:xfrm>
            <a:off x="179387" y="1339850"/>
            <a:ext cx="8713787" cy="52387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Distributed Hardware</a:t>
            </a:r>
            <a:endParaRPr/>
          </a:p>
        </p:txBody>
      </p:sp>
      <p:grpSp>
        <p:nvGrpSpPr>
          <p:cNvPr id="398" name="Google Shape;398;p17"/>
          <p:cNvGrpSpPr/>
          <p:nvPr/>
        </p:nvGrpSpPr>
        <p:grpSpPr>
          <a:xfrm>
            <a:off x="746125" y="1773237"/>
            <a:ext cx="6850062" cy="1676400"/>
            <a:chOff x="3168" y="768"/>
            <a:chExt cx="2496" cy="1056"/>
          </a:xfrm>
        </p:grpSpPr>
        <p:grpSp>
          <p:nvGrpSpPr>
            <p:cNvPr id="399" name="Google Shape;399;p17"/>
            <p:cNvGrpSpPr/>
            <p:nvPr/>
          </p:nvGrpSpPr>
          <p:grpSpPr>
            <a:xfrm>
              <a:off x="3168" y="1104"/>
              <a:ext cx="2496" cy="720"/>
              <a:chOff x="2976" y="1440"/>
              <a:chExt cx="2496" cy="720"/>
            </a:xfrm>
          </p:grpSpPr>
          <p:sp>
            <p:nvSpPr>
              <p:cNvPr id="400" name="Google Shape;400;p17"/>
              <p:cNvSpPr txBox="1"/>
              <p:nvPr/>
            </p:nvSpPr>
            <p:spPr>
              <a:xfrm>
                <a:off x="3024" y="1440"/>
                <a:ext cx="624" cy="19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processor</a:t>
                </a:r>
                <a:endParaRPr/>
              </a:p>
            </p:txBody>
          </p:sp>
          <p:sp>
            <p:nvSpPr>
              <p:cNvPr id="401" name="Google Shape;401;p17"/>
              <p:cNvSpPr txBox="1"/>
              <p:nvPr/>
            </p:nvSpPr>
            <p:spPr>
              <a:xfrm>
                <a:off x="3696" y="1440"/>
                <a:ext cx="624" cy="19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processor</a:t>
                </a:r>
                <a:endParaRPr/>
              </a:p>
            </p:txBody>
          </p:sp>
          <p:sp>
            <p:nvSpPr>
              <p:cNvPr id="402" name="Google Shape;402;p17"/>
              <p:cNvSpPr txBox="1"/>
              <p:nvPr/>
            </p:nvSpPr>
            <p:spPr>
              <a:xfrm>
                <a:off x="4848" y="1440"/>
                <a:ext cx="624" cy="198"/>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processor</a:t>
                </a:r>
                <a:endParaRPr/>
              </a:p>
            </p:txBody>
          </p:sp>
          <p:cxnSp>
            <p:nvCxnSpPr>
              <p:cNvPr id="403" name="Google Shape;403;p17"/>
              <p:cNvCxnSpPr/>
              <p:nvPr/>
            </p:nvCxnSpPr>
            <p:spPr>
              <a:xfrm>
                <a:off x="4464" y="1536"/>
                <a:ext cx="336" cy="0"/>
              </a:xfrm>
              <a:prstGeom prst="straightConnector1">
                <a:avLst/>
              </a:prstGeom>
              <a:noFill/>
              <a:ln cap="flat" cmpd="sng" w="38100">
                <a:solidFill>
                  <a:schemeClr val="dk1"/>
                </a:solidFill>
                <a:prstDash val="solid"/>
                <a:miter lim="800000"/>
                <a:headEnd len="med" w="med" type="none"/>
                <a:tailEnd len="med" w="med" type="none"/>
              </a:ln>
            </p:spPr>
          </p:cxnSp>
          <p:sp>
            <p:nvSpPr>
              <p:cNvPr id="404" name="Google Shape;404;p17"/>
              <p:cNvSpPr/>
              <p:nvPr/>
            </p:nvSpPr>
            <p:spPr>
              <a:xfrm>
                <a:off x="2976" y="1968"/>
                <a:ext cx="2496" cy="1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Network</a:t>
                </a:r>
                <a:endParaRPr/>
              </a:p>
            </p:txBody>
          </p:sp>
          <p:cxnSp>
            <p:nvCxnSpPr>
              <p:cNvPr id="405" name="Google Shape;405;p17"/>
              <p:cNvCxnSpPr/>
              <p:nvPr/>
            </p:nvCxnSpPr>
            <p:spPr>
              <a:xfrm>
                <a:off x="3408" y="1824"/>
                <a:ext cx="0" cy="192"/>
              </a:xfrm>
              <a:prstGeom prst="straightConnector1">
                <a:avLst/>
              </a:prstGeom>
              <a:noFill/>
              <a:ln cap="flat" cmpd="sng" w="9525">
                <a:solidFill>
                  <a:schemeClr val="dk1"/>
                </a:solidFill>
                <a:prstDash val="solid"/>
                <a:miter lim="800000"/>
                <a:headEnd len="med" w="med" type="none"/>
                <a:tailEnd len="med" w="med" type="none"/>
              </a:ln>
            </p:spPr>
          </p:cxnSp>
          <p:cxnSp>
            <p:nvCxnSpPr>
              <p:cNvPr id="406" name="Google Shape;406;p17"/>
              <p:cNvCxnSpPr/>
              <p:nvPr/>
            </p:nvCxnSpPr>
            <p:spPr>
              <a:xfrm>
                <a:off x="4032" y="1824"/>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407" name="Google Shape;407;p17"/>
              <p:cNvCxnSpPr/>
              <p:nvPr/>
            </p:nvCxnSpPr>
            <p:spPr>
              <a:xfrm>
                <a:off x="5136" y="1824"/>
                <a:ext cx="0" cy="192"/>
              </a:xfrm>
              <a:prstGeom prst="straightConnector1">
                <a:avLst/>
              </a:prstGeom>
              <a:noFill/>
              <a:ln cap="flat" cmpd="sng" w="9525">
                <a:solidFill>
                  <a:schemeClr val="dk1"/>
                </a:solidFill>
                <a:prstDash val="solid"/>
                <a:miter lim="800000"/>
                <a:headEnd len="med" w="med" type="none"/>
                <a:tailEnd len="med" w="med" type="none"/>
              </a:ln>
            </p:spPr>
          </p:cxnSp>
          <p:sp>
            <p:nvSpPr>
              <p:cNvPr id="408" name="Google Shape;408;p17"/>
              <p:cNvSpPr txBox="1"/>
              <p:nvPr/>
            </p:nvSpPr>
            <p:spPr>
              <a:xfrm>
                <a:off x="3696" y="1632"/>
                <a:ext cx="624" cy="192"/>
              </a:xfrm>
              <a:prstGeom prst="rect">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memory</a:t>
                </a:r>
                <a:endParaRPr/>
              </a:p>
            </p:txBody>
          </p:sp>
          <p:sp>
            <p:nvSpPr>
              <p:cNvPr id="409" name="Google Shape;409;p17"/>
              <p:cNvSpPr txBox="1"/>
              <p:nvPr/>
            </p:nvSpPr>
            <p:spPr>
              <a:xfrm>
                <a:off x="3024" y="1632"/>
                <a:ext cx="624" cy="192"/>
              </a:xfrm>
              <a:prstGeom prst="rect">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memory</a:t>
                </a:r>
                <a:endParaRPr/>
              </a:p>
            </p:txBody>
          </p:sp>
          <p:sp>
            <p:nvSpPr>
              <p:cNvPr id="410" name="Google Shape;410;p17"/>
              <p:cNvSpPr txBox="1"/>
              <p:nvPr/>
            </p:nvSpPr>
            <p:spPr>
              <a:xfrm>
                <a:off x="4848" y="1632"/>
                <a:ext cx="624" cy="192"/>
              </a:xfrm>
              <a:prstGeom prst="rect">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memory</a:t>
                </a:r>
                <a:endParaRPr/>
              </a:p>
            </p:txBody>
          </p:sp>
        </p:grpSp>
        <p:sp>
          <p:nvSpPr>
            <p:cNvPr id="411" name="Google Shape;411;p17"/>
            <p:cNvSpPr txBox="1"/>
            <p:nvPr/>
          </p:nvSpPr>
          <p:spPr>
            <a:xfrm>
              <a:off x="3168" y="768"/>
              <a:ext cx="2400" cy="4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Physically distributed memory</a:t>
              </a:r>
              <a:endParaRPr/>
            </a:p>
          </p:txBody>
        </p:sp>
      </p:grpSp>
      <p:sp>
        <p:nvSpPr>
          <p:cNvPr id="412" name="Google Shape;412;p17"/>
          <p:cNvSpPr txBox="1"/>
          <p:nvPr/>
        </p:nvSpPr>
        <p:spPr>
          <a:xfrm>
            <a:off x="179387" y="3644900"/>
            <a:ext cx="8713787" cy="275431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Distributed System Software</a:t>
            </a:r>
            <a:endParaRPr/>
          </a:p>
          <a:p>
            <a:pPr indent="-274637" lvl="1" marL="730250" marR="0" rtl="0" algn="l">
              <a:lnSpc>
                <a:spcPct val="100000"/>
              </a:lnSpc>
              <a:spcBef>
                <a:spcPts val="600"/>
              </a:spcBef>
              <a:spcAft>
                <a:spcPts val="0"/>
              </a:spcAft>
              <a:buClr>
                <a:schemeClr val="dk1"/>
              </a:buClr>
              <a:buSzPts val="2600"/>
              <a:buFont typeface="Noto Sans Symbols"/>
              <a:buChar char="▪"/>
            </a:pPr>
            <a:r>
              <a:rPr b="0" i="0" lang="en-US" sz="2600" u="none" cap="none" strike="noStrike">
                <a:solidFill>
                  <a:schemeClr val="dk1"/>
                </a:solidFill>
                <a:latin typeface="Arial"/>
                <a:ea typeface="Arial"/>
                <a:cs typeface="Arial"/>
                <a:sym typeface="Arial"/>
              </a:rPr>
              <a:t>Cooperating the actions of units (computers, sensors, …)</a:t>
            </a:r>
            <a:endParaRPr/>
          </a:p>
          <a:p>
            <a:pPr indent="-274637" lvl="1" marL="730250" marR="0" rtl="0" algn="l">
              <a:lnSpc>
                <a:spcPct val="100000"/>
              </a:lnSpc>
              <a:spcBef>
                <a:spcPts val="600"/>
              </a:spcBef>
              <a:spcAft>
                <a:spcPts val="0"/>
              </a:spcAft>
              <a:buClr>
                <a:schemeClr val="dk1"/>
              </a:buClr>
              <a:buSzPts val="2600"/>
              <a:buFont typeface="Noto Sans Symbols"/>
              <a:buChar char="▪"/>
            </a:pPr>
            <a:r>
              <a:rPr b="0" i="0" lang="en-US" sz="2600" u="none" cap="none" strike="noStrike">
                <a:solidFill>
                  <a:schemeClr val="dk1"/>
                </a:solidFill>
                <a:latin typeface="Arial"/>
                <a:ea typeface="Arial"/>
                <a:cs typeface="Arial"/>
                <a:sym typeface="Arial"/>
              </a:rPr>
              <a:t> Supporting system resources (hardware and software) sharing. </a:t>
            </a:r>
            <a:endParaRPr/>
          </a:p>
          <a:p>
            <a:pPr indent="-274637" lvl="1" marL="730250" marR="0" rtl="0" algn="l">
              <a:lnSpc>
                <a:spcPct val="100000"/>
              </a:lnSpc>
              <a:spcBef>
                <a:spcPts val="600"/>
              </a:spcBef>
              <a:spcAft>
                <a:spcPts val="0"/>
              </a:spcAft>
              <a:buClr>
                <a:schemeClr val="dk1"/>
              </a:buClr>
              <a:buSzPts val="2600"/>
              <a:buFont typeface="Noto Sans Symbols"/>
              <a:buChar char="▪"/>
            </a:pPr>
            <a:r>
              <a:rPr b="0" i="0" lang="en-US" sz="2600" u="none" cap="none" strike="noStrike">
                <a:solidFill>
                  <a:schemeClr val="dk1"/>
                </a:solidFill>
                <a:latin typeface="Arial"/>
                <a:ea typeface="Arial"/>
                <a:cs typeface="Arial"/>
                <a:sym typeface="Arial"/>
              </a:rPr>
              <a:t> Supporting data sharing.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animEffect filter="fade" transition="in">
                                      <p:cBhvr>
                                        <p:cTn dur="2000"/>
                                        <p:tgtEl>
                                          <p:spTgt spid="39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8"/>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418" name="Google Shape;418;p18"/>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19" name="Google Shape;419;p18"/>
          <p:cNvSpPr txBox="1"/>
          <p:nvPr/>
        </p:nvSpPr>
        <p:spPr>
          <a:xfrm>
            <a:off x="458787" y="617537"/>
            <a:ext cx="799782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What Is Distribute Systems?</a:t>
            </a:r>
            <a:endParaRPr/>
          </a:p>
        </p:txBody>
      </p:sp>
      <p:sp>
        <p:nvSpPr>
          <p:cNvPr id="420" name="Google Shape;420;p18"/>
          <p:cNvSpPr txBox="1"/>
          <p:nvPr/>
        </p:nvSpPr>
        <p:spPr>
          <a:xfrm>
            <a:off x="228600" y="1473200"/>
            <a:ext cx="7953375" cy="212248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Distributed Control</a:t>
            </a:r>
            <a:endParaRPr/>
          </a:p>
          <a:p>
            <a:pPr indent="-457200" lvl="1" marL="914400" marR="0" rtl="0" algn="l">
              <a:lnSpc>
                <a:spcPct val="100000"/>
              </a:lnSpc>
              <a:spcBef>
                <a:spcPts val="1300"/>
              </a:spcBef>
              <a:spcAft>
                <a:spcPts val="0"/>
              </a:spcAft>
              <a:buClr>
                <a:schemeClr val="dk1"/>
              </a:buClr>
              <a:buSzPts val="2600"/>
              <a:buFont typeface="Noto Sans Symbols"/>
              <a:buChar char="▪"/>
            </a:pPr>
            <a:r>
              <a:rPr b="0" i="0" lang="en-US" sz="2600" u="none" cap="none" strike="noStrike">
                <a:solidFill>
                  <a:schemeClr val="dk1"/>
                </a:solidFill>
                <a:latin typeface="Arial"/>
                <a:ea typeface="Arial"/>
                <a:cs typeface="Arial"/>
                <a:sym typeface="Arial"/>
              </a:rPr>
              <a:t>Master/Slave (fixed/dynamic)</a:t>
            </a:r>
            <a:endParaRPr/>
          </a:p>
          <a:p>
            <a:pPr indent="-457200" lvl="1" marL="914400" marR="0" rtl="0" algn="l">
              <a:lnSpc>
                <a:spcPct val="100000"/>
              </a:lnSpc>
              <a:spcBef>
                <a:spcPts val="1300"/>
              </a:spcBef>
              <a:spcAft>
                <a:spcPts val="0"/>
              </a:spcAft>
              <a:buClr>
                <a:schemeClr val="dk1"/>
              </a:buClr>
              <a:buSzPts val="2600"/>
              <a:buFont typeface="Noto Sans Symbols"/>
              <a:buChar char="▪"/>
            </a:pPr>
            <a:r>
              <a:rPr b="0" i="0" lang="en-US" sz="2600" u="none" cap="none" strike="noStrike">
                <a:solidFill>
                  <a:schemeClr val="dk1"/>
                </a:solidFill>
                <a:latin typeface="Arial"/>
                <a:ea typeface="Arial"/>
                <a:cs typeface="Arial"/>
                <a:sym typeface="Arial"/>
              </a:rPr>
              <a:t> Multi control points (homogenous/heterogeneous)</a:t>
            </a:r>
            <a:endParaRPr/>
          </a:p>
        </p:txBody>
      </p:sp>
      <p:sp>
        <p:nvSpPr>
          <p:cNvPr id="421" name="Google Shape;421;p18"/>
          <p:cNvSpPr txBox="1"/>
          <p:nvPr/>
        </p:nvSpPr>
        <p:spPr>
          <a:xfrm>
            <a:off x="228600" y="3759200"/>
            <a:ext cx="8915400" cy="212248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Distributed Data</a:t>
            </a:r>
            <a:endParaRPr/>
          </a:p>
          <a:p>
            <a:pPr indent="-457200" lvl="1" marL="914400" marR="0" rtl="0" algn="l">
              <a:lnSpc>
                <a:spcPct val="100000"/>
              </a:lnSpc>
              <a:spcBef>
                <a:spcPts val="1300"/>
              </a:spcBef>
              <a:spcAft>
                <a:spcPts val="0"/>
              </a:spcAft>
              <a:buClr>
                <a:srgbClr val="FF0000"/>
              </a:buClr>
              <a:buSzPts val="2600"/>
              <a:buFont typeface="Noto Sans Symbols"/>
              <a:buChar char="▪"/>
            </a:pPr>
            <a:r>
              <a:rPr b="1" i="1" lang="en-US" sz="2600" u="none" cap="none" strike="noStrike">
                <a:solidFill>
                  <a:srgbClr val="FF0000"/>
                </a:solidFill>
                <a:latin typeface="Arial"/>
                <a:ea typeface="Arial"/>
                <a:cs typeface="Arial"/>
                <a:sym typeface="Arial"/>
              </a:rPr>
              <a:t>Copies</a:t>
            </a:r>
            <a:r>
              <a:rPr b="1" i="0" lang="en-US" sz="2600" u="none" cap="none" strike="noStrike">
                <a:solidFill>
                  <a:schemeClr val="dk1"/>
                </a:solidFill>
                <a:latin typeface="Arial"/>
                <a:ea typeface="Arial"/>
                <a:cs typeface="Arial"/>
                <a:sym typeface="Arial"/>
              </a:rPr>
              <a:t>: Processors hold data copies. </a:t>
            </a:r>
            <a:endParaRPr/>
          </a:p>
          <a:p>
            <a:pPr indent="-457200" lvl="1" marL="914400" marR="0" rtl="0" algn="l">
              <a:lnSpc>
                <a:spcPct val="100000"/>
              </a:lnSpc>
              <a:spcBef>
                <a:spcPts val="1300"/>
              </a:spcBef>
              <a:spcAft>
                <a:spcPts val="0"/>
              </a:spcAft>
              <a:buClr>
                <a:srgbClr val="FF0000"/>
              </a:buClr>
              <a:buSzPts val="2600"/>
              <a:buFont typeface="Noto Sans Symbols"/>
              <a:buChar char="▪"/>
            </a:pPr>
            <a:r>
              <a:rPr b="1" i="1" lang="en-US" sz="2600" u="none" cap="none" strike="noStrike">
                <a:solidFill>
                  <a:srgbClr val="FF0000"/>
                </a:solidFill>
                <a:latin typeface="Arial"/>
                <a:ea typeface="Arial"/>
                <a:cs typeface="Arial"/>
                <a:sym typeface="Arial"/>
              </a:rPr>
              <a:t> Divided data</a:t>
            </a:r>
            <a:r>
              <a:rPr b="1" i="0" lang="en-US" sz="2600" u="none" cap="none" strike="noStrike">
                <a:solidFill>
                  <a:schemeClr val="dk1"/>
                </a:solidFill>
                <a:latin typeface="Arial"/>
                <a:ea typeface="Arial"/>
                <a:cs typeface="Arial"/>
                <a:sym typeface="Arial"/>
              </a:rPr>
              <a:t>: Data are divided and distributed to processors.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Effect filter="fade" transition="in">
                                      <p:cBhvr>
                                        <p:cTn dur="2000"/>
                                        <p:tgtEl>
                                          <p:spTgt spid="4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animEffect filter="fade" transition="in">
                                      <p:cBhvr>
                                        <p:cTn dur="2000"/>
                                        <p:tgtEl>
                                          <p:spTgt spid="4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2" st="2"/>
                                            </p:txEl>
                                          </p:spTgt>
                                        </p:tgtEl>
                                        <p:attrNameLst>
                                          <p:attrName>style.visibility</p:attrName>
                                        </p:attrNameLst>
                                      </p:cBhvr>
                                      <p:to>
                                        <p:strVal val="visible"/>
                                      </p:to>
                                    </p:set>
                                    <p:animEffect filter="fade" transition="in">
                                      <p:cBhvr>
                                        <p:cTn dur="2000"/>
                                        <p:tgtEl>
                                          <p:spTgt spid="42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9"/>
          <p:cNvSpPr txBox="1"/>
          <p:nvPr/>
        </p:nvSpPr>
        <p:spPr>
          <a:xfrm>
            <a:off x="3149600" y="3211512"/>
            <a:ext cx="641350" cy="4572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graphicFrame>
        <p:nvGraphicFramePr>
          <p:cNvPr id="427" name="Google Shape;427;p19"/>
          <p:cNvGraphicFramePr/>
          <p:nvPr/>
        </p:nvGraphicFramePr>
        <p:xfrm>
          <a:off x="755650" y="1303337"/>
          <a:ext cx="3000000" cy="3000000"/>
        </p:xfrm>
        <a:graphic>
          <a:graphicData uri="http://schemas.openxmlformats.org/drawingml/2006/table">
            <a:tbl>
              <a:tblPr>
                <a:noFill/>
                <a:tableStyleId>{96CAD129-8020-454C-BD78-0F2DA6281CBD}</a:tableStyleId>
              </a:tblPr>
              <a:tblGrid>
                <a:gridCol w="1728775"/>
                <a:gridCol w="2519350"/>
                <a:gridCol w="3313100"/>
              </a:tblGrid>
              <a:tr h="457200">
                <a:tc>
                  <a:txBody>
                    <a:bodyPr/>
                    <a:lstStyle/>
                    <a:p>
                      <a:pPr indent="0" lvl="0" marL="0" marR="0" rtl="0" algn="l">
                        <a:spcBef>
                          <a:spcPts val="0"/>
                        </a:spcBef>
                        <a:spcAft>
                          <a:spcPts val="0"/>
                        </a:spcAft>
                        <a:buNone/>
                      </a:pPr>
                      <a:r>
                        <a:t/>
                      </a:r>
                      <a:endParaRPr sz="1600">
                        <a:solidFill>
                          <a:schemeClr val="dk1"/>
                        </a:solidFill>
                        <a:latin typeface="Tahoma"/>
                        <a:ea typeface="Tahoma"/>
                        <a:cs typeface="Tahoma"/>
                        <a:sym typeface="Tahom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Parallel</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CCFF99"/>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Distributed</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r h="1111250">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Hardware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4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identical processors</a:t>
                      </a:r>
                      <a:endParaRPr/>
                    </a:p>
                    <a:p>
                      <a:pPr indent="0" lvl="0" marL="0" marR="0" rtl="0" algn="l">
                        <a:lnSpc>
                          <a:spcPct val="14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regular interconnection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99"/>
                    </a:solidFill>
                  </a:tcPr>
                </a:tc>
                <a:tc>
                  <a:txBody>
                    <a:bodyPr/>
                    <a:lstStyle/>
                    <a:p>
                      <a:pPr indent="0" lvl="0" marL="0" marR="0" rtl="0" algn="l">
                        <a:lnSpc>
                          <a:spcPct val="14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different types of processors</a:t>
                      </a:r>
                      <a:endParaRPr/>
                    </a:p>
                    <a:p>
                      <a:pPr indent="0" lvl="0" marL="0" marR="0" rtl="0" algn="l">
                        <a:lnSpc>
                          <a:spcPct val="140000"/>
                        </a:lnSpc>
                        <a:spcBef>
                          <a:spcPts val="36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Networks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Memory</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Shared memory </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99"/>
                    </a:solidFill>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Distributed memory</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9750">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Control</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synchronized (global clock)</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99"/>
                    </a:solidFill>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 synchronized execution of tasks (no global clock)</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r h="1017575">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Main focus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Performance </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99"/>
                    </a:solidFill>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Information/resource sharing</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Reliability/availability,….</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9450">
                <a:tc>
                  <a:txBody>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Homogeneity</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tasks perform similar functions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99"/>
                    </a:solidFill>
                  </a:tcPr>
                </a:tc>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Inhomogeneity, tasks perform different functions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bl>
          </a:graphicData>
        </a:graphic>
      </p:graphicFrame>
      <p:sp>
        <p:nvSpPr>
          <p:cNvPr id="428" name="Google Shape;428;p19"/>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429" name="Google Shape;429;p19"/>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30" name="Google Shape;430;p19"/>
          <p:cNvSpPr txBox="1"/>
          <p:nvPr/>
        </p:nvSpPr>
        <p:spPr>
          <a:xfrm>
            <a:off x="-36512" y="476250"/>
            <a:ext cx="90471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Tahoma"/>
              <a:buNone/>
            </a:pPr>
            <a:r>
              <a:rPr b="1" i="0" lang="en-US" sz="4000" u="none">
                <a:solidFill>
                  <a:srgbClr val="FF0000"/>
                </a:solidFill>
                <a:latin typeface="Tahoma"/>
                <a:ea typeface="Tahoma"/>
                <a:cs typeface="Tahoma"/>
                <a:sym typeface="Tahoma"/>
              </a:rPr>
              <a:t>Parallel versus Distributed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
          <p:cNvSpPr txBox="1"/>
          <p:nvPr>
            <p:ph type="title"/>
          </p:nvPr>
        </p:nvSpPr>
        <p:spPr>
          <a:xfrm>
            <a:off x="165100" y="188912"/>
            <a:ext cx="8978900" cy="1228725"/>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000000"/>
                </a:solidFill>
                <a:latin typeface="Tahoma"/>
                <a:ea typeface="Tahoma"/>
                <a:cs typeface="Tahoma"/>
                <a:sym typeface="Tahoma"/>
              </a:rPr>
              <a:t>Course Title: Software Engineering for Distributed Systems Course </a:t>
            </a:r>
            <a:br>
              <a:rPr b="1" i="0" lang="en-US" sz="2900" u="none">
                <a:solidFill>
                  <a:srgbClr val="000000"/>
                </a:solidFill>
                <a:latin typeface="Tahoma"/>
                <a:ea typeface="Tahoma"/>
                <a:cs typeface="Tahoma"/>
                <a:sym typeface="Tahoma"/>
              </a:rPr>
            </a:br>
            <a:endParaRPr/>
          </a:p>
        </p:txBody>
      </p:sp>
      <p:sp>
        <p:nvSpPr>
          <p:cNvPr id="264" name="Google Shape;264;p2"/>
          <p:cNvSpPr txBox="1"/>
          <p:nvPr>
            <p:ph idx="1" type="body"/>
          </p:nvPr>
        </p:nvSpPr>
        <p:spPr>
          <a:xfrm>
            <a:off x="457200" y="2924175"/>
            <a:ext cx="8226425" cy="2655887"/>
          </a:xfrm>
          <a:prstGeom prst="rect">
            <a:avLst/>
          </a:prstGeom>
          <a:noFill/>
          <a:ln>
            <a:noFill/>
          </a:ln>
        </p:spPr>
        <p:txBody>
          <a:bodyPr anchorCtr="0" anchor="t" bIns="0" lIns="0" spcFirstLastPara="1" rIns="0" wrap="square" tIns="0">
            <a:noAutofit/>
          </a:bodyPr>
          <a:lstStyle/>
          <a:p>
            <a:pPr indent="-309562" lvl="0" marL="309562" marR="0" rtl="0" algn="ctr">
              <a:lnSpc>
                <a:spcPct val="200000"/>
              </a:lnSpc>
              <a:spcBef>
                <a:spcPts val="0"/>
              </a:spcBef>
              <a:spcAft>
                <a:spcPts val="0"/>
              </a:spcAft>
              <a:buClr>
                <a:srgbClr val="000000"/>
              </a:buClr>
              <a:buSzPts val="2800"/>
              <a:buFont typeface="Times New Roman"/>
              <a:buNone/>
            </a:pPr>
            <a:r>
              <a:rPr b="1" i="0" lang="en-US" sz="2800" u="none" cap="none" strike="noStrike">
                <a:solidFill>
                  <a:srgbClr val="000000"/>
                </a:solidFill>
                <a:latin typeface="Tahoma"/>
                <a:ea typeface="Tahoma"/>
                <a:cs typeface="Tahoma"/>
                <a:sym typeface="Tahoma"/>
              </a:rPr>
              <a:t>Characterization and Models of Distributed Systems</a:t>
            </a:r>
            <a:endParaRPr/>
          </a:p>
        </p:txBody>
      </p:sp>
      <p:sp>
        <p:nvSpPr>
          <p:cNvPr id="265" name="Google Shape;265;p2"/>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266" name="Google Shape;266;p2"/>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0"/>
          <p:cNvSpPr txBox="1"/>
          <p:nvPr/>
        </p:nvSpPr>
        <p:spPr>
          <a:xfrm>
            <a:off x="179387" y="6453187"/>
            <a:ext cx="4037012" cy="206375"/>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436" name="Google Shape;436;p20"/>
          <p:cNvSpPr txBox="1"/>
          <p:nvPr/>
        </p:nvSpPr>
        <p:spPr>
          <a:xfrm>
            <a:off x="6556375" y="6607175"/>
            <a:ext cx="2128837" cy="250825"/>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37" name="Google Shape;437;p20"/>
          <p:cNvSpPr txBox="1"/>
          <p:nvPr/>
        </p:nvSpPr>
        <p:spPr>
          <a:xfrm>
            <a:off x="34925" y="53975"/>
            <a:ext cx="8964612" cy="1143000"/>
          </a:xfrm>
          <a:prstGeom prst="rect">
            <a:avLst/>
          </a:prstGeom>
          <a:noFill/>
          <a:ln>
            <a:noFill/>
          </a:ln>
        </p:spPr>
        <p:txBody>
          <a:bodyPr anchorCtr="0" anchor="ctr" bIns="45700" lIns="72000" spcFirstLastPara="1" rIns="72000" wrap="square" tIns="45700">
            <a:noAutofit/>
          </a:bodyPr>
          <a:lstStyle/>
          <a:p>
            <a:pPr indent="0" lvl="0" marL="0" marR="0" rtl="0" algn="l">
              <a:lnSpc>
                <a:spcPct val="101000"/>
              </a:lnSpc>
              <a:spcBef>
                <a:spcPts val="0"/>
              </a:spcBef>
              <a:spcAft>
                <a:spcPts val="0"/>
              </a:spcAft>
              <a:buClr>
                <a:srgbClr val="FF0000"/>
              </a:buClr>
              <a:buSzPts val="4000"/>
              <a:buFont typeface="Tahoma"/>
              <a:buNone/>
            </a:pPr>
            <a:r>
              <a:rPr b="1" i="0" lang="en-US" sz="4000" u="none">
                <a:solidFill>
                  <a:srgbClr val="FF0000"/>
                </a:solidFill>
                <a:latin typeface="Tahoma"/>
                <a:ea typeface="Tahoma"/>
                <a:cs typeface="Tahoma"/>
                <a:sym typeface="Tahoma"/>
              </a:rPr>
              <a:t>Abstract View Distributed Systems</a:t>
            </a:r>
            <a:endParaRPr/>
          </a:p>
        </p:txBody>
      </p:sp>
      <p:pic>
        <p:nvPicPr>
          <p:cNvPr id="438" name="Google Shape;438;p20"/>
          <p:cNvPicPr preferRelativeResize="0"/>
          <p:nvPr/>
        </p:nvPicPr>
        <p:blipFill rotWithShape="1">
          <a:blip r:embed="rId3">
            <a:alphaModFix/>
          </a:blip>
          <a:srcRect b="0" l="0" r="0" t="0"/>
          <a:stretch/>
        </p:blipFill>
        <p:spPr>
          <a:xfrm>
            <a:off x="179387" y="1322387"/>
            <a:ext cx="8450262" cy="2894012"/>
          </a:xfrm>
          <a:prstGeom prst="rect">
            <a:avLst/>
          </a:prstGeom>
          <a:noFill/>
          <a:ln>
            <a:noFill/>
          </a:ln>
        </p:spPr>
      </p:pic>
      <p:sp>
        <p:nvSpPr>
          <p:cNvPr id="439" name="Google Shape;439;p20"/>
          <p:cNvSpPr txBox="1"/>
          <p:nvPr/>
        </p:nvSpPr>
        <p:spPr>
          <a:xfrm>
            <a:off x="496887" y="4076700"/>
            <a:ext cx="8305800" cy="2216150"/>
          </a:xfrm>
          <a:prstGeom prst="rect">
            <a:avLst/>
          </a:prstGeom>
          <a:noFill/>
          <a:ln>
            <a:noFill/>
          </a:ln>
        </p:spPr>
        <p:txBody>
          <a:bodyPr anchorCtr="0" anchor="t" bIns="45700" lIns="91425" spcFirstLastPara="1" rIns="91425" wrap="square" tIns="45700">
            <a:spAutoFit/>
          </a:bodyPr>
          <a:lstStyle/>
          <a:p>
            <a:pPr indent="-342900" lvl="1" marL="349250" marR="0" rtl="0" algn="l">
              <a:lnSpc>
                <a:spcPct val="100000"/>
              </a:lnSpc>
              <a:spcBef>
                <a:spcPts val="0"/>
              </a:spcBef>
              <a:spcAft>
                <a:spcPts val="0"/>
              </a:spcAft>
              <a:buClr>
                <a:schemeClr val="dk1"/>
              </a:buClr>
              <a:buSzPts val="2300"/>
              <a:buFont typeface="Noto Sans Symbols"/>
              <a:buChar char="❖"/>
            </a:pPr>
            <a:r>
              <a:rPr b="1" i="0" lang="en-US" sz="2300" u="none" cap="none" strike="noStrike">
                <a:solidFill>
                  <a:schemeClr val="dk1"/>
                </a:solidFill>
                <a:latin typeface="Arial"/>
                <a:ea typeface="Arial"/>
                <a:cs typeface="Arial"/>
                <a:sym typeface="Arial"/>
              </a:rPr>
              <a:t>Each host executes components and operates a distribution </a:t>
            </a:r>
            <a:r>
              <a:rPr b="1" i="0" lang="en-US" sz="2300" u="none" cap="none" strike="noStrike">
                <a:solidFill>
                  <a:srgbClr val="FF0000"/>
                </a:solidFill>
                <a:latin typeface="Arial"/>
                <a:ea typeface="Arial"/>
                <a:cs typeface="Arial"/>
                <a:sym typeface="Arial"/>
              </a:rPr>
              <a:t>middleware</a:t>
            </a:r>
            <a:r>
              <a:rPr b="1" i="0" lang="en-US" sz="2300" u="none" cap="none" strike="noStrike">
                <a:solidFill>
                  <a:schemeClr val="dk1"/>
                </a:solidFill>
                <a:latin typeface="Arial"/>
                <a:ea typeface="Arial"/>
                <a:cs typeface="Arial"/>
                <a:sym typeface="Arial"/>
              </a:rPr>
              <a:t>.</a:t>
            </a:r>
            <a:endParaRPr/>
          </a:p>
          <a:p>
            <a:pPr indent="-342900" lvl="1" marL="349250" marR="0" rtl="0" algn="l">
              <a:lnSpc>
                <a:spcPct val="100000"/>
              </a:lnSpc>
              <a:spcBef>
                <a:spcPts val="0"/>
              </a:spcBef>
              <a:spcAft>
                <a:spcPts val="0"/>
              </a:spcAft>
              <a:buClr>
                <a:schemeClr val="dk1"/>
              </a:buClr>
              <a:buSzPts val="2300"/>
              <a:buFont typeface="Noto Sans Symbols"/>
              <a:buChar char="❖"/>
            </a:pPr>
            <a:r>
              <a:rPr b="1" i="0" lang="en-US" sz="2300" u="none" cap="none" strike="noStrike">
                <a:solidFill>
                  <a:schemeClr val="dk1"/>
                </a:solidFill>
                <a:latin typeface="Arial"/>
                <a:ea typeface="Arial"/>
                <a:cs typeface="Arial"/>
                <a:sym typeface="Arial"/>
              </a:rPr>
              <a:t>Middleware </a:t>
            </a:r>
            <a:r>
              <a:rPr b="1" i="0" lang="en-US" sz="2300" u="none" cap="none" strike="noStrike">
                <a:solidFill>
                  <a:srgbClr val="FF0000"/>
                </a:solidFill>
                <a:latin typeface="Arial"/>
                <a:ea typeface="Arial"/>
                <a:cs typeface="Arial"/>
                <a:sym typeface="Arial"/>
              </a:rPr>
              <a:t>enables</a:t>
            </a:r>
            <a:r>
              <a:rPr b="1" i="0" lang="en-US" sz="2300" u="none" cap="none" strike="noStrike">
                <a:solidFill>
                  <a:schemeClr val="dk1"/>
                </a:solidFill>
                <a:latin typeface="Arial"/>
                <a:ea typeface="Arial"/>
                <a:cs typeface="Arial"/>
                <a:sym typeface="Arial"/>
              </a:rPr>
              <a:t> the components to </a:t>
            </a:r>
            <a:r>
              <a:rPr b="1" i="0" lang="en-US" sz="2300" u="none" cap="none" strike="noStrike">
                <a:solidFill>
                  <a:srgbClr val="FF0000"/>
                </a:solidFill>
                <a:latin typeface="Arial"/>
                <a:ea typeface="Arial"/>
                <a:cs typeface="Arial"/>
                <a:sym typeface="Arial"/>
              </a:rPr>
              <a:t>coordinate</a:t>
            </a:r>
            <a:r>
              <a:rPr b="1" i="0" lang="en-US" sz="2300" u="none" cap="none" strike="noStrike">
                <a:solidFill>
                  <a:schemeClr val="dk1"/>
                </a:solidFill>
                <a:latin typeface="Arial"/>
                <a:ea typeface="Arial"/>
                <a:cs typeface="Arial"/>
                <a:sym typeface="Arial"/>
              </a:rPr>
              <a:t> their activities.</a:t>
            </a:r>
            <a:endParaRPr/>
          </a:p>
          <a:p>
            <a:pPr indent="-342900" lvl="1" marL="349250" marR="0" rtl="0" algn="l">
              <a:lnSpc>
                <a:spcPct val="100000"/>
              </a:lnSpc>
              <a:spcBef>
                <a:spcPts val="0"/>
              </a:spcBef>
              <a:spcAft>
                <a:spcPts val="0"/>
              </a:spcAft>
              <a:buClr>
                <a:schemeClr val="dk1"/>
              </a:buClr>
              <a:buSzPts val="2300"/>
              <a:buFont typeface="Noto Sans Symbols"/>
              <a:buChar char="❖"/>
            </a:pPr>
            <a:r>
              <a:rPr b="1" i="0" lang="en-US" sz="2300" u="none" cap="none" strike="noStrike">
                <a:solidFill>
                  <a:schemeClr val="dk1"/>
                </a:solidFill>
                <a:latin typeface="Arial"/>
                <a:ea typeface="Arial"/>
                <a:cs typeface="Arial"/>
                <a:sym typeface="Arial"/>
              </a:rPr>
              <a:t>Users perceive the system as a </a:t>
            </a:r>
            <a:r>
              <a:rPr b="1" i="0" lang="en-US" sz="2300" u="none" cap="none" strike="noStrike">
                <a:solidFill>
                  <a:srgbClr val="FF0000"/>
                </a:solidFill>
                <a:latin typeface="Arial"/>
                <a:ea typeface="Arial"/>
                <a:cs typeface="Arial"/>
                <a:sym typeface="Arial"/>
              </a:rPr>
              <a:t>single, integrated </a:t>
            </a:r>
            <a:r>
              <a:rPr b="1" i="0" lang="en-US" sz="2300" u="none" cap="none" strike="noStrike">
                <a:solidFill>
                  <a:schemeClr val="dk1"/>
                </a:solidFill>
                <a:latin typeface="Arial"/>
                <a:ea typeface="Arial"/>
                <a:cs typeface="Arial"/>
                <a:sym typeface="Arial"/>
              </a:rPr>
              <a:t>computing facility.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1"/>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445" name="Google Shape;445;p21"/>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46" name="Google Shape;446;p21"/>
          <p:cNvSpPr txBox="1"/>
          <p:nvPr/>
        </p:nvSpPr>
        <p:spPr>
          <a:xfrm>
            <a:off x="381000" y="404812"/>
            <a:ext cx="8382000" cy="1108075"/>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FF0000"/>
              </a:buClr>
              <a:buSzPts val="4000"/>
              <a:buFont typeface="Tahoma"/>
              <a:buNone/>
            </a:pPr>
            <a:r>
              <a:rPr b="1" i="0" lang="en-US" sz="4000" u="none">
                <a:solidFill>
                  <a:srgbClr val="FF0000"/>
                </a:solidFill>
                <a:latin typeface="Tahoma"/>
                <a:ea typeface="Tahoma"/>
                <a:cs typeface="Tahoma"/>
                <a:sym typeface="Tahoma"/>
              </a:rPr>
              <a:t>Middleware</a:t>
            </a:r>
            <a:endParaRPr/>
          </a:p>
        </p:txBody>
      </p:sp>
      <p:sp>
        <p:nvSpPr>
          <p:cNvPr id="447" name="Google Shape;447;p21"/>
          <p:cNvSpPr txBox="1"/>
          <p:nvPr/>
        </p:nvSpPr>
        <p:spPr>
          <a:xfrm>
            <a:off x="107950" y="1371600"/>
            <a:ext cx="8856662" cy="4649787"/>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1000"/>
              </a:lnSpc>
              <a:spcBef>
                <a:spcPts val="0"/>
              </a:spcBef>
              <a:spcAft>
                <a:spcPts val="0"/>
              </a:spcAft>
              <a:buClr>
                <a:srgbClr val="000000"/>
              </a:buClr>
              <a:buSzPts val="2900"/>
              <a:buFont typeface="Arial"/>
              <a:buChar char="•"/>
            </a:pPr>
            <a:r>
              <a:rPr b="0" i="0" lang="en-US" sz="2900" u="none">
                <a:solidFill>
                  <a:srgbClr val="000000"/>
                </a:solidFill>
                <a:latin typeface="Tahoma"/>
                <a:ea typeface="Tahoma"/>
                <a:cs typeface="Tahoma"/>
                <a:sym typeface="Tahoma"/>
              </a:rPr>
              <a:t>Software that manages and supports the different components of a distributed system. In essence, it sits in the </a:t>
            </a:r>
            <a:r>
              <a:rPr b="1" i="1" lang="en-US" sz="2900" u="none">
                <a:solidFill>
                  <a:srgbClr val="000000"/>
                </a:solidFill>
                <a:latin typeface="Tahoma"/>
                <a:ea typeface="Tahoma"/>
                <a:cs typeface="Tahoma"/>
                <a:sym typeface="Tahoma"/>
              </a:rPr>
              <a:t>middle</a:t>
            </a:r>
            <a:r>
              <a:rPr b="0" i="1" lang="en-US" sz="2900" u="none">
                <a:solidFill>
                  <a:srgbClr val="000000"/>
                </a:solidFill>
                <a:latin typeface="Tahoma"/>
                <a:ea typeface="Tahoma"/>
                <a:cs typeface="Tahoma"/>
                <a:sym typeface="Tahoma"/>
              </a:rPr>
              <a:t> </a:t>
            </a:r>
            <a:r>
              <a:rPr b="0" i="0" lang="en-US" sz="2900" u="none">
                <a:solidFill>
                  <a:srgbClr val="000000"/>
                </a:solidFill>
                <a:latin typeface="Tahoma"/>
                <a:ea typeface="Tahoma"/>
                <a:cs typeface="Tahoma"/>
                <a:sym typeface="Tahoma"/>
              </a:rPr>
              <a:t>of the system</a:t>
            </a:r>
            <a:endParaRPr/>
          </a:p>
          <a:p>
            <a:pPr indent="-457200" lvl="0" marL="457200" marR="0" rtl="0" algn="l">
              <a:lnSpc>
                <a:spcPct val="101000"/>
              </a:lnSpc>
              <a:spcBef>
                <a:spcPts val="1200"/>
              </a:spcBef>
              <a:spcAft>
                <a:spcPts val="0"/>
              </a:spcAft>
              <a:buClr>
                <a:srgbClr val="000000"/>
              </a:buClr>
              <a:buSzPts val="2900"/>
              <a:buFont typeface="Arial"/>
              <a:buChar char="•"/>
            </a:pPr>
            <a:r>
              <a:rPr b="0" i="0" lang="en-US" sz="2900" u="none">
                <a:solidFill>
                  <a:srgbClr val="000000"/>
                </a:solidFill>
                <a:latin typeface="Tahoma"/>
                <a:ea typeface="Tahoma"/>
                <a:cs typeface="Tahoma"/>
                <a:sym typeface="Tahoma"/>
              </a:rPr>
              <a:t>Middleware is usually off-the-shelf rather than specially written software</a:t>
            </a:r>
            <a:endParaRPr/>
          </a:p>
          <a:p>
            <a:pPr indent="-457200" lvl="0" marL="457200" marR="0" rtl="0" algn="l">
              <a:lnSpc>
                <a:spcPct val="101000"/>
              </a:lnSpc>
              <a:spcBef>
                <a:spcPts val="1200"/>
              </a:spcBef>
              <a:spcAft>
                <a:spcPts val="0"/>
              </a:spcAft>
              <a:buClr>
                <a:srgbClr val="000000"/>
              </a:buClr>
              <a:buSzPts val="2900"/>
              <a:buFont typeface="Arial"/>
              <a:buChar char="•"/>
            </a:pPr>
            <a:r>
              <a:rPr b="0" i="0" lang="en-US" sz="2900" u="none">
                <a:solidFill>
                  <a:srgbClr val="000000"/>
                </a:solidFill>
                <a:latin typeface="Tahoma"/>
                <a:ea typeface="Tahoma"/>
                <a:cs typeface="Tahoma"/>
                <a:sym typeface="Tahoma"/>
              </a:rPr>
              <a:t>Examples</a:t>
            </a:r>
            <a:endParaRPr/>
          </a:p>
          <a:p>
            <a:pPr indent="-342899" lvl="1" marL="757237" marR="0" rtl="0" algn="l">
              <a:lnSpc>
                <a:spcPct val="101000"/>
              </a:lnSpc>
              <a:spcBef>
                <a:spcPts val="1200"/>
              </a:spcBef>
              <a:spcAft>
                <a:spcPts val="0"/>
              </a:spcAft>
              <a:buClr>
                <a:srgbClr val="000000"/>
              </a:buClr>
              <a:buSzPts val="2500"/>
              <a:buFont typeface="Noto Sans Symbols"/>
              <a:buChar char="⮚"/>
            </a:pPr>
            <a:r>
              <a:rPr b="0" i="0" lang="en-US" sz="2500" u="none" cap="none" strike="noStrike">
                <a:solidFill>
                  <a:srgbClr val="000000"/>
                </a:solidFill>
                <a:latin typeface="Tahoma"/>
                <a:ea typeface="Tahoma"/>
                <a:cs typeface="Tahoma"/>
                <a:sym typeface="Tahoma"/>
              </a:rPr>
              <a:t>Transaction Processing Monitors (TPM)</a:t>
            </a:r>
            <a:endParaRPr/>
          </a:p>
          <a:p>
            <a:pPr indent="-342899" lvl="1" marL="757237" marR="0" rtl="0" algn="l">
              <a:lnSpc>
                <a:spcPct val="101000"/>
              </a:lnSpc>
              <a:spcBef>
                <a:spcPts val="1000"/>
              </a:spcBef>
              <a:spcAft>
                <a:spcPts val="0"/>
              </a:spcAft>
              <a:buClr>
                <a:srgbClr val="000000"/>
              </a:buClr>
              <a:buSzPts val="2500"/>
              <a:buFont typeface="Noto Sans Symbols"/>
              <a:buChar char="⮚"/>
            </a:pPr>
            <a:r>
              <a:rPr b="0" i="0" lang="en-US" sz="2500" u="none" cap="none" strike="noStrike">
                <a:solidFill>
                  <a:srgbClr val="000000"/>
                </a:solidFill>
                <a:latin typeface="Tahoma"/>
                <a:ea typeface="Tahoma"/>
                <a:cs typeface="Tahoma"/>
                <a:sym typeface="Tahoma"/>
              </a:rPr>
              <a:t>Data convertors</a:t>
            </a:r>
            <a:endParaRPr/>
          </a:p>
          <a:p>
            <a:pPr indent="-342899" lvl="1" marL="757237" marR="0" rtl="0" algn="l">
              <a:lnSpc>
                <a:spcPct val="101000"/>
              </a:lnSpc>
              <a:spcBef>
                <a:spcPts val="1000"/>
              </a:spcBef>
              <a:spcAft>
                <a:spcPts val="0"/>
              </a:spcAft>
              <a:buClr>
                <a:srgbClr val="000000"/>
              </a:buClr>
              <a:buSzPts val="2500"/>
              <a:buFont typeface="Noto Sans Symbols"/>
              <a:buChar char="⮚"/>
            </a:pPr>
            <a:r>
              <a:rPr b="0" i="0" lang="en-US" sz="2500" u="none" cap="none" strike="noStrike">
                <a:solidFill>
                  <a:srgbClr val="000000"/>
                </a:solidFill>
                <a:latin typeface="Tahoma"/>
                <a:ea typeface="Tahoma"/>
                <a:cs typeface="Tahoma"/>
                <a:sym typeface="Tahoma"/>
              </a:rPr>
              <a:t>Communication controllers</a:t>
            </a:r>
            <a:endParaRPr/>
          </a:p>
          <a:p>
            <a:pPr indent="0" lvl="0" marL="0" marR="0" rtl="1" algn="r">
              <a:lnSpc>
                <a:spcPct val="100000"/>
              </a:lnSpc>
              <a:spcBef>
                <a:spcPts val="1000"/>
              </a:spcBef>
              <a:spcAft>
                <a:spcPts val="0"/>
              </a:spcAft>
              <a:buNone/>
            </a:pPr>
            <a:r>
              <a:t/>
            </a:r>
            <a:endParaRPr b="0" i="0" sz="2500" u="none" cap="none" strike="noStrike">
              <a:solidFill>
                <a:srgbClr val="000000"/>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2"/>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453" name="Google Shape;453;p22"/>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54" name="Google Shape;454;p22"/>
          <p:cNvSpPr txBox="1"/>
          <p:nvPr/>
        </p:nvSpPr>
        <p:spPr>
          <a:xfrm>
            <a:off x="0" y="188912"/>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4400"/>
              <a:buFont typeface="Arial"/>
              <a:buNone/>
            </a:pPr>
            <a:r>
              <a:rPr b="1" i="0" lang="en-US" sz="4400" u="none">
                <a:solidFill>
                  <a:srgbClr val="FF0000"/>
                </a:solidFill>
                <a:latin typeface="Arial"/>
                <a:ea typeface="Arial"/>
                <a:cs typeface="Arial"/>
                <a:sym typeface="Arial"/>
              </a:rPr>
              <a:t>Middleware</a:t>
            </a:r>
            <a:endParaRPr/>
          </a:p>
        </p:txBody>
      </p:sp>
      <p:sp>
        <p:nvSpPr>
          <p:cNvPr descr="Rectangle: Click to edit Master text styles&#10;Second level&#10;Third level&#10;Fourth level&#10;Fifth level" id="455" name="Google Shape;455;p22"/>
          <p:cNvSpPr txBox="1"/>
          <p:nvPr/>
        </p:nvSpPr>
        <p:spPr>
          <a:xfrm>
            <a:off x="250825" y="1511300"/>
            <a:ext cx="82296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Building blocks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in the form of processes or objects</a:t>
            </a:r>
            <a:endParaRPr/>
          </a:p>
          <a:p>
            <a:pPr indent="-342900" lvl="0" marL="342900" marR="0" rtl="0" algn="l">
              <a:lnSpc>
                <a:spcPct val="100000"/>
              </a:lnSpc>
              <a:spcBef>
                <a:spcPts val="640"/>
              </a:spcBef>
              <a:spcAft>
                <a:spcPts val="0"/>
              </a:spcAft>
              <a:buClr>
                <a:schemeClr val="dk1"/>
              </a:buClr>
              <a:buSzPts val="3200"/>
              <a:buFont typeface="Arial"/>
              <a:buChar char="•"/>
            </a:pPr>
            <a:r>
              <a:rPr b="1" i="0" lang="en-US" sz="3200" u="none">
                <a:solidFill>
                  <a:schemeClr val="dk1"/>
                </a:solidFill>
                <a:latin typeface="Arial"/>
                <a:ea typeface="Arial"/>
                <a:cs typeface="Arial"/>
                <a:sym typeface="Arial"/>
              </a:rPr>
              <a:t>Abstractions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Remote method invocation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Group of processes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Notification of events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Replication of shared data</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Real-time transmission of multimedia streams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3"/>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461" name="Google Shape;461;p23"/>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62" name="Google Shape;462;p23"/>
          <p:cNvSpPr txBox="1"/>
          <p:nvPr/>
        </p:nvSpPr>
        <p:spPr>
          <a:xfrm>
            <a:off x="0" y="1341437"/>
            <a:ext cx="8358187" cy="4264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Requirements</a:t>
            </a:r>
            <a:r>
              <a:rPr b="1" i="0" lang="en-US" sz="4000" u="none">
                <a:solidFill>
                  <a:schemeClr val="dk1"/>
                </a:solidFill>
                <a:latin typeface="Calibri"/>
                <a:ea typeface="Calibri"/>
                <a:cs typeface="Calibri"/>
                <a:sym typeface="Calibri"/>
              </a:rPr>
              <a:t>:</a:t>
            </a:r>
            <a:endParaRPr/>
          </a:p>
          <a:p>
            <a:pPr indent="0" lvl="1" marL="455612" marR="0" rtl="0" algn="l">
              <a:lnSpc>
                <a:spcPct val="10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Provide user with convenient virtual computer.</a:t>
            </a:r>
            <a:endParaRPr/>
          </a:p>
          <a:p>
            <a:pPr indent="0" lvl="1" marL="455612"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Hide distribution of resources.</a:t>
            </a:r>
            <a:endParaRPr/>
          </a:p>
          <a:p>
            <a:pPr indent="0" lvl="1" marL="455612"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Mechanisms for protecting resources.</a:t>
            </a:r>
            <a:endParaRPr/>
          </a:p>
          <a:p>
            <a:pPr indent="0" lvl="1" marL="455612"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Secure communication</a:t>
            </a:r>
            <a:r>
              <a:rPr b="1" i="0" lang="en-US" sz="24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Definition</a:t>
            </a:r>
            <a:endParaRPr/>
          </a:p>
          <a:p>
            <a:pPr indent="0" lvl="1" marL="455612"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Distributed OS looks to user like ordinary centralized OS, but runs on multiple, independent CPUs.</a:t>
            </a:r>
            <a:endParaRPr/>
          </a:p>
          <a:p>
            <a:pPr indent="0" lvl="1" marL="455612" marR="0" rtl="0" algn="l">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 Use of multiple processors is invisible.</a:t>
            </a:r>
            <a:endParaRPr/>
          </a:p>
          <a:p>
            <a:pPr indent="0" lvl="1" marL="455612" marR="0" rtl="0" algn="l">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 User views system as virtual uniprocessor</a:t>
            </a:r>
            <a:r>
              <a:rPr b="1" i="0" lang="en-US" sz="2200" u="none" cap="none" strike="noStrike">
                <a:solidFill>
                  <a:schemeClr val="dk1"/>
                </a:solidFill>
                <a:latin typeface="Calibri"/>
                <a:ea typeface="Calibri"/>
                <a:cs typeface="Calibri"/>
                <a:sym typeface="Calibri"/>
              </a:rPr>
              <a:t>.</a:t>
            </a:r>
            <a:endParaRPr/>
          </a:p>
        </p:txBody>
      </p:sp>
      <p:sp>
        <p:nvSpPr>
          <p:cNvPr id="463" name="Google Shape;463;p23"/>
          <p:cNvSpPr txBox="1"/>
          <p:nvPr/>
        </p:nvSpPr>
        <p:spPr>
          <a:xfrm>
            <a:off x="149225" y="619125"/>
            <a:ext cx="899477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400"/>
              <a:buFont typeface="Calibri"/>
              <a:buNone/>
            </a:pPr>
            <a:r>
              <a:rPr b="1" i="0" lang="en-US" sz="4400" u="none">
                <a:solidFill>
                  <a:srgbClr val="FF0000"/>
                </a:solidFill>
                <a:latin typeface="Calibri"/>
                <a:ea typeface="Calibri"/>
                <a:cs typeface="Calibri"/>
                <a:sym typeface="Calibri"/>
              </a:rPr>
              <a:t>Distributed Operating Systems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24"/>
          <p:cNvPicPr preferRelativeResize="0"/>
          <p:nvPr/>
        </p:nvPicPr>
        <p:blipFill rotWithShape="1">
          <a:blip r:embed="rId3">
            <a:alphaModFix/>
          </a:blip>
          <a:srcRect b="40936" l="34205" r="30999" t="47129"/>
          <a:stretch/>
        </p:blipFill>
        <p:spPr>
          <a:xfrm>
            <a:off x="1547812" y="1341437"/>
            <a:ext cx="7221537" cy="3505200"/>
          </a:xfrm>
          <a:prstGeom prst="rect">
            <a:avLst/>
          </a:prstGeom>
          <a:noFill/>
          <a:ln>
            <a:noFill/>
          </a:ln>
        </p:spPr>
      </p:pic>
      <p:sp>
        <p:nvSpPr>
          <p:cNvPr id="469" name="Google Shape;469;p24"/>
          <p:cNvSpPr txBox="1"/>
          <p:nvPr>
            <p:ph type="title"/>
          </p:nvPr>
        </p:nvSpPr>
        <p:spPr>
          <a:xfrm>
            <a:off x="179387" y="188912"/>
            <a:ext cx="8226425" cy="11430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Middleware and Openness</a:t>
            </a:r>
            <a:endParaRPr/>
          </a:p>
        </p:txBody>
      </p:sp>
      <p:sp>
        <p:nvSpPr>
          <p:cNvPr id="470" name="Google Shape;470;p24"/>
          <p:cNvSpPr txBox="1"/>
          <p:nvPr/>
        </p:nvSpPr>
        <p:spPr>
          <a:xfrm>
            <a:off x="3132137" y="6386512"/>
            <a:ext cx="3671887" cy="282575"/>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471" name="Google Shape;471;p24"/>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72" name="Google Shape;472;p24"/>
          <p:cNvSpPr txBox="1"/>
          <p:nvPr/>
        </p:nvSpPr>
        <p:spPr>
          <a:xfrm>
            <a:off x="428625" y="4857750"/>
            <a:ext cx="8464550" cy="1181100"/>
          </a:xfrm>
          <a:prstGeom prst="rect">
            <a:avLst/>
          </a:prstGeom>
          <a:noFill/>
          <a:ln>
            <a:noFill/>
          </a:ln>
        </p:spPr>
        <p:txBody>
          <a:bodyPr anchorCtr="0" anchor="t" bIns="45700" lIns="91425" spcFirstLastPara="1" rIns="91425" wrap="square" tIns="45700">
            <a:noAutofit/>
          </a:bodyPr>
          <a:lstStyle/>
          <a:p>
            <a:pPr indent="-187325" lvl="0" marL="187325"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Tahoma"/>
                <a:ea typeface="Tahoma"/>
                <a:cs typeface="Tahoma"/>
                <a:sym typeface="Tahoma"/>
              </a:rPr>
              <a:t>In an open middleware-based distributed system, the </a:t>
            </a:r>
            <a:r>
              <a:rPr b="1" i="0" lang="en-US" sz="2400" u="none">
                <a:solidFill>
                  <a:srgbClr val="FF0000"/>
                </a:solidFill>
                <a:latin typeface="Tahoma"/>
                <a:ea typeface="Tahoma"/>
                <a:cs typeface="Tahoma"/>
                <a:sym typeface="Tahoma"/>
              </a:rPr>
              <a:t>protocols</a:t>
            </a:r>
            <a:r>
              <a:rPr b="0" i="0" lang="en-US" sz="2400" u="none">
                <a:solidFill>
                  <a:schemeClr val="dk1"/>
                </a:solidFill>
                <a:latin typeface="Tahoma"/>
                <a:ea typeface="Tahoma"/>
                <a:cs typeface="Tahoma"/>
                <a:sym typeface="Tahoma"/>
              </a:rPr>
              <a:t> used by each middleware layer should be the </a:t>
            </a:r>
            <a:r>
              <a:rPr b="1" i="0" lang="en-US" sz="2400" u="none">
                <a:solidFill>
                  <a:srgbClr val="FF0000"/>
                </a:solidFill>
                <a:latin typeface="Tahoma"/>
                <a:ea typeface="Tahoma"/>
                <a:cs typeface="Tahoma"/>
                <a:sym typeface="Tahoma"/>
              </a:rPr>
              <a:t>same</a:t>
            </a:r>
            <a:r>
              <a:rPr b="0" i="0" lang="en-US" sz="2400" u="none">
                <a:solidFill>
                  <a:schemeClr val="dk1"/>
                </a:solidFill>
                <a:latin typeface="Tahoma"/>
                <a:ea typeface="Tahoma"/>
                <a:cs typeface="Tahoma"/>
                <a:sym typeface="Tahoma"/>
              </a:rPr>
              <a:t>, as well as, the </a:t>
            </a:r>
            <a:r>
              <a:rPr b="1" i="0" lang="en-US" sz="2400" u="none">
                <a:solidFill>
                  <a:srgbClr val="FF0000"/>
                </a:solidFill>
                <a:latin typeface="Tahoma"/>
                <a:ea typeface="Tahoma"/>
                <a:cs typeface="Tahoma"/>
                <a:sym typeface="Tahoma"/>
              </a:rPr>
              <a:t>interfaces</a:t>
            </a:r>
            <a:r>
              <a:rPr b="0" i="0" lang="en-US" sz="2400" u="none">
                <a:solidFill>
                  <a:schemeClr val="dk1"/>
                </a:solidFill>
                <a:latin typeface="Tahoma"/>
                <a:ea typeface="Tahoma"/>
                <a:cs typeface="Tahoma"/>
                <a:sym typeface="Tahoma"/>
              </a:rPr>
              <a:t> they offer to applications.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5"/>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478" name="Google Shape;478;p25"/>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79" name="Google Shape;479;p25"/>
          <p:cNvSpPr txBox="1"/>
          <p:nvPr/>
        </p:nvSpPr>
        <p:spPr>
          <a:xfrm>
            <a:off x="179387" y="357187"/>
            <a:ext cx="7821612" cy="973137"/>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FF0000"/>
              </a:buClr>
              <a:buSzPts val="4000"/>
              <a:buFont typeface="Tahoma"/>
              <a:buNone/>
            </a:pPr>
            <a:r>
              <a:rPr b="1" i="0" lang="en-US" sz="4000" u="none">
                <a:solidFill>
                  <a:srgbClr val="FF0000"/>
                </a:solidFill>
                <a:latin typeface="Tahoma"/>
                <a:ea typeface="Tahoma"/>
                <a:cs typeface="Tahoma"/>
                <a:sym typeface="Tahoma"/>
              </a:rPr>
              <a:t>Types of Distributed systems</a:t>
            </a:r>
            <a:endParaRPr/>
          </a:p>
        </p:txBody>
      </p:sp>
      <p:sp>
        <p:nvSpPr>
          <p:cNvPr id="480" name="Google Shape;480;p25"/>
          <p:cNvSpPr txBox="1"/>
          <p:nvPr/>
        </p:nvSpPr>
        <p:spPr>
          <a:xfrm>
            <a:off x="323850" y="1484312"/>
            <a:ext cx="7924800" cy="2963862"/>
          </a:xfrm>
          <a:prstGeom prst="rect">
            <a:avLst/>
          </a:prstGeom>
          <a:noFill/>
          <a:ln>
            <a:noFill/>
          </a:ln>
        </p:spPr>
        <p:txBody>
          <a:bodyPr anchorCtr="0" anchor="t" bIns="45700" lIns="91425" spcFirstLastPara="1" rIns="91425" wrap="square" tIns="45700">
            <a:noAutofit/>
          </a:bodyPr>
          <a:lstStyle/>
          <a:p>
            <a:pPr indent="-457200" lvl="1" marL="457200" marR="0" rtl="0" algn="l">
              <a:lnSpc>
                <a:spcPct val="101000"/>
              </a:lnSpc>
              <a:spcBef>
                <a:spcPts val="0"/>
              </a:spcBef>
              <a:spcAft>
                <a:spcPts val="0"/>
              </a:spcAft>
              <a:buClr>
                <a:srgbClr val="CC0099"/>
              </a:buClr>
              <a:buSzPts val="3750"/>
              <a:buFont typeface="Noto Sans Symbols"/>
              <a:buChar char="⮚"/>
            </a:pPr>
            <a:r>
              <a:rPr b="0" i="0" lang="en-US" sz="3000" u="none" cap="none" strike="noStrike">
                <a:solidFill>
                  <a:schemeClr val="dk1"/>
                </a:solidFill>
                <a:latin typeface="Arial"/>
                <a:ea typeface="Arial"/>
                <a:cs typeface="Arial"/>
                <a:sym typeface="Arial"/>
              </a:rPr>
              <a:t>Client-Server</a:t>
            </a:r>
            <a:endParaRPr/>
          </a:p>
          <a:p>
            <a:pPr indent="-457200" lvl="1" marL="457200" marR="0" rtl="0" algn="l">
              <a:lnSpc>
                <a:spcPct val="101000"/>
              </a:lnSpc>
              <a:spcBef>
                <a:spcPts val="1000"/>
              </a:spcBef>
              <a:spcAft>
                <a:spcPts val="0"/>
              </a:spcAft>
              <a:buClr>
                <a:srgbClr val="CC0099"/>
              </a:buClr>
              <a:buSzPts val="3750"/>
              <a:buFont typeface="Noto Sans Symbols"/>
              <a:buChar char="⮚"/>
            </a:pPr>
            <a:r>
              <a:rPr b="0" i="0" lang="en-US" sz="3000" u="none" cap="none" strike="noStrike">
                <a:solidFill>
                  <a:schemeClr val="dk1"/>
                </a:solidFill>
                <a:latin typeface="Arial"/>
                <a:ea typeface="Arial"/>
                <a:cs typeface="Arial"/>
                <a:sym typeface="Arial"/>
              </a:rPr>
              <a:t>Peer-To- peer</a:t>
            </a:r>
            <a:endParaRPr/>
          </a:p>
          <a:p>
            <a:pPr indent="-457200" lvl="1" marL="457200" marR="0" rtl="0" algn="l">
              <a:lnSpc>
                <a:spcPct val="101000"/>
              </a:lnSpc>
              <a:spcBef>
                <a:spcPts val="1000"/>
              </a:spcBef>
              <a:spcAft>
                <a:spcPts val="0"/>
              </a:spcAft>
              <a:buClr>
                <a:srgbClr val="CC0099"/>
              </a:buClr>
              <a:buSzPts val="3750"/>
              <a:buFont typeface="Noto Sans Symbols"/>
              <a:buChar char="⮚"/>
            </a:pPr>
            <a:r>
              <a:rPr b="0" i="0" lang="en-US" sz="3000" u="none" cap="none" strike="noStrike">
                <a:solidFill>
                  <a:schemeClr val="dk1"/>
                </a:solidFill>
                <a:latin typeface="Arial"/>
                <a:ea typeface="Arial"/>
                <a:cs typeface="Arial"/>
                <a:sym typeface="Arial"/>
              </a:rPr>
              <a:t>Processor Pool</a:t>
            </a:r>
            <a:endParaRPr/>
          </a:p>
          <a:p>
            <a:pPr indent="-457200" lvl="1" marL="457200" marR="0" rtl="0" algn="l">
              <a:lnSpc>
                <a:spcPct val="101000"/>
              </a:lnSpc>
              <a:spcBef>
                <a:spcPts val="1000"/>
              </a:spcBef>
              <a:spcAft>
                <a:spcPts val="0"/>
              </a:spcAft>
              <a:buClr>
                <a:srgbClr val="CC0099"/>
              </a:buClr>
              <a:buSzPts val="3750"/>
              <a:buFont typeface="Noto Sans Symbols"/>
              <a:buChar char="⮚"/>
            </a:pPr>
            <a:r>
              <a:rPr b="0" i="0" lang="en-US" sz="3000" u="none" cap="none" strike="noStrike">
                <a:solidFill>
                  <a:schemeClr val="dk1"/>
                </a:solidFill>
                <a:latin typeface="Arial"/>
                <a:ea typeface="Arial"/>
                <a:cs typeface="Arial"/>
                <a:sym typeface="Arial"/>
              </a:rPr>
              <a:t>Network Operating Systems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6"/>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486" name="Google Shape;486;p26"/>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87" name="Google Shape;487;p26"/>
          <p:cNvSpPr txBox="1"/>
          <p:nvPr/>
        </p:nvSpPr>
        <p:spPr>
          <a:xfrm>
            <a:off x="217487" y="620712"/>
            <a:ext cx="83581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FF0000"/>
              </a:buClr>
              <a:buSzPts val="3800"/>
              <a:buFont typeface="Tahoma"/>
              <a:buNone/>
            </a:pPr>
            <a:r>
              <a:rPr b="1" i="0" lang="en-US" sz="3800" u="none">
                <a:solidFill>
                  <a:srgbClr val="FF0000"/>
                </a:solidFill>
                <a:latin typeface="Tahoma"/>
                <a:ea typeface="Tahoma"/>
                <a:cs typeface="Tahoma"/>
                <a:sym typeface="Tahoma"/>
              </a:rPr>
              <a:t>Examples of Distributed Systems</a:t>
            </a:r>
            <a:endParaRPr/>
          </a:p>
        </p:txBody>
      </p:sp>
      <p:sp>
        <p:nvSpPr>
          <p:cNvPr id="488" name="Google Shape;488;p26"/>
          <p:cNvSpPr txBox="1"/>
          <p:nvPr/>
        </p:nvSpPr>
        <p:spPr>
          <a:xfrm>
            <a:off x="434975" y="1557337"/>
            <a:ext cx="7924800" cy="4175125"/>
          </a:xfrm>
          <a:prstGeom prst="rect">
            <a:avLst/>
          </a:prstGeom>
          <a:noFill/>
          <a:ln>
            <a:noFill/>
          </a:ln>
        </p:spPr>
        <p:txBody>
          <a:bodyPr anchorCtr="0" anchor="t" bIns="45700" lIns="91425" spcFirstLastPara="1" rIns="91425" wrap="square" tIns="45700">
            <a:noAutofit/>
          </a:bodyPr>
          <a:lstStyle/>
          <a:p>
            <a:pPr indent="-457200" lvl="1" marL="457200" marR="0" rtl="0" algn="l">
              <a:lnSpc>
                <a:spcPct val="101000"/>
              </a:lnSpc>
              <a:spcBef>
                <a:spcPts val="0"/>
              </a:spcBef>
              <a:spcAft>
                <a:spcPts val="0"/>
              </a:spcAft>
              <a:buClr>
                <a:srgbClr val="CC0099"/>
              </a:buClr>
              <a:buSzPts val="3750"/>
              <a:buFont typeface="Noto Sans Symbols"/>
              <a:buChar char="⮚"/>
            </a:pPr>
            <a:r>
              <a:rPr b="0" i="0" lang="en-US" sz="3000" u="none" cap="none" strike="noStrike">
                <a:solidFill>
                  <a:schemeClr val="dk1"/>
                </a:solidFill>
                <a:latin typeface="Arial"/>
                <a:ea typeface="Arial"/>
                <a:cs typeface="Arial"/>
                <a:sym typeface="Arial"/>
              </a:rPr>
              <a:t>An "ATM machine"</a:t>
            </a:r>
            <a:endParaRPr/>
          </a:p>
          <a:p>
            <a:pPr indent="-457200" lvl="1" marL="457200" marR="0" rtl="0" algn="l">
              <a:lnSpc>
                <a:spcPct val="101000"/>
              </a:lnSpc>
              <a:spcBef>
                <a:spcPts val="1000"/>
              </a:spcBef>
              <a:spcAft>
                <a:spcPts val="0"/>
              </a:spcAft>
              <a:buClr>
                <a:srgbClr val="CC0099"/>
              </a:buClr>
              <a:buSzPts val="3750"/>
              <a:buFont typeface="Noto Sans Symbols"/>
              <a:buChar char="⮚"/>
            </a:pPr>
            <a:r>
              <a:rPr b="0" i="0" lang="en-US" sz="3000" u="none" cap="none" strike="noStrike">
                <a:solidFill>
                  <a:schemeClr val="dk1"/>
                </a:solidFill>
                <a:latin typeface="Arial"/>
                <a:ea typeface="Arial"/>
                <a:cs typeface="Arial"/>
                <a:sym typeface="Arial"/>
              </a:rPr>
              <a:t>A remote file access mechanism</a:t>
            </a:r>
            <a:endParaRPr/>
          </a:p>
          <a:p>
            <a:pPr indent="-457200" lvl="1" marL="457200" marR="0" rtl="0" algn="l">
              <a:lnSpc>
                <a:spcPct val="101000"/>
              </a:lnSpc>
              <a:spcBef>
                <a:spcPts val="1000"/>
              </a:spcBef>
              <a:spcAft>
                <a:spcPts val="0"/>
              </a:spcAft>
              <a:buClr>
                <a:srgbClr val="CC0099"/>
              </a:buClr>
              <a:buSzPts val="3750"/>
              <a:buFont typeface="Noto Sans Symbols"/>
              <a:buChar char="⮚"/>
            </a:pPr>
            <a:r>
              <a:rPr b="0" i="0" lang="en-US" sz="3000" u="none" cap="none" strike="noStrike">
                <a:solidFill>
                  <a:schemeClr val="dk1"/>
                </a:solidFill>
                <a:latin typeface="Arial"/>
                <a:ea typeface="Arial"/>
                <a:cs typeface="Arial"/>
                <a:sym typeface="Arial"/>
              </a:rPr>
              <a:t>A database</a:t>
            </a:r>
            <a:endParaRPr/>
          </a:p>
          <a:p>
            <a:pPr indent="-457200" lvl="1" marL="457200" marR="0" rtl="0" algn="l">
              <a:lnSpc>
                <a:spcPct val="101000"/>
              </a:lnSpc>
              <a:spcBef>
                <a:spcPts val="1000"/>
              </a:spcBef>
              <a:spcAft>
                <a:spcPts val="0"/>
              </a:spcAft>
              <a:buClr>
                <a:srgbClr val="CC0099"/>
              </a:buClr>
              <a:buSzPts val="3750"/>
              <a:buFont typeface="Noto Sans Symbols"/>
              <a:buChar char="⮚"/>
            </a:pPr>
            <a:r>
              <a:rPr b="0" i="0" lang="en-US" sz="3000" u="none" cap="none" strike="noStrike">
                <a:solidFill>
                  <a:schemeClr val="dk1"/>
                </a:solidFill>
                <a:latin typeface="Arial"/>
                <a:ea typeface="Arial"/>
                <a:cs typeface="Arial"/>
                <a:sym typeface="Arial"/>
              </a:rPr>
              <a:t>A chat room</a:t>
            </a:r>
            <a:endParaRPr/>
          </a:p>
          <a:p>
            <a:pPr indent="-457200" lvl="1" marL="457200" marR="0" rtl="0" algn="l">
              <a:lnSpc>
                <a:spcPct val="101000"/>
              </a:lnSpc>
              <a:spcBef>
                <a:spcPts val="1000"/>
              </a:spcBef>
              <a:spcAft>
                <a:spcPts val="0"/>
              </a:spcAft>
              <a:buClr>
                <a:srgbClr val="CC0099"/>
              </a:buClr>
              <a:buSzPts val="3750"/>
              <a:buFont typeface="Noto Sans Symbols"/>
              <a:buChar char="⮚"/>
            </a:pPr>
            <a:r>
              <a:rPr b="0" i="0" lang="en-US" sz="3000" u="none" cap="none" strike="noStrike">
                <a:solidFill>
                  <a:schemeClr val="dk1"/>
                </a:solidFill>
                <a:latin typeface="Arial"/>
                <a:ea typeface="Arial"/>
                <a:cs typeface="Arial"/>
                <a:sym typeface="Arial"/>
              </a:rPr>
              <a:t>A computing "grid" (like SETI), Cloud</a:t>
            </a:r>
            <a:endParaRPr/>
          </a:p>
          <a:p>
            <a:pPr indent="0" lvl="0" marL="0" marR="0" rtl="1" algn="r">
              <a:lnSpc>
                <a:spcPct val="100000"/>
              </a:lnSpc>
              <a:spcBef>
                <a:spcPts val="1000"/>
              </a:spcBef>
              <a:spcAft>
                <a:spcPts val="0"/>
              </a:spcAft>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7"/>
          <p:cNvSpPr txBox="1"/>
          <p:nvPr/>
        </p:nvSpPr>
        <p:spPr>
          <a:xfrm>
            <a:off x="3127375" y="6381750"/>
            <a:ext cx="3676650" cy="336550"/>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494" name="Google Shape;494;p27"/>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495" name="Google Shape;495;p27"/>
          <p:cNvSpPr txBox="1"/>
          <p:nvPr/>
        </p:nvSpPr>
        <p:spPr>
          <a:xfrm>
            <a:off x="285750" y="1268412"/>
            <a:ext cx="8607425" cy="4933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Functional distribution: </a:t>
            </a:r>
            <a:endParaRPr/>
          </a:p>
          <a:p>
            <a:pPr indent="-179387" lvl="1" marL="633412"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Computers have different functional Capabilities:</a:t>
            </a:r>
            <a:endParaRPr/>
          </a:p>
          <a:p>
            <a:pPr indent="-161925" lvl="2" marL="974725"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Client / server</a:t>
            </a:r>
            <a:endParaRPr/>
          </a:p>
          <a:p>
            <a:pPr indent="-161925" lvl="2" marL="974725"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Host / terminal</a:t>
            </a:r>
            <a:endParaRPr/>
          </a:p>
          <a:p>
            <a:pPr indent="-161925" lvl="2" marL="974725"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Data gathering / data processing</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Sharing of resources: </a:t>
            </a:r>
            <a:endParaRPr/>
          </a:p>
          <a:p>
            <a:pPr indent="-179387" lvl="1" marL="633412"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with specific functionalities</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Inherent distribution</a:t>
            </a:r>
            <a:r>
              <a:rPr b="0" i="0" lang="en-US" sz="2800" u="none">
                <a:solidFill>
                  <a:schemeClr val="dk1"/>
                </a:solidFill>
                <a:latin typeface="Arial"/>
                <a:ea typeface="Arial"/>
                <a:cs typeface="Arial"/>
                <a:sym typeface="Arial"/>
              </a:rPr>
              <a:t>: </a:t>
            </a:r>
            <a:endParaRPr/>
          </a:p>
          <a:p>
            <a:pPr indent="-179387" lvl="1" marL="633412"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stemming from the application domain, e.g.</a:t>
            </a:r>
            <a:endParaRPr/>
          </a:p>
          <a:p>
            <a:pPr indent="-161925" lvl="2" marL="974725"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Cash register and inventory systems for supermarket chains</a:t>
            </a:r>
            <a:endParaRPr/>
          </a:p>
          <a:p>
            <a:pPr indent="-161925" lvl="2" marL="974725"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Computer supported collaborative work</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Load distribution / balancing: </a:t>
            </a:r>
            <a:endParaRPr/>
          </a:p>
          <a:p>
            <a:pPr indent="-179387" lvl="1" marL="633412"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assign tasks to processors such that the overall system performance is optimized (Parallel Processing).</a:t>
            </a:r>
            <a:endParaRPr/>
          </a:p>
        </p:txBody>
      </p:sp>
      <p:sp>
        <p:nvSpPr>
          <p:cNvPr id="496" name="Google Shape;496;p27"/>
          <p:cNvSpPr txBox="1"/>
          <p:nvPr/>
        </p:nvSpPr>
        <p:spPr>
          <a:xfrm>
            <a:off x="0" y="536575"/>
            <a:ext cx="9144000" cy="714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4800"/>
              <a:buFont typeface="Calibri"/>
              <a:buNone/>
            </a:pPr>
            <a:r>
              <a:rPr b="1" i="0" lang="en-US" sz="4800" u="none">
                <a:solidFill>
                  <a:srgbClr val="FF0000"/>
                </a:solidFill>
                <a:latin typeface="Calibri"/>
                <a:ea typeface="Calibri"/>
                <a:cs typeface="Calibri"/>
                <a:sym typeface="Calibri"/>
              </a:rPr>
              <a:t>Distributed System Reasons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8"/>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502" name="Google Shape;502;p28"/>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503" name="Google Shape;503;p28"/>
          <p:cNvSpPr txBox="1"/>
          <p:nvPr/>
        </p:nvSpPr>
        <p:spPr>
          <a:xfrm>
            <a:off x="84137" y="1341437"/>
            <a:ext cx="8929687" cy="4675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 Replication of processing power: </a:t>
            </a:r>
            <a:endParaRPr/>
          </a:p>
          <a:p>
            <a:pPr indent="-165100" lvl="1" marL="4381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Independent processors working on the same/different task</a:t>
            </a:r>
            <a:endParaRPr/>
          </a:p>
          <a:p>
            <a:pPr indent="-169862" lvl="2" marL="1082675"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Distributed systems consisting of collections of microcomputers  may have </a:t>
            </a:r>
            <a:r>
              <a:rPr b="0" i="0" lang="en-US" sz="2400" u="none" cap="none" strike="noStrike">
                <a:solidFill>
                  <a:srgbClr val="FF0000"/>
                </a:solidFill>
                <a:latin typeface="Arial"/>
                <a:ea typeface="Arial"/>
                <a:cs typeface="Arial"/>
                <a:sym typeface="Arial"/>
              </a:rPr>
              <a:t>processing powers</a:t>
            </a:r>
            <a:r>
              <a:rPr b="0" i="0" lang="en-US" sz="2400" u="none" cap="none" strike="noStrike">
                <a:solidFill>
                  <a:schemeClr val="dk1"/>
                </a:solidFill>
                <a:latin typeface="Arial"/>
                <a:ea typeface="Arial"/>
                <a:cs typeface="Arial"/>
                <a:sym typeface="Arial"/>
              </a:rPr>
              <a:t> that no supercomputer will ever Achieve</a:t>
            </a:r>
            <a:endParaRPr/>
          </a:p>
          <a:p>
            <a:pPr indent="-165100" lvl="1" marL="4381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10000 CPUs, each running at 50 MIPS, yields 500000 MIPS, then </a:t>
            </a:r>
            <a:endParaRPr/>
          </a:p>
          <a:p>
            <a:pPr indent="-169862" lvl="2" marL="1082675"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Instruction to be executed in 0.002 nsec</a:t>
            </a:r>
            <a:endParaRPr/>
          </a:p>
          <a:p>
            <a:pPr indent="-169862" lvl="2" marL="1082675"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Any processor chip of that size would melt immediately</a:t>
            </a:r>
            <a:endParaRPr/>
          </a:p>
          <a:p>
            <a:pPr indent="0" lvl="0" marL="0" marR="0" rtl="0" algn="l">
              <a:lnSpc>
                <a:spcPct val="15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Physical Separation: </a:t>
            </a:r>
            <a:endParaRPr/>
          </a:p>
          <a:p>
            <a:pPr indent="-165100" lvl="1" marL="43815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Systems that rely on the fact that computers are physically separated (e.g., to satisfy </a:t>
            </a:r>
            <a:r>
              <a:rPr b="1" i="0" lang="en-US" sz="2400" u="none" cap="none" strike="noStrike">
                <a:solidFill>
                  <a:srgbClr val="FF0000"/>
                </a:solidFill>
                <a:latin typeface="Arial"/>
                <a:ea typeface="Arial"/>
                <a:cs typeface="Arial"/>
                <a:sym typeface="Arial"/>
              </a:rPr>
              <a:t>reliability requirements</a:t>
            </a:r>
            <a:r>
              <a:rPr b="0" i="0" lang="en-US" sz="2400" u="none" cap="none" strike="noStrike">
                <a:solidFill>
                  <a:schemeClr val="dk1"/>
                </a:solidFill>
                <a:latin typeface="Arial"/>
                <a:ea typeface="Arial"/>
                <a:cs typeface="Arial"/>
                <a:sym typeface="Arial"/>
              </a:rPr>
              <a:t>).</a:t>
            </a:r>
            <a:endParaRPr/>
          </a:p>
        </p:txBody>
      </p:sp>
      <p:sp>
        <p:nvSpPr>
          <p:cNvPr id="504" name="Google Shape;504;p28"/>
          <p:cNvSpPr txBox="1"/>
          <p:nvPr/>
        </p:nvSpPr>
        <p:spPr>
          <a:xfrm>
            <a:off x="84137" y="622300"/>
            <a:ext cx="892968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Distributing Systems Reasons-Cont…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9"/>
          <p:cNvSpPr txBox="1"/>
          <p:nvPr/>
        </p:nvSpPr>
        <p:spPr>
          <a:xfrm>
            <a:off x="3127375" y="6524625"/>
            <a:ext cx="4324350" cy="3603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511" name="Google Shape;511;p29"/>
          <p:cNvSpPr txBox="1"/>
          <p:nvPr/>
        </p:nvSpPr>
        <p:spPr>
          <a:xfrm>
            <a:off x="6556375" y="6486525"/>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512" name="Google Shape;512;p29"/>
          <p:cNvSpPr txBox="1"/>
          <p:nvPr/>
        </p:nvSpPr>
        <p:spPr>
          <a:xfrm>
            <a:off x="250825" y="61912"/>
            <a:ext cx="8713787"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4000"/>
              <a:buFont typeface="Calibri"/>
              <a:buNone/>
            </a:pPr>
            <a:r>
              <a:rPr b="1" i="0" lang="en-US" sz="4000" u="none">
                <a:solidFill>
                  <a:srgbClr val="FF0000"/>
                </a:solidFill>
                <a:latin typeface="Calibri"/>
                <a:ea typeface="Calibri"/>
                <a:cs typeface="Calibri"/>
                <a:sym typeface="Calibri"/>
              </a:rPr>
              <a:t>***Why Distributed Systems and not isolated hardware?</a:t>
            </a:r>
            <a:endParaRPr/>
          </a:p>
        </p:txBody>
      </p:sp>
      <p:sp>
        <p:nvSpPr>
          <p:cNvPr id="513" name="Google Shape;513;p29"/>
          <p:cNvSpPr txBox="1"/>
          <p:nvPr/>
        </p:nvSpPr>
        <p:spPr>
          <a:xfrm>
            <a:off x="0" y="1268412"/>
            <a:ext cx="9144000" cy="5256212"/>
          </a:xfrm>
          <a:prstGeom prst="rect">
            <a:avLst/>
          </a:prstGeom>
          <a:noFill/>
          <a:ln>
            <a:noFill/>
          </a:ln>
        </p:spPr>
        <p:txBody>
          <a:bodyPr anchorCtr="0" anchor="t" bIns="45700" lIns="91425" spcFirstLastPara="1" rIns="91425" wrap="square" tIns="45700">
            <a:noAutofit/>
          </a:bodyPr>
          <a:lstStyle/>
          <a:p>
            <a:pPr indent="-365125" lvl="0" marL="365125"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Calibri"/>
                <a:ea typeface="Calibri"/>
                <a:cs typeface="Calibri"/>
                <a:sym typeface="Calibri"/>
              </a:rPr>
              <a:t>Need to share data and resources amongst users</a:t>
            </a:r>
            <a:endParaRPr/>
          </a:p>
          <a:p>
            <a:pPr indent="-365125" lvl="0" marL="365125"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Enhance person-to-person communication</a:t>
            </a:r>
            <a:endParaRPr/>
          </a:p>
          <a:p>
            <a:pPr indent="-365125" lvl="0" marL="365125"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Calibri"/>
                <a:ea typeface="Calibri"/>
                <a:cs typeface="Calibri"/>
                <a:sym typeface="Calibri"/>
              </a:rPr>
              <a:t>Flexibility: </a:t>
            </a:r>
            <a:endParaRPr/>
          </a:p>
          <a:p>
            <a:pPr indent="-269874" lvl="1" marL="900112"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Different computers with different capabilities can be shared amongst users</a:t>
            </a:r>
            <a:endParaRPr/>
          </a:p>
          <a:p>
            <a:pPr indent="-365125" lvl="0" marL="365125"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Calibri"/>
                <a:ea typeface="Calibri"/>
                <a:cs typeface="Calibri"/>
                <a:sym typeface="Calibri"/>
              </a:rPr>
              <a:t> Economics</a:t>
            </a:r>
            <a:endParaRPr/>
          </a:p>
          <a:p>
            <a:pPr indent="-269874" lvl="1" marL="900112"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Many microprocessors cooperatively work together offer better price/performance then a single large mainframe computer</a:t>
            </a:r>
            <a:endParaRPr/>
          </a:p>
          <a:p>
            <a:pPr indent="-365125" lvl="0" marL="365125"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Calibri"/>
                <a:ea typeface="Calibri"/>
                <a:cs typeface="Calibri"/>
                <a:sym typeface="Calibri"/>
              </a:rPr>
              <a:t> Speed</a:t>
            </a:r>
            <a:endParaRPr/>
          </a:p>
          <a:p>
            <a:pPr indent="-269874" lvl="1" marL="900112"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Distributed system may have more total computing power than a mainframe</a:t>
            </a:r>
            <a:endParaRPr/>
          </a:p>
          <a:p>
            <a:pPr indent="-365125" lvl="0" marL="365125"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Calibri"/>
                <a:ea typeface="Calibri"/>
                <a:cs typeface="Calibri"/>
                <a:sym typeface="Calibri"/>
              </a:rPr>
              <a:t> Inherent Distribution</a:t>
            </a:r>
            <a:endParaRPr/>
          </a:p>
          <a:p>
            <a:pPr indent="-269874" lvl="1" marL="900112"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Some applications involve spatially separated machines</a:t>
            </a:r>
            <a:endParaRPr/>
          </a:p>
          <a:p>
            <a:pPr indent="-365125" lvl="0" marL="365125"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Calibri"/>
                <a:ea typeface="Calibri"/>
                <a:cs typeface="Calibri"/>
                <a:sym typeface="Calibri"/>
              </a:rPr>
              <a:t> Reliability</a:t>
            </a:r>
            <a:endParaRPr/>
          </a:p>
          <a:p>
            <a:pPr indent="-269874" lvl="1" marL="900112"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If one machine crashes, the system as a whole can still survive</a:t>
            </a:r>
            <a:endParaRPr/>
          </a:p>
          <a:p>
            <a:pPr indent="-365125" lvl="0" marL="365125"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Calibri"/>
                <a:ea typeface="Calibri"/>
                <a:cs typeface="Calibri"/>
                <a:sym typeface="Calibri"/>
              </a:rPr>
              <a:t> Incremental Growth</a:t>
            </a:r>
            <a:endParaRPr/>
          </a:p>
          <a:p>
            <a:pPr indent="-269874" lvl="1" marL="900112"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Computing power can be added in small increments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000000"/>
                </a:solidFill>
                <a:latin typeface="Tahoma"/>
                <a:ea typeface="Tahoma"/>
                <a:cs typeface="Tahoma"/>
                <a:sym typeface="Tahoma"/>
              </a:rPr>
              <a:t>Introduction</a:t>
            </a:r>
            <a:endParaRPr/>
          </a:p>
        </p:txBody>
      </p:sp>
      <p:sp>
        <p:nvSpPr>
          <p:cNvPr id="272" name="Google Shape;272;p3"/>
          <p:cNvSpPr txBox="1"/>
          <p:nvPr>
            <p:ph idx="1" type="body"/>
          </p:nvPr>
        </p:nvSpPr>
        <p:spPr>
          <a:xfrm>
            <a:off x="107950" y="1412875"/>
            <a:ext cx="8928100" cy="4824412"/>
          </a:xfrm>
          <a:prstGeom prst="rect">
            <a:avLst/>
          </a:prstGeom>
          <a:noFill/>
          <a:ln>
            <a:noFill/>
          </a:ln>
        </p:spPr>
        <p:txBody>
          <a:bodyPr anchorCtr="0" anchor="t" bIns="0" lIns="0" spcFirstLastPara="1" rIns="0" wrap="square" tIns="0">
            <a:noAutofit/>
          </a:bodyPr>
          <a:lstStyle/>
          <a:p>
            <a:pPr indent="-457200" lvl="0" marL="457200" marR="0" rtl="0" algn="l">
              <a:lnSpc>
                <a:spcPct val="101000"/>
              </a:lnSpc>
              <a:spcBef>
                <a:spcPts val="0"/>
              </a:spcBef>
              <a:spcAft>
                <a:spcPts val="0"/>
              </a:spcAft>
              <a:buClr>
                <a:srgbClr val="C00000"/>
              </a:buClr>
              <a:buSzPts val="3120"/>
              <a:buFont typeface="Noto Sans Symbols"/>
              <a:buChar char="⮚"/>
            </a:pPr>
            <a:r>
              <a:rPr b="0" i="0" lang="en-US" sz="2600" u="none" cap="none" strike="noStrike">
                <a:solidFill>
                  <a:srgbClr val="000000"/>
                </a:solidFill>
                <a:latin typeface="Tahoma"/>
                <a:ea typeface="Tahoma"/>
                <a:cs typeface="Tahoma"/>
                <a:sym typeface="Tahoma"/>
              </a:rPr>
              <a:t>Define characterization and models of distributed systems</a:t>
            </a:r>
            <a:endParaRPr/>
          </a:p>
          <a:p>
            <a:pPr indent="-457200" lvl="0" marL="457200" marR="0" rtl="0" algn="l">
              <a:lnSpc>
                <a:spcPct val="101000"/>
              </a:lnSpc>
              <a:spcBef>
                <a:spcPts val="1200"/>
              </a:spcBef>
              <a:spcAft>
                <a:spcPts val="0"/>
              </a:spcAft>
              <a:buClr>
                <a:srgbClr val="C00000"/>
              </a:buClr>
              <a:buSzPts val="3120"/>
              <a:buFont typeface="Noto Sans Symbols"/>
              <a:buChar char="⮚"/>
            </a:pPr>
            <a:r>
              <a:rPr b="0" i="0" lang="en-US" sz="2600" u="none" cap="none" strike="noStrike">
                <a:solidFill>
                  <a:srgbClr val="000000"/>
                </a:solidFill>
                <a:latin typeface="Tahoma"/>
                <a:ea typeface="Tahoma"/>
                <a:cs typeface="Tahoma"/>
                <a:sym typeface="Tahoma"/>
              </a:rPr>
              <a:t>Discuss challenges in designing distributed systems. </a:t>
            </a:r>
            <a:endParaRPr/>
          </a:p>
          <a:p>
            <a:pPr indent="-457200" lvl="0" marL="457200" marR="0" rtl="0" algn="l">
              <a:lnSpc>
                <a:spcPct val="101000"/>
              </a:lnSpc>
              <a:spcBef>
                <a:spcPts val="1200"/>
              </a:spcBef>
              <a:spcAft>
                <a:spcPts val="0"/>
              </a:spcAft>
              <a:buClr>
                <a:srgbClr val="C00000"/>
              </a:buClr>
              <a:buSzPts val="3120"/>
              <a:buFont typeface="Noto Sans Symbols"/>
              <a:buChar char="⮚"/>
            </a:pPr>
            <a:r>
              <a:rPr b="0" i="0" lang="en-US" sz="2600" u="none" cap="none" strike="noStrike">
                <a:solidFill>
                  <a:srgbClr val="000000"/>
                </a:solidFill>
                <a:latin typeface="Tahoma"/>
                <a:ea typeface="Tahoma"/>
                <a:cs typeface="Tahoma"/>
                <a:sym typeface="Tahoma"/>
              </a:rPr>
              <a:t>Explain different architectural models of the Distributed Systems. </a:t>
            </a:r>
            <a:endParaRPr b="0" i="0" sz="2600" u="none" cap="none" strike="noStrike">
              <a:solidFill>
                <a:srgbClr val="000000"/>
              </a:solidFill>
              <a:latin typeface="Tahoma"/>
              <a:ea typeface="Tahoma"/>
              <a:cs typeface="Tahoma"/>
              <a:sym typeface="Tahoma"/>
            </a:endParaRPr>
          </a:p>
          <a:p>
            <a:pPr indent="-457200" lvl="0" marL="457200" marR="0" rtl="0" algn="l">
              <a:lnSpc>
                <a:spcPct val="101000"/>
              </a:lnSpc>
              <a:spcBef>
                <a:spcPts val="1200"/>
              </a:spcBef>
              <a:spcAft>
                <a:spcPts val="0"/>
              </a:spcAft>
              <a:buClr>
                <a:srgbClr val="C00000"/>
              </a:buClr>
              <a:buSzPts val="3120"/>
              <a:buFont typeface="Noto Sans Symbols"/>
              <a:buChar char="⮚"/>
            </a:pPr>
            <a:r>
              <a:rPr b="0" i="0" lang="en-US" sz="2600" u="none" cap="none" strike="noStrike">
                <a:solidFill>
                  <a:srgbClr val="000000"/>
                </a:solidFill>
                <a:latin typeface="Tahoma"/>
                <a:ea typeface="Tahoma"/>
                <a:cs typeface="Tahoma"/>
                <a:sym typeface="Tahoma"/>
              </a:rPr>
              <a:t>Explain fundamental models related to interaction, failure and security concerns. </a:t>
            </a:r>
            <a:endParaRPr/>
          </a:p>
          <a:p>
            <a:pPr indent="-457200" lvl="0" marL="457200" marR="0" rtl="0" algn="l">
              <a:lnSpc>
                <a:spcPct val="101000"/>
              </a:lnSpc>
              <a:spcBef>
                <a:spcPts val="1200"/>
              </a:spcBef>
              <a:spcAft>
                <a:spcPts val="0"/>
              </a:spcAft>
              <a:buClr>
                <a:srgbClr val="C00000"/>
              </a:buClr>
              <a:buSzPts val="3120"/>
              <a:buFont typeface="Noto Sans Symbols"/>
              <a:buChar char="⮚"/>
            </a:pPr>
            <a:r>
              <a:rPr b="0" i="0" lang="en-US" sz="2600" u="none" cap="none" strike="noStrike">
                <a:solidFill>
                  <a:srgbClr val="000000"/>
                </a:solidFill>
                <a:latin typeface="Tahoma"/>
                <a:ea typeface="Tahoma"/>
                <a:cs typeface="Tahoma"/>
                <a:sym typeface="Tahoma"/>
              </a:rPr>
              <a:t>Explain the design requirements that reserve performance, quality and dependability .</a:t>
            </a:r>
            <a:endParaRPr/>
          </a:p>
          <a:p>
            <a:pPr indent="-457200" lvl="0" marL="457200" marR="0" rtl="0" algn="l">
              <a:lnSpc>
                <a:spcPct val="101000"/>
              </a:lnSpc>
              <a:spcBef>
                <a:spcPts val="1200"/>
              </a:spcBef>
              <a:spcAft>
                <a:spcPts val="0"/>
              </a:spcAft>
              <a:buClr>
                <a:srgbClr val="C00000"/>
              </a:buClr>
              <a:buSzPts val="3120"/>
              <a:buFont typeface="Noto Sans Symbols"/>
              <a:buChar char="⮚"/>
            </a:pPr>
            <a:r>
              <a:rPr b="0" i="0" lang="en-US" sz="2600" u="none" cap="none" strike="noStrike">
                <a:solidFill>
                  <a:srgbClr val="000000"/>
                </a:solidFill>
                <a:latin typeface="Tahoma"/>
                <a:ea typeface="Tahoma"/>
                <a:cs typeface="Tahoma"/>
                <a:sym typeface="Tahoma"/>
              </a:rPr>
              <a:t>Finally,  Discuss a client-server system for banking system as an example.</a:t>
            </a:r>
            <a:endParaRPr/>
          </a:p>
          <a:p>
            <a:pPr indent="-309563" lvl="0" marL="309563" marR="0" rtl="0" algn="l">
              <a:lnSpc>
                <a:spcPct val="101000"/>
              </a:lnSpc>
              <a:spcBef>
                <a:spcPts val="1200"/>
              </a:spcBef>
              <a:spcAft>
                <a:spcPts val="0"/>
              </a:spcAft>
              <a:buNone/>
            </a:pPr>
            <a:r>
              <a:t/>
            </a:r>
            <a:endParaRPr b="0" i="0" sz="2600" u="none">
              <a:solidFill>
                <a:srgbClr val="000000"/>
              </a:solidFill>
              <a:latin typeface="Tahoma"/>
              <a:ea typeface="Tahoma"/>
              <a:cs typeface="Tahoma"/>
              <a:sym typeface="Tahoma"/>
            </a:endParaRPr>
          </a:p>
        </p:txBody>
      </p:sp>
      <p:sp>
        <p:nvSpPr>
          <p:cNvPr id="273" name="Google Shape;273;p3"/>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274" name="Google Shape;274;p3"/>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0"/>
          <p:cNvSpPr txBox="1"/>
          <p:nvPr/>
        </p:nvSpPr>
        <p:spPr>
          <a:xfrm>
            <a:off x="323850" y="6319837"/>
            <a:ext cx="3532187" cy="27781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519" name="Google Shape;519;p30"/>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520" name="Google Shape;520;p30"/>
          <p:cNvSpPr txBox="1"/>
          <p:nvPr/>
        </p:nvSpPr>
        <p:spPr>
          <a:xfrm>
            <a:off x="250825" y="381000"/>
            <a:ext cx="8642350" cy="7699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400"/>
              <a:buFont typeface="Times New Roman"/>
              <a:buNone/>
            </a:pPr>
            <a:r>
              <a:rPr b="1" i="0" lang="en-US" sz="4400" u="none">
                <a:solidFill>
                  <a:srgbClr val="FF0000"/>
                </a:solidFill>
                <a:latin typeface="Times New Roman"/>
                <a:ea typeface="Times New Roman"/>
                <a:cs typeface="Times New Roman"/>
                <a:sym typeface="Times New Roman"/>
              </a:rPr>
              <a:t>Distributed System Applications</a:t>
            </a:r>
            <a:endParaRPr/>
          </a:p>
        </p:txBody>
      </p:sp>
      <p:graphicFrame>
        <p:nvGraphicFramePr>
          <p:cNvPr id="521" name="Google Shape;521;p30"/>
          <p:cNvGraphicFramePr/>
          <p:nvPr/>
        </p:nvGraphicFramePr>
        <p:xfrm>
          <a:off x="250825" y="1390650"/>
          <a:ext cx="3000000" cy="3000000"/>
        </p:xfrm>
        <a:graphic>
          <a:graphicData uri="http://schemas.openxmlformats.org/drawingml/2006/table">
            <a:tbl>
              <a:tblPr>
                <a:noFill/>
                <a:tableStyleId>{96CAD129-8020-454C-BD78-0F2DA6281CBD}</a:tableStyleId>
              </a:tblPr>
              <a:tblGrid>
                <a:gridCol w="8515350"/>
              </a:tblGrid>
              <a:tr h="4846625">
                <a:tc>
                  <a:txBody>
                    <a:bodyPr/>
                    <a:lstStyle/>
                    <a:p>
                      <a:pPr indent="-342900" lvl="0" marL="342900" marR="0" rtl="0" algn="l">
                        <a:lnSpc>
                          <a:spcPct val="100000"/>
                        </a:lnSpc>
                        <a:spcBef>
                          <a:spcPts val="0"/>
                        </a:spcBef>
                        <a:spcAft>
                          <a:spcPts val="0"/>
                        </a:spcAft>
                        <a:buClr>
                          <a:srgbClr val="C00000"/>
                        </a:buClr>
                        <a:buSzPts val="2040"/>
                        <a:buFont typeface="Noto Sans Symbols"/>
                        <a:buChar char="❑"/>
                      </a:pPr>
                      <a:r>
                        <a:rPr b="1" i="0" lang="en-US" sz="2400" u="none" cap="none" strike="noStrike">
                          <a:solidFill>
                            <a:schemeClr val="dk1"/>
                          </a:solidFill>
                          <a:latin typeface="Arial"/>
                          <a:ea typeface="Arial"/>
                          <a:cs typeface="Arial"/>
                          <a:sym typeface="Arial"/>
                        </a:rPr>
                        <a:t>Computing Dominated Problems </a:t>
                      </a:r>
                      <a:r>
                        <a:rPr b="1" i="0" lang="en-US" sz="2400" u="none" cap="none" strike="noStrike">
                          <a:solidFill>
                            <a:srgbClr val="C00000"/>
                          </a:solidFill>
                          <a:latin typeface="Arial"/>
                          <a:ea typeface="Arial"/>
                          <a:cs typeface="Arial"/>
                          <a:sym typeface="Arial"/>
                        </a:rPr>
                        <a:t>(Distributed Computing): [HPC]</a:t>
                      </a:r>
                      <a:endParaRPr/>
                    </a:p>
                    <a:p>
                      <a:pPr indent="-342900" lvl="0" marL="342900" marR="0" rtl="0" algn="just">
                        <a:lnSpc>
                          <a:spcPct val="100000"/>
                        </a:lnSpc>
                        <a:spcBef>
                          <a:spcPts val="48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Mathematical Computations, Environmental and Biological Modeling, </a:t>
                      </a:r>
                      <a:r>
                        <a:rPr b="0" i="0" lang="en-US" sz="2400" u="none" cap="none" strike="noStrike">
                          <a:solidFill>
                            <a:schemeClr val="dk1"/>
                          </a:solidFill>
                          <a:latin typeface="Arial"/>
                          <a:ea typeface="Arial"/>
                          <a:cs typeface="Arial"/>
                          <a:sym typeface="Arial"/>
                        </a:rPr>
                        <a:t>Economic and Financial modeling</a:t>
                      </a:r>
                      <a:r>
                        <a:rPr b="0" i="0" lang="en-US" sz="2400" u="none" cap="none" strike="noStrike">
                          <a:solidFill>
                            <a:srgbClr val="000000"/>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Graphics rendering for visualization, Network Simulations.</a:t>
                      </a:r>
                      <a:endParaRPr b="1" i="0" sz="2400" u="none" cap="none" strike="noStrike">
                        <a:solidFill>
                          <a:schemeClr val="folHlink"/>
                        </a:solidFill>
                        <a:latin typeface="Arial"/>
                        <a:ea typeface="Arial"/>
                        <a:cs typeface="Arial"/>
                        <a:sym typeface="Arial"/>
                      </a:endParaRPr>
                    </a:p>
                    <a:p>
                      <a:pPr indent="-342900" lvl="0" marL="342900" marR="0" rtl="0" algn="l">
                        <a:lnSpc>
                          <a:spcPct val="100000"/>
                        </a:lnSpc>
                        <a:spcBef>
                          <a:spcPts val="480"/>
                        </a:spcBef>
                        <a:spcAft>
                          <a:spcPts val="0"/>
                        </a:spcAft>
                        <a:buClr>
                          <a:srgbClr val="C00000"/>
                        </a:buClr>
                        <a:buSzPts val="2040"/>
                        <a:buFont typeface="Noto Sans Symbols"/>
                        <a:buChar char="❑"/>
                      </a:pPr>
                      <a:r>
                        <a:rPr b="1" i="0" lang="en-US" sz="2400" u="none" cap="none" strike="noStrike">
                          <a:solidFill>
                            <a:schemeClr val="dk1"/>
                          </a:solidFill>
                          <a:latin typeface="Arial"/>
                          <a:ea typeface="Arial"/>
                          <a:cs typeface="Arial"/>
                          <a:sym typeface="Arial"/>
                        </a:rPr>
                        <a:t>Storage Dominated Problems</a:t>
                      </a:r>
                      <a:r>
                        <a:rPr b="1" i="0" lang="en-US" sz="2400" u="none" cap="none" strike="noStrike">
                          <a:solidFill>
                            <a:srgbClr val="C00000"/>
                          </a:solidFill>
                          <a:latin typeface="Arial"/>
                          <a:ea typeface="Arial"/>
                          <a:cs typeface="Arial"/>
                          <a:sym typeface="Arial"/>
                        </a:rPr>
                        <a:t> (Distributed Data): </a:t>
                      </a:r>
                      <a:endParaRPr/>
                    </a:p>
                    <a:p>
                      <a:pPr indent="-342900" lvl="0" marL="342900" marR="0" rtl="0" algn="l">
                        <a:lnSpc>
                          <a:spcPct val="100000"/>
                        </a:lnSpc>
                        <a:spcBef>
                          <a:spcPts val="48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Data Mining, Image Processing, Information retrieval</a:t>
                      </a:r>
                      <a:r>
                        <a:rPr b="0" i="0" lang="en-US" sz="2400" u="none" cap="none" strike="noStrike">
                          <a:solidFill>
                            <a:schemeClr val="dk1"/>
                          </a:solidFill>
                          <a:latin typeface="Arial"/>
                          <a:ea typeface="Arial"/>
                          <a:cs typeface="Arial"/>
                          <a:sym typeface="Arial"/>
                        </a:rPr>
                        <a:t>, Insurance Analysis, IOT.</a:t>
                      </a:r>
                      <a:endParaRPr/>
                    </a:p>
                    <a:p>
                      <a:pPr indent="-342900" lvl="0" marL="342900" marR="0" rtl="0" algn="l">
                        <a:lnSpc>
                          <a:spcPct val="100000"/>
                        </a:lnSpc>
                        <a:spcBef>
                          <a:spcPts val="480"/>
                        </a:spcBef>
                        <a:spcAft>
                          <a:spcPts val="0"/>
                        </a:spcAft>
                        <a:buClr>
                          <a:srgbClr val="C00000"/>
                        </a:buClr>
                        <a:buSzPts val="2040"/>
                        <a:buFont typeface="Noto Sans Symbols"/>
                        <a:buChar char="❑"/>
                      </a:pPr>
                      <a:r>
                        <a:rPr b="1" i="0" lang="en-US" sz="2400" u="none" cap="none" strike="noStrike">
                          <a:solidFill>
                            <a:schemeClr val="dk1"/>
                          </a:solidFill>
                          <a:latin typeface="Arial"/>
                          <a:ea typeface="Arial"/>
                          <a:cs typeface="Arial"/>
                          <a:sym typeface="Arial"/>
                        </a:rPr>
                        <a:t>Communications Dominated Problems </a:t>
                      </a:r>
                      <a:r>
                        <a:rPr b="1" i="0" lang="en-US" sz="2400" u="none" cap="none" strike="noStrike">
                          <a:solidFill>
                            <a:srgbClr val="C00000"/>
                          </a:solidFill>
                          <a:latin typeface="Arial"/>
                          <a:ea typeface="Arial"/>
                          <a:cs typeface="Arial"/>
                          <a:sym typeface="Arial"/>
                        </a:rPr>
                        <a:t>(Network Computing): </a:t>
                      </a:r>
                      <a:endParaRPr/>
                    </a:p>
                    <a:p>
                      <a:pPr indent="-342900" lvl="0" marL="342900" marR="0" rtl="0" algn="l">
                        <a:lnSpc>
                          <a:spcPct val="100000"/>
                        </a:lnSpc>
                        <a:spcBef>
                          <a:spcPts val="48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Transaction processing, Video on Demand, E-com, Electronic banking, electronic shopping</a:t>
                      </a:r>
                      <a:endParaRPr/>
                    </a:p>
                  </a:txBody>
                  <a:tcPr marT="45725" marB="45725" marR="91450" marL="9145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1"/>
          <p:cNvSpPr txBox="1"/>
          <p:nvPr/>
        </p:nvSpPr>
        <p:spPr>
          <a:xfrm>
            <a:off x="3081337" y="6597650"/>
            <a:ext cx="2897187" cy="215900"/>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527" name="Google Shape;527;p31"/>
          <p:cNvSpPr txBox="1"/>
          <p:nvPr/>
        </p:nvSpPr>
        <p:spPr>
          <a:xfrm>
            <a:off x="6556375" y="644048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528" name="Google Shape;528;p31"/>
          <p:cNvSpPr txBox="1"/>
          <p:nvPr/>
        </p:nvSpPr>
        <p:spPr>
          <a:xfrm>
            <a:off x="107950" y="31750"/>
            <a:ext cx="89281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Features&amp; Goals  of Distributed Systems</a:t>
            </a:r>
            <a:endParaRPr/>
          </a:p>
        </p:txBody>
      </p:sp>
      <p:sp>
        <p:nvSpPr>
          <p:cNvPr id="529" name="Google Shape;529;p31"/>
          <p:cNvSpPr txBox="1"/>
          <p:nvPr/>
        </p:nvSpPr>
        <p:spPr>
          <a:xfrm>
            <a:off x="0" y="1196975"/>
            <a:ext cx="9144000" cy="5237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r>
              <a:rPr b="1" i="0" lang="en-US" sz="2400" u="sng">
                <a:solidFill>
                  <a:schemeClr val="dk1"/>
                </a:solidFill>
                <a:latin typeface="Arial"/>
                <a:ea typeface="Arial"/>
                <a:cs typeface="Arial"/>
                <a:sym typeface="Arial"/>
              </a:rPr>
              <a:t>Resource sharing</a:t>
            </a:r>
            <a:r>
              <a:rPr b="1" i="0" lang="en-US" sz="2400" u="none">
                <a:solidFill>
                  <a:schemeClr val="dk1"/>
                </a:solidFill>
                <a:latin typeface="Arial"/>
                <a:ea typeface="Arial"/>
                <a:cs typeface="Arial"/>
                <a:sym typeface="Arial"/>
              </a:rPr>
              <a:t>: </a:t>
            </a:r>
            <a:endParaRPr/>
          </a:p>
          <a:p>
            <a:pPr indent="-342900" lvl="1" marL="53975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hardware, software, data</a:t>
            </a:r>
            <a:endParaRPr/>
          </a:p>
          <a:p>
            <a:pPr indent="0" lvl="0" marL="0" marR="0" rtl="0" algn="l">
              <a:lnSpc>
                <a:spcPct val="100000"/>
              </a:lnSpc>
              <a:spcBef>
                <a:spcPts val="60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r>
              <a:rPr b="1" i="0" lang="en-US" sz="2400" u="sng">
                <a:solidFill>
                  <a:schemeClr val="dk1"/>
                </a:solidFill>
                <a:latin typeface="Arial"/>
                <a:ea typeface="Arial"/>
                <a:cs typeface="Arial"/>
                <a:sym typeface="Arial"/>
              </a:rPr>
              <a:t>Openness:</a:t>
            </a:r>
            <a:r>
              <a:rPr b="1" i="0" lang="en-US" sz="2400" u="none">
                <a:solidFill>
                  <a:schemeClr val="dk1"/>
                </a:solidFill>
                <a:latin typeface="Arial"/>
                <a:ea typeface="Arial"/>
                <a:cs typeface="Arial"/>
                <a:sym typeface="Arial"/>
              </a:rPr>
              <a:t> </a:t>
            </a:r>
            <a:endParaRPr/>
          </a:p>
          <a:p>
            <a:pPr indent="-342900" lvl="1" marL="539750" marR="0" rtl="0" algn="l">
              <a:lnSpc>
                <a:spcPct val="100000"/>
              </a:lnSpc>
              <a:spcBef>
                <a:spcPts val="0"/>
              </a:spcBef>
              <a:spcAft>
                <a:spcPts val="0"/>
              </a:spcAft>
              <a:buClr>
                <a:srgbClr val="FF0000"/>
              </a:buClr>
              <a:buSzPts val="2200"/>
              <a:buFont typeface="Noto Sans Symbols"/>
              <a:buChar char="⮚"/>
            </a:pPr>
            <a:r>
              <a:rPr b="1" i="0" lang="en-US" sz="2200" u="none" cap="none" strike="noStrike">
                <a:solidFill>
                  <a:srgbClr val="FF0000"/>
                </a:solidFill>
                <a:latin typeface="Arial"/>
                <a:ea typeface="Arial"/>
                <a:cs typeface="Arial"/>
                <a:sym typeface="Arial"/>
              </a:rPr>
              <a:t>openness</a:t>
            </a:r>
            <a:r>
              <a:rPr b="0" i="0" lang="en-US" sz="2200" u="none" cap="none" strike="noStrike">
                <a:solidFill>
                  <a:schemeClr val="dk1"/>
                </a:solidFill>
                <a:latin typeface="Arial"/>
                <a:ea typeface="Arial"/>
                <a:cs typeface="Arial"/>
                <a:sym typeface="Arial"/>
              </a:rPr>
              <a:t> of main interface of the system,  </a:t>
            </a:r>
            <a:r>
              <a:rPr b="1" i="0" lang="en-US" sz="2200" u="none" cap="none" strike="noStrike">
                <a:solidFill>
                  <a:srgbClr val="FF0000"/>
                </a:solidFill>
                <a:latin typeface="Arial"/>
                <a:ea typeface="Arial"/>
                <a:cs typeface="Arial"/>
                <a:sym typeface="Arial"/>
              </a:rPr>
              <a:t>scalability</a:t>
            </a:r>
            <a:r>
              <a:rPr b="0" i="0" lang="en-US" sz="2200" u="none" cap="none" strike="noStrike">
                <a:solidFill>
                  <a:schemeClr val="dk1"/>
                </a:solidFill>
                <a:latin typeface="Arial"/>
                <a:ea typeface="Arial"/>
                <a:cs typeface="Arial"/>
                <a:sym typeface="Arial"/>
              </a:rPr>
              <a:t> of the current system</a:t>
            </a:r>
            <a:endParaRPr/>
          </a:p>
          <a:p>
            <a:pPr indent="0" lvl="0" marL="0" marR="0" rtl="0" algn="l">
              <a:lnSpc>
                <a:spcPct val="100000"/>
              </a:lnSpc>
              <a:spcBef>
                <a:spcPts val="60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r>
              <a:rPr b="1" i="0" lang="en-US" sz="2400" u="sng">
                <a:solidFill>
                  <a:schemeClr val="dk1"/>
                </a:solidFill>
                <a:latin typeface="Arial"/>
                <a:ea typeface="Arial"/>
                <a:cs typeface="Arial"/>
                <a:sym typeface="Arial"/>
              </a:rPr>
              <a:t>Concurrency:</a:t>
            </a:r>
            <a:r>
              <a:rPr b="1" i="0" lang="en-US" sz="2400" u="none">
                <a:solidFill>
                  <a:schemeClr val="dk1"/>
                </a:solidFill>
                <a:latin typeface="Arial"/>
                <a:ea typeface="Arial"/>
                <a:cs typeface="Arial"/>
                <a:sym typeface="Arial"/>
              </a:rPr>
              <a:t> </a:t>
            </a:r>
            <a:endParaRPr/>
          </a:p>
          <a:p>
            <a:pPr indent="-342900" lvl="1" marL="53975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Concurrent execution of the processes, high performance, nice rate of price and performance (</a:t>
            </a:r>
            <a:r>
              <a:rPr b="0" i="0" lang="en-US" sz="2200" u="none" cap="none" strike="noStrike">
                <a:solidFill>
                  <a:srgbClr val="FF0000"/>
                </a:solidFill>
                <a:latin typeface="Arial"/>
                <a:ea typeface="Arial"/>
                <a:cs typeface="Arial"/>
                <a:sym typeface="Arial"/>
              </a:rPr>
              <a:t>PC cluster = poor man’s supercomputer</a:t>
            </a:r>
            <a:r>
              <a:rPr b="0" i="0" lang="en-US" sz="2200" u="none" cap="none" strike="noStrike">
                <a:solidFill>
                  <a:schemeClr val="dk1"/>
                </a:solidFill>
                <a:latin typeface="Arial"/>
                <a:ea typeface="Arial"/>
                <a:cs typeface="Arial"/>
                <a:sym typeface="Arial"/>
              </a:rPr>
              <a:t>)</a:t>
            </a:r>
            <a:endParaRPr/>
          </a:p>
          <a:p>
            <a:pPr indent="0" lvl="0" marL="0" marR="0" rtl="0" algn="l">
              <a:lnSpc>
                <a:spcPct val="100000"/>
              </a:lnSpc>
              <a:spcBef>
                <a:spcPts val="60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r>
              <a:rPr b="1" i="0" lang="en-US" sz="2400" u="sng">
                <a:solidFill>
                  <a:schemeClr val="dk1"/>
                </a:solidFill>
                <a:latin typeface="Arial"/>
                <a:ea typeface="Arial"/>
                <a:cs typeface="Arial"/>
                <a:sym typeface="Arial"/>
              </a:rPr>
              <a:t>Fault Tolerance:</a:t>
            </a:r>
            <a:r>
              <a:rPr b="1" i="0" lang="en-US" sz="2400" u="none">
                <a:solidFill>
                  <a:schemeClr val="dk1"/>
                </a:solidFill>
                <a:latin typeface="Arial"/>
                <a:ea typeface="Arial"/>
                <a:cs typeface="Arial"/>
                <a:sym typeface="Arial"/>
              </a:rPr>
              <a:t> </a:t>
            </a:r>
            <a:endParaRPr/>
          </a:p>
          <a:p>
            <a:pPr indent="-342900" lvl="1" marL="53975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Ability to tolerate the fault of system units, </a:t>
            </a:r>
            <a:r>
              <a:rPr b="1" i="0" lang="en-US" sz="2200" u="none" cap="none" strike="noStrike">
                <a:solidFill>
                  <a:srgbClr val="FF0000"/>
                </a:solidFill>
                <a:latin typeface="Arial"/>
                <a:ea typeface="Arial"/>
                <a:cs typeface="Arial"/>
                <a:sym typeface="Arial"/>
              </a:rPr>
              <a:t>availability</a:t>
            </a:r>
            <a:r>
              <a:rPr b="0" i="0" lang="en-US" sz="2200" u="none" cap="none" strike="noStrike">
                <a:solidFill>
                  <a:schemeClr val="dk1"/>
                </a:solidFill>
                <a:latin typeface="Arial"/>
                <a:ea typeface="Arial"/>
                <a:cs typeface="Arial"/>
                <a:sym typeface="Arial"/>
              </a:rPr>
              <a:t> (using potential redundancy to overcome the  system fault).</a:t>
            </a:r>
            <a:endParaRPr/>
          </a:p>
          <a:p>
            <a:pPr indent="0" lvl="0" marL="0" marR="0" rtl="0" algn="l">
              <a:lnSpc>
                <a:spcPct val="100000"/>
              </a:lnSpc>
              <a:spcBef>
                <a:spcPts val="60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r>
              <a:rPr b="1" i="0" lang="en-US" sz="2400" u="sng">
                <a:solidFill>
                  <a:schemeClr val="dk1"/>
                </a:solidFill>
                <a:latin typeface="Arial"/>
                <a:ea typeface="Arial"/>
                <a:cs typeface="Arial"/>
                <a:sym typeface="Arial"/>
              </a:rPr>
              <a:t>Transparency:</a:t>
            </a:r>
            <a:r>
              <a:rPr b="1" i="0" lang="en-US" sz="2400" u="none">
                <a:solidFill>
                  <a:schemeClr val="dk1"/>
                </a:solidFill>
                <a:latin typeface="Arial"/>
                <a:ea typeface="Arial"/>
                <a:cs typeface="Arial"/>
                <a:sym typeface="Arial"/>
              </a:rPr>
              <a:t> </a:t>
            </a:r>
            <a:endParaRPr/>
          </a:p>
          <a:p>
            <a:pPr indent="-342900" lvl="1" marL="53975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distributed system can be looked as one computer (</a:t>
            </a:r>
            <a:r>
              <a:rPr b="1" i="0" lang="en-US" sz="2200" u="none" cap="none" strike="noStrike">
                <a:solidFill>
                  <a:srgbClr val="FF0000"/>
                </a:solidFill>
                <a:latin typeface="Arial"/>
                <a:ea typeface="Arial"/>
                <a:cs typeface="Arial"/>
                <a:sym typeface="Arial"/>
              </a:rPr>
              <a:t>access</a:t>
            </a:r>
            <a:r>
              <a:rPr b="0" i="0" lang="en-US" sz="2200" u="none" cap="none" strike="noStrike">
                <a:solidFill>
                  <a:schemeClr val="dk1"/>
                </a:solidFill>
                <a:latin typeface="Arial"/>
                <a:ea typeface="Arial"/>
                <a:cs typeface="Arial"/>
                <a:sym typeface="Arial"/>
              </a:rPr>
              <a:t> transparency, </a:t>
            </a:r>
            <a:r>
              <a:rPr b="1" i="0" lang="en-US" sz="2200" u="none" cap="none" strike="noStrike">
                <a:solidFill>
                  <a:srgbClr val="FF0000"/>
                </a:solidFill>
                <a:latin typeface="Arial"/>
                <a:ea typeface="Arial"/>
                <a:cs typeface="Arial"/>
                <a:sym typeface="Arial"/>
              </a:rPr>
              <a:t>position</a:t>
            </a:r>
            <a:r>
              <a:rPr b="0" i="0" lang="en-US" sz="2200" u="none" cap="none" strike="noStrike">
                <a:solidFill>
                  <a:schemeClr val="dk1"/>
                </a:solidFill>
                <a:latin typeface="Arial"/>
                <a:ea typeface="Arial"/>
                <a:cs typeface="Arial"/>
                <a:sym typeface="Arial"/>
              </a:rPr>
              <a:t> transparency, </a:t>
            </a:r>
            <a:r>
              <a:rPr b="1" i="0" lang="en-US" sz="2200" u="none" cap="none" strike="noStrike">
                <a:solidFill>
                  <a:srgbClr val="FF0000"/>
                </a:solidFill>
                <a:latin typeface="Arial"/>
                <a:ea typeface="Arial"/>
                <a:cs typeface="Arial"/>
                <a:sym typeface="Arial"/>
              </a:rPr>
              <a:t>parallel</a:t>
            </a:r>
            <a:r>
              <a:rPr b="0" i="0" lang="en-US" sz="2200" u="none" cap="none" strike="noStrike">
                <a:solidFill>
                  <a:schemeClr val="dk1"/>
                </a:solidFill>
                <a:latin typeface="Arial"/>
                <a:ea typeface="Arial"/>
                <a:cs typeface="Arial"/>
                <a:sym typeface="Arial"/>
              </a:rPr>
              <a:t> transparency,….)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animEffect filter="fade" transition="in">
                                      <p:cBhvr>
                                        <p:cTn dur="2000"/>
                                        <p:tgtEl>
                                          <p:spTgt spid="5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1" st="1"/>
                                            </p:txEl>
                                          </p:spTgt>
                                        </p:tgtEl>
                                        <p:attrNameLst>
                                          <p:attrName>style.visibility</p:attrName>
                                        </p:attrNameLst>
                                      </p:cBhvr>
                                      <p:to>
                                        <p:strVal val="visible"/>
                                      </p:to>
                                    </p:set>
                                    <p:animEffect filter="fade" transition="in">
                                      <p:cBhvr>
                                        <p:cTn dur="2000"/>
                                        <p:tgtEl>
                                          <p:spTgt spid="5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2" st="2"/>
                                            </p:txEl>
                                          </p:spTgt>
                                        </p:tgtEl>
                                        <p:attrNameLst>
                                          <p:attrName>style.visibility</p:attrName>
                                        </p:attrNameLst>
                                      </p:cBhvr>
                                      <p:to>
                                        <p:strVal val="visible"/>
                                      </p:to>
                                    </p:set>
                                    <p:animEffect filter="fade" transition="in">
                                      <p:cBhvr>
                                        <p:cTn dur="2000"/>
                                        <p:tgtEl>
                                          <p:spTgt spid="5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3" st="3"/>
                                            </p:txEl>
                                          </p:spTgt>
                                        </p:tgtEl>
                                        <p:attrNameLst>
                                          <p:attrName>style.visibility</p:attrName>
                                        </p:attrNameLst>
                                      </p:cBhvr>
                                      <p:to>
                                        <p:strVal val="visible"/>
                                      </p:to>
                                    </p:set>
                                    <p:animEffect filter="fade" transition="in">
                                      <p:cBhvr>
                                        <p:cTn dur="2000"/>
                                        <p:tgtEl>
                                          <p:spTgt spid="5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4" st="4"/>
                                            </p:txEl>
                                          </p:spTgt>
                                        </p:tgtEl>
                                        <p:attrNameLst>
                                          <p:attrName>style.visibility</p:attrName>
                                        </p:attrNameLst>
                                      </p:cBhvr>
                                      <p:to>
                                        <p:strVal val="visible"/>
                                      </p:to>
                                    </p:set>
                                    <p:animEffect filter="fade" transition="in">
                                      <p:cBhvr>
                                        <p:cTn dur="2000"/>
                                        <p:tgtEl>
                                          <p:spTgt spid="5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5" st="5"/>
                                            </p:txEl>
                                          </p:spTgt>
                                        </p:tgtEl>
                                        <p:attrNameLst>
                                          <p:attrName>style.visibility</p:attrName>
                                        </p:attrNameLst>
                                      </p:cBhvr>
                                      <p:to>
                                        <p:strVal val="visible"/>
                                      </p:to>
                                    </p:set>
                                    <p:animEffect filter="fade" transition="in">
                                      <p:cBhvr>
                                        <p:cTn dur="2000"/>
                                        <p:tgtEl>
                                          <p:spTgt spid="5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6" st="6"/>
                                            </p:txEl>
                                          </p:spTgt>
                                        </p:tgtEl>
                                        <p:attrNameLst>
                                          <p:attrName>style.visibility</p:attrName>
                                        </p:attrNameLst>
                                      </p:cBhvr>
                                      <p:to>
                                        <p:strVal val="visible"/>
                                      </p:to>
                                    </p:set>
                                    <p:animEffect filter="fade" transition="in">
                                      <p:cBhvr>
                                        <p:cTn dur="2000"/>
                                        <p:tgtEl>
                                          <p:spTgt spid="5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7" st="7"/>
                                            </p:txEl>
                                          </p:spTgt>
                                        </p:tgtEl>
                                        <p:attrNameLst>
                                          <p:attrName>style.visibility</p:attrName>
                                        </p:attrNameLst>
                                      </p:cBhvr>
                                      <p:to>
                                        <p:strVal val="visible"/>
                                      </p:to>
                                    </p:set>
                                    <p:animEffect filter="fade" transition="in">
                                      <p:cBhvr>
                                        <p:cTn dur="2000"/>
                                        <p:tgtEl>
                                          <p:spTgt spid="5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8" st="8"/>
                                            </p:txEl>
                                          </p:spTgt>
                                        </p:tgtEl>
                                        <p:attrNameLst>
                                          <p:attrName>style.visibility</p:attrName>
                                        </p:attrNameLst>
                                      </p:cBhvr>
                                      <p:to>
                                        <p:strVal val="visible"/>
                                      </p:to>
                                    </p:set>
                                    <p:animEffect filter="fade" transition="in">
                                      <p:cBhvr>
                                        <p:cTn dur="2000"/>
                                        <p:tgtEl>
                                          <p:spTgt spid="5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xEl>
                                              <p:pRg end="9" st="9"/>
                                            </p:txEl>
                                          </p:spTgt>
                                        </p:tgtEl>
                                        <p:attrNameLst>
                                          <p:attrName>style.visibility</p:attrName>
                                        </p:attrNameLst>
                                      </p:cBhvr>
                                      <p:to>
                                        <p:strVal val="visible"/>
                                      </p:to>
                                    </p:set>
                                    <p:animEffect filter="fade" transition="in">
                                      <p:cBhvr>
                                        <p:cTn dur="2000"/>
                                        <p:tgtEl>
                                          <p:spTgt spid="5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2"/>
          <p:cNvSpPr txBox="1"/>
          <p:nvPr/>
        </p:nvSpPr>
        <p:spPr>
          <a:xfrm>
            <a:off x="3132137" y="6386512"/>
            <a:ext cx="3460750"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535" name="Google Shape;535;p32"/>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536" name="Google Shape;536;p32"/>
          <p:cNvSpPr txBox="1"/>
          <p:nvPr/>
        </p:nvSpPr>
        <p:spPr>
          <a:xfrm>
            <a:off x="125412" y="260350"/>
            <a:ext cx="8893175" cy="609600"/>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FF0000"/>
              </a:buClr>
              <a:buSzPts val="3200"/>
              <a:buFont typeface="Arial"/>
              <a:buNone/>
            </a:pPr>
            <a:r>
              <a:rPr b="1" i="0" lang="en-US" sz="3200" u="none">
                <a:solidFill>
                  <a:srgbClr val="FF0000"/>
                </a:solidFill>
                <a:latin typeface="Arial"/>
                <a:ea typeface="Arial"/>
                <a:cs typeface="Arial"/>
                <a:sym typeface="Arial"/>
              </a:rPr>
              <a:t>Advantages and Disadvantages of Distributed Systems</a:t>
            </a:r>
            <a:endParaRPr/>
          </a:p>
        </p:txBody>
      </p:sp>
      <p:sp>
        <p:nvSpPr>
          <p:cNvPr id="537" name="Google Shape;537;p32"/>
          <p:cNvSpPr txBox="1"/>
          <p:nvPr/>
        </p:nvSpPr>
        <p:spPr>
          <a:xfrm>
            <a:off x="125412" y="1341437"/>
            <a:ext cx="8561387" cy="4967287"/>
          </a:xfrm>
          <a:prstGeom prst="rect">
            <a:avLst/>
          </a:prstGeom>
          <a:noFill/>
          <a:ln>
            <a:noFill/>
          </a:ln>
        </p:spPr>
        <p:txBody>
          <a:bodyPr anchorCtr="0" anchor="t" bIns="45700" lIns="91425" spcFirstLastPara="1" rIns="91425" wrap="square" tIns="45700">
            <a:noAutofit/>
          </a:bodyPr>
          <a:lstStyle/>
          <a:p>
            <a:pPr indent="-309562" lvl="0" marL="309562" marR="0" rtl="0" algn="l">
              <a:lnSpc>
                <a:spcPct val="101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Advantages</a:t>
            </a:r>
            <a:endParaRPr/>
          </a:p>
          <a:p>
            <a:pPr indent="-342899" lvl="1" marL="757237" marR="0" rtl="0" algn="l">
              <a:lnSpc>
                <a:spcPct val="100000"/>
              </a:lnSpc>
              <a:spcBef>
                <a:spcPts val="6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Resource Sharing</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Expandability</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Local autonomy</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Improved performance</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Improved reliability and availability</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Potential cost reductions</a:t>
            </a:r>
            <a:endParaRPr/>
          </a:p>
          <a:p>
            <a:pPr indent="-309562" lvl="0" marL="309562" marR="0" rtl="0" algn="l">
              <a:lnSpc>
                <a:spcPct val="101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Disadvantages</a:t>
            </a:r>
            <a:endParaRPr/>
          </a:p>
          <a:p>
            <a:pPr indent="-342899" lvl="1" marL="757237" marR="0" rtl="0" algn="l">
              <a:lnSpc>
                <a:spcPct val="100000"/>
              </a:lnSpc>
              <a:spcBef>
                <a:spcPts val="6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Network reliance</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Complexities</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Security</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Multiple point of failure</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Manageability</a:t>
            </a:r>
            <a:endParaRPr/>
          </a:p>
          <a:p>
            <a:pPr indent="-342899" lvl="1" marL="757237"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Unpredictability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3"/>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543" name="Google Shape;543;p33"/>
          <p:cNvSpPr txBox="1"/>
          <p:nvPr/>
        </p:nvSpPr>
        <p:spPr>
          <a:xfrm>
            <a:off x="250825" y="692150"/>
            <a:ext cx="824388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Distributed Computational models</a:t>
            </a:r>
            <a:endParaRPr/>
          </a:p>
        </p:txBody>
      </p:sp>
      <p:sp>
        <p:nvSpPr>
          <p:cNvPr id="544" name="Google Shape;544;p33"/>
          <p:cNvSpPr txBox="1"/>
          <p:nvPr/>
        </p:nvSpPr>
        <p:spPr>
          <a:xfrm>
            <a:off x="441325" y="1484312"/>
            <a:ext cx="8451850" cy="20320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Noto Sans Symbols"/>
              <a:buChar char="❑"/>
            </a:pPr>
            <a:r>
              <a:rPr b="1" i="0" lang="en-US" sz="2800" u="none">
                <a:solidFill>
                  <a:schemeClr val="dk1"/>
                </a:solidFill>
                <a:latin typeface="Arial"/>
                <a:ea typeface="Arial"/>
                <a:cs typeface="Arial"/>
                <a:sym typeface="Arial"/>
              </a:rPr>
              <a:t> </a:t>
            </a:r>
            <a:r>
              <a:rPr b="1" i="0" lang="en-US" sz="2800" u="sng">
                <a:solidFill>
                  <a:srgbClr val="FF0000"/>
                </a:solidFill>
                <a:latin typeface="Arial"/>
                <a:ea typeface="Arial"/>
                <a:cs typeface="Arial"/>
                <a:sym typeface="Arial"/>
              </a:rPr>
              <a:t>Processes</a:t>
            </a:r>
            <a:r>
              <a:rPr b="1" i="0" lang="en-US" sz="2800" u="sng">
                <a:solidFill>
                  <a:schemeClr val="dk1"/>
                </a:solidFill>
                <a:latin typeface="Arial"/>
                <a:ea typeface="Arial"/>
                <a:cs typeface="Arial"/>
                <a:sym typeface="Arial"/>
              </a:rPr>
              <a:t>:</a:t>
            </a:r>
            <a:r>
              <a:rPr b="1" i="0" lang="en-US" sz="2800" u="none">
                <a:solidFill>
                  <a:schemeClr val="dk1"/>
                </a:solidFill>
                <a:latin typeface="Arial"/>
                <a:ea typeface="Arial"/>
                <a:cs typeface="Arial"/>
                <a:sym typeface="Arial"/>
              </a:rPr>
              <a:t> never mind in which unit  they are. </a:t>
            </a:r>
            <a:endParaRPr/>
          </a:p>
          <a:p>
            <a:pPr indent="-457200" lvl="0" marL="457200" marR="0" rtl="0" algn="l">
              <a:lnSpc>
                <a:spcPct val="100000"/>
              </a:lnSpc>
              <a:spcBef>
                <a:spcPts val="1400"/>
              </a:spcBef>
              <a:spcAft>
                <a:spcPts val="0"/>
              </a:spcAft>
              <a:buClr>
                <a:srgbClr val="FF0000"/>
              </a:buClr>
              <a:buSzPts val="2800"/>
              <a:buFont typeface="Noto Sans Symbols"/>
              <a:buChar char="❑"/>
            </a:pPr>
            <a:r>
              <a:rPr b="1" i="0" lang="en-US" sz="2800" u="none">
                <a:solidFill>
                  <a:srgbClr val="FF0000"/>
                </a:solidFill>
                <a:latin typeface="Arial"/>
                <a:ea typeface="Arial"/>
                <a:cs typeface="Arial"/>
                <a:sym typeface="Arial"/>
              </a:rPr>
              <a:t> </a:t>
            </a:r>
            <a:r>
              <a:rPr b="1" i="0" lang="en-US" sz="2800" u="sng">
                <a:solidFill>
                  <a:srgbClr val="FF0000"/>
                </a:solidFill>
                <a:latin typeface="Arial"/>
                <a:ea typeface="Arial"/>
                <a:cs typeface="Arial"/>
                <a:sym typeface="Arial"/>
              </a:rPr>
              <a:t>Communicating links</a:t>
            </a:r>
            <a:r>
              <a:rPr b="1" i="0" lang="en-US" sz="2800" u="none">
                <a:solidFill>
                  <a:schemeClr val="dk1"/>
                </a:solidFill>
                <a:latin typeface="Arial"/>
                <a:ea typeface="Arial"/>
                <a:cs typeface="Arial"/>
                <a:sym typeface="Arial"/>
              </a:rPr>
              <a:t>: communication channels</a:t>
            </a:r>
            <a:endParaRPr/>
          </a:p>
        </p:txBody>
      </p:sp>
      <p:grpSp>
        <p:nvGrpSpPr>
          <p:cNvPr id="545" name="Google Shape;545;p33"/>
          <p:cNvGrpSpPr/>
          <p:nvPr/>
        </p:nvGrpSpPr>
        <p:grpSpPr>
          <a:xfrm>
            <a:off x="2098675" y="3709987"/>
            <a:ext cx="6105525" cy="2222500"/>
            <a:chOff x="848" y="2329"/>
            <a:chExt cx="2661" cy="1095"/>
          </a:xfrm>
        </p:grpSpPr>
        <p:sp>
          <p:nvSpPr>
            <p:cNvPr id="546" name="Google Shape;546;p33"/>
            <p:cNvSpPr/>
            <p:nvPr/>
          </p:nvSpPr>
          <p:spPr>
            <a:xfrm>
              <a:off x="1392" y="2352"/>
              <a:ext cx="144"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47" name="Google Shape;547;p33"/>
            <p:cNvSpPr/>
            <p:nvPr/>
          </p:nvSpPr>
          <p:spPr>
            <a:xfrm>
              <a:off x="1162" y="2571"/>
              <a:ext cx="144"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48" name="Google Shape;548;p33"/>
            <p:cNvSpPr/>
            <p:nvPr/>
          </p:nvSpPr>
          <p:spPr>
            <a:xfrm>
              <a:off x="1235" y="2983"/>
              <a:ext cx="144"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49" name="Google Shape;549;p33"/>
            <p:cNvSpPr/>
            <p:nvPr/>
          </p:nvSpPr>
          <p:spPr>
            <a:xfrm>
              <a:off x="1728" y="2496"/>
              <a:ext cx="144"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50" name="Google Shape;550;p33"/>
            <p:cNvSpPr/>
            <p:nvPr/>
          </p:nvSpPr>
          <p:spPr>
            <a:xfrm>
              <a:off x="1920" y="2736"/>
              <a:ext cx="144"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51" name="Google Shape;551;p33"/>
            <p:cNvSpPr/>
            <p:nvPr/>
          </p:nvSpPr>
          <p:spPr>
            <a:xfrm>
              <a:off x="1632" y="2976"/>
              <a:ext cx="144"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cxnSp>
          <p:nvCxnSpPr>
            <p:cNvPr id="552" name="Google Shape;552;p33"/>
            <p:cNvCxnSpPr/>
            <p:nvPr/>
          </p:nvCxnSpPr>
          <p:spPr>
            <a:xfrm flipH="1">
              <a:off x="1248" y="2426"/>
              <a:ext cx="180" cy="166"/>
            </a:xfrm>
            <a:prstGeom prst="straightConnector1">
              <a:avLst/>
            </a:prstGeom>
            <a:noFill/>
            <a:ln cap="flat" cmpd="sng" w="9525">
              <a:solidFill>
                <a:schemeClr val="dk1"/>
              </a:solidFill>
              <a:prstDash val="solid"/>
              <a:miter lim="800000"/>
              <a:headEnd len="med" w="med" type="none"/>
              <a:tailEnd len="med" w="med" type="none"/>
            </a:ln>
          </p:spPr>
        </p:cxnSp>
        <p:cxnSp>
          <p:nvCxnSpPr>
            <p:cNvPr id="553" name="Google Shape;553;p33"/>
            <p:cNvCxnSpPr/>
            <p:nvPr/>
          </p:nvCxnSpPr>
          <p:spPr>
            <a:xfrm>
              <a:off x="1259" y="2668"/>
              <a:ext cx="48" cy="315"/>
            </a:xfrm>
            <a:prstGeom prst="straightConnector1">
              <a:avLst/>
            </a:prstGeom>
            <a:noFill/>
            <a:ln cap="flat" cmpd="sng" w="9525">
              <a:solidFill>
                <a:schemeClr val="dk1"/>
              </a:solidFill>
              <a:prstDash val="solid"/>
              <a:miter lim="800000"/>
              <a:headEnd len="med" w="med" type="none"/>
              <a:tailEnd len="med" w="med" type="none"/>
            </a:ln>
          </p:spPr>
        </p:cxnSp>
        <p:cxnSp>
          <p:nvCxnSpPr>
            <p:cNvPr id="554" name="Google Shape;554;p33"/>
            <p:cNvCxnSpPr/>
            <p:nvPr/>
          </p:nvCxnSpPr>
          <p:spPr>
            <a:xfrm flipH="1" rot="10800000">
              <a:off x="1380" y="3031"/>
              <a:ext cx="242" cy="24"/>
            </a:xfrm>
            <a:prstGeom prst="straightConnector1">
              <a:avLst/>
            </a:prstGeom>
            <a:noFill/>
            <a:ln cap="flat" cmpd="sng" w="9525">
              <a:solidFill>
                <a:schemeClr val="dk1"/>
              </a:solidFill>
              <a:prstDash val="solid"/>
              <a:miter lim="800000"/>
              <a:headEnd len="med" w="med" type="none"/>
              <a:tailEnd len="med" w="med" type="none"/>
            </a:ln>
          </p:spPr>
        </p:cxnSp>
        <p:cxnSp>
          <p:nvCxnSpPr>
            <p:cNvPr id="555" name="Google Shape;555;p33"/>
            <p:cNvCxnSpPr/>
            <p:nvPr/>
          </p:nvCxnSpPr>
          <p:spPr>
            <a:xfrm flipH="1" rot="10800000">
              <a:off x="1767" y="2837"/>
              <a:ext cx="242" cy="170"/>
            </a:xfrm>
            <a:prstGeom prst="straightConnector1">
              <a:avLst/>
            </a:prstGeom>
            <a:noFill/>
            <a:ln cap="flat" cmpd="sng" w="9525">
              <a:solidFill>
                <a:schemeClr val="dk1"/>
              </a:solidFill>
              <a:prstDash val="solid"/>
              <a:miter lim="800000"/>
              <a:headEnd len="med" w="med" type="none"/>
              <a:tailEnd len="med" w="med" type="none"/>
            </a:ln>
          </p:spPr>
        </p:cxnSp>
        <p:cxnSp>
          <p:nvCxnSpPr>
            <p:cNvPr id="556" name="Google Shape;556;p33"/>
            <p:cNvCxnSpPr/>
            <p:nvPr/>
          </p:nvCxnSpPr>
          <p:spPr>
            <a:xfrm rot="10800000">
              <a:off x="1840" y="2595"/>
              <a:ext cx="121" cy="146"/>
            </a:xfrm>
            <a:prstGeom prst="straightConnector1">
              <a:avLst/>
            </a:prstGeom>
            <a:noFill/>
            <a:ln cap="flat" cmpd="sng" w="9525">
              <a:solidFill>
                <a:schemeClr val="dk1"/>
              </a:solidFill>
              <a:prstDash val="solid"/>
              <a:miter lim="800000"/>
              <a:headEnd len="med" w="med" type="none"/>
              <a:tailEnd len="med" w="med" type="none"/>
            </a:ln>
          </p:spPr>
        </p:cxnSp>
        <p:cxnSp>
          <p:nvCxnSpPr>
            <p:cNvPr id="557" name="Google Shape;557;p33"/>
            <p:cNvCxnSpPr/>
            <p:nvPr/>
          </p:nvCxnSpPr>
          <p:spPr>
            <a:xfrm flipH="1">
              <a:off x="1307" y="2571"/>
              <a:ext cx="436" cy="49"/>
            </a:xfrm>
            <a:prstGeom prst="straightConnector1">
              <a:avLst/>
            </a:prstGeom>
            <a:noFill/>
            <a:ln cap="flat" cmpd="sng" w="9525">
              <a:solidFill>
                <a:schemeClr val="dk1"/>
              </a:solidFill>
              <a:prstDash val="solid"/>
              <a:miter lim="800000"/>
              <a:headEnd len="med" w="med" type="none"/>
              <a:tailEnd len="med" w="med" type="none"/>
            </a:ln>
          </p:spPr>
        </p:cxnSp>
        <p:cxnSp>
          <p:nvCxnSpPr>
            <p:cNvPr id="558" name="Google Shape;558;p33"/>
            <p:cNvCxnSpPr/>
            <p:nvPr/>
          </p:nvCxnSpPr>
          <p:spPr>
            <a:xfrm>
              <a:off x="1477" y="2450"/>
              <a:ext cx="218" cy="533"/>
            </a:xfrm>
            <a:prstGeom prst="straightConnector1">
              <a:avLst/>
            </a:prstGeom>
            <a:noFill/>
            <a:ln cap="flat" cmpd="sng" w="9525">
              <a:solidFill>
                <a:schemeClr val="dk1"/>
              </a:solidFill>
              <a:prstDash val="solid"/>
              <a:miter lim="800000"/>
              <a:headEnd len="med" w="med" type="none"/>
              <a:tailEnd len="med" w="med" type="none"/>
            </a:ln>
          </p:spPr>
        </p:cxnSp>
        <p:sp>
          <p:nvSpPr>
            <p:cNvPr id="559" name="Google Shape;559;p33"/>
            <p:cNvSpPr txBox="1"/>
            <p:nvPr/>
          </p:nvSpPr>
          <p:spPr>
            <a:xfrm>
              <a:off x="1114" y="2547"/>
              <a:ext cx="314" cy="581"/>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60" name="Google Shape;560;p33"/>
            <p:cNvSpPr txBox="1"/>
            <p:nvPr/>
          </p:nvSpPr>
          <p:spPr>
            <a:xfrm>
              <a:off x="1332" y="2329"/>
              <a:ext cx="290" cy="17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61" name="Google Shape;561;p33"/>
            <p:cNvSpPr txBox="1"/>
            <p:nvPr/>
          </p:nvSpPr>
          <p:spPr>
            <a:xfrm>
              <a:off x="1719" y="2450"/>
              <a:ext cx="363" cy="41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62" name="Google Shape;562;p33"/>
            <p:cNvSpPr txBox="1"/>
            <p:nvPr/>
          </p:nvSpPr>
          <p:spPr>
            <a:xfrm>
              <a:off x="1549" y="2910"/>
              <a:ext cx="291" cy="21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63" name="Google Shape;563;p33"/>
            <p:cNvSpPr txBox="1"/>
            <p:nvPr/>
          </p:nvSpPr>
          <p:spPr>
            <a:xfrm>
              <a:off x="848" y="3104"/>
              <a:ext cx="678" cy="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Computer</a:t>
              </a:r>
              <a:endParaRPr/>
            </a:p>
          </p:txBody>
        </p:sp>
        <p:cxnSp>
          <p:nvCxnSpPr>
            <p:cNvPr id="564" name="Google Shape;564;p33"/>
            <p:cNvCxnSpPr/>
            <p:nvPr/>
          </p:nvCxnSpPr>
          <p:spPr>
            <a:xfrm rot="10800000">
              <a:off x="1767" y="3055"/>
              <a:ext cx="218" cy="218"/>
            </a:xfrm>
            <a:prstGeom prst="straightConnector1">
              <a:avLst/>
            </a:prstGeom>
            <a:noFill/>
            <a:ln cap="flat" cmpd="sng" w="9525">
              <a:solidFill>
                <a:schemeClr val="dk1"/>
              </a:solidFill>
              <a:prstDash val="solid"/>
              <a:miter lim="800000"/>
              <a:headEnd len="med" w="med" type="none"/>
              <a:tailEnd len="med" w="med" type="triangle"/>
            </a:ln>
          </p:spPr>
        </p:cxnSp>
        <p:cxnSp>
          <p:nvCxnSpPr>
            <p:cNvPr id="565" name="Google Shape;565;p33"/>
            <p:cNvCxnSpPr/>
            <p:nvPr/>
          </p:nvCxnSpPr>
          <p:spPr>
            <a:xfrm rot="10800000">
              <a:off x="1888" y="2910"/>
              <a:ext cx="387" cy="218"/>
            </a:xfrm>
            <a:prstGeom prst="straightConnector1">
              <a:avLst/>
            </a:prstGeom>
            <a:noFill/>
            <a:ln cap="flat" cmpd="sng" w="9525">
              <a:solidFill>
                <a:schemeClr val="dk1"/>
              </a:solidFill>
              <a:prstDash val="solid"/>
              <a:miter lim="800000"/>
              <a:headEnd len="med" w="med" type="none"/>
              <a:tailEnd len="med" w="med" type="triangle"/>
            </a:ln>
          </p:spPr>
        </p:cxnSp>
        <p:sp>
          <p:nvSpPr>
            <p:cNvPr id="566" name="Google Shape;566;p33"/>
            <p:cNvSpPr txBox="1"/>
            <p:nvPr/>
          </p:nvSpPr>
          <p:spPr>
            <a:xfrm>
              <a:off x="1670" y="3273"/>
              <a:ext cx="557" cy="1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process</a:t>
              </a:r>
              <a:endParaRPr/>
            </a:p>
          </p:txBody>
        </p:sp>
        <p:sp>
          <p:nvSpPr>
            <p:cNvPr id="567" name="Google Shape;567;p33"/>
            <p:cNvSpPr txBox="1"/>
            <p:nvPr/>
          </p:nvSpPr>
          <p:spPr>
            <a:xfrm>
              <a:off x="2251" y="3007"/>
              <a:ext cx="1258" cy="1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Communication link</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0" st="0"/>
                                            </p:txEl>
                                          </p:spTgt>
                                        </p:tgtEl>
                                        <p:attrNameLst>
                                          <p:attrName>style.visibility</p:attrName>
                                        </p:attrNameLst>
                                      </p:cBhvr>
                                      <p:to>
                                        <p:strVal val="visible"/>
                                      </p:to>
                                    </p:set>
                                    <p:animEffect filter="fade" transition="in">
                                      <p:cBhvr>
                                        <p:cTn dur="2000"/>
                                        <p:tgtEl>
                                          <p:spTgt spid="5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1" st="1"/>
                                            </p:txEl>
                                          </p:spTgt>
                                        </p:tgtEl>
                                        <p:attrNameLst>
                                          <p:attrName>style.visibility</p:attrName>
                                        </p:attrNameLst>
                                      </p:cBhvr>
                                      <p:to>
                                        <p:strVal val="visible"/>
                                      </p:to>
                                    </p:set>
                                    <p:animEffect filter="fade" transition="in">
                                      <p:cBhvr>
                                        <p:cTn dur="2000"/>
                                        <p:tgtEl>
                                          <p:spTgt spid="54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4"/>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573" name="Google Shape;573;p34"/>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574" name="Google Shape;574;p34"/>
          <p:cNvSpPr txBox="1"/>
          <p:nvPr/>
        </p:nvSpPr>
        <p:spPr>
          <a:xfrm>
            <a:off x="238125" y="1343025"/>
            <a:ext cx="8218487" cy="5140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sng">
                <a:solidFill>
                  <a:srgbClr val="FF0000"/>
                </a:solidFill>
                <a:latin typeface="Arial"/>
                <a:ea typeface="Arial"/>
                <a:cs typeface="Arial"/>
                <a:sym typeface="Arial"/>
              </a:rPr>
              <a:t>Process</a:t>
            </a:r>
            <a:endParaRPr/>
          </a:p>
          <a:p>
            <a:pPr indent="-165100" lvl="0" marL="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Generalized RAM (Random Access Machine) </a:t>
            </a:r>
            <a:endParaRPr/>
          </a:p>
          <a:p>
            <a:pPr indent="-165100" lvl="0" marL="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 CPU with program</a:t>
            </a:r>
            <a:endParaRPr/>
          </a:p>
          <a:p>
            <a:pPr indent="-165100" lvl="0" marL="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Infinite memory</a:t>
            </a:r>
            <a:endParaRPr/>
          </a:p>
          <a:p>
            <a:pPr indent="-165100" lvl="0" marL="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Message changeable with adjacent processes</a:t>
            </a:r>
            <a:endParaRPr/>
          </a:p>
          <a:p>
            <a:pPr indent="-165100" lvl="0" marL="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Each process has a distinct </a:t>
            </a:r>
            <a:r>
              <a:rPr b="1" i="0" lang="en-US" sz="2600" u="none">
                <a:solidFill>
                  <a:srgbClr val="FF0000"/>
                </a:solidFill>
                <a:latin typeface="Arial"/>
                <a:ea typeface="Arial"/>
                <a:cs typeface="Arial"/>
                <a:sym typeface="Arial"/>
              </a:rPr>
              <a:t>ID</a:t>
            </a:r>
            <a:r>
              <a:rPr b="0" i="0" lang="en-US" sz="2600" u="none">
                <a:solidFill>
                  <a:schemeClr val="dk1"/>
                </a:solidFill>
                <a:latin typeface="Arial"/>
                <a:ea typeface="Arial"/>
                <a:cs typeface="Arial"/>
                <a:sym typeface="Arial"/>
              </a:rPr>
              <a:t>.</a:t>
            </a:r>
            <a:endParaRPr/>
          </a:p>
          <a:p>
            <a:pPr indent="-165100" lvl="0" marL="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Without fault (it will be considered in the model with fault). </a:t>
            </a:r>
            <a:endParaRPr/>
          </a:p>
          <a:p>
            <a:pPr indent="0" lvl="0" marL="0" marR="0" rtl="0" algn="l">
              <a:lnSpc>
                <a:spcPct val="100000"/>
              </a:lnSpc>
              <a:spcBef>
                <a:spcPts val="120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endParaRPr/>
          </a:p>
        </p:txBody>
      </p:sp>
      <p:sp>
        <p:nvSpPr>
          <p:cNvPr id="575" name="Google Shape;575;p34"/>
          <p:cNvSpPr txBox="1"/>
          <p:nvPr/>
        </p:nvSpPr>
        <p:spPr>
          <a:xfrm>
            <a:off x="250825" y="114300"/>
            <a:ext cx="8713787"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Distributed Computational Models-Cont..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5"/>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581" name="Google Shape;581;p35"/>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582" name="Google Shape;582;p35"/>
          <p:cNvSpPr txBox="1"/>
          <p:nvPr/>
        </p:nvSpPr>
        <p:spPr>
          <a:xfrm>
            <a:off x="250825" y="114300"/>
            <a:ext cx="8713787"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Distributed Computational models-Cont..</a:t>
            </a:r>
            <a:endParaRPr/>
          </a:p>
        </p:txBody>
      </p:sp>
      <p:sp>
        <p:nvSpPr>
          <p:cNvPr id="583" name="Google Shape;583;p35"/>
          <p:cNvSpPr txBox="1"/>
          <p:nvPr/>
        </p:nvSpPr>
        <p:spPr>
          <a:xfrm>
            <a:off x="250825" y="1430337"/>
            <a:ext cx="8713787" cy="298608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FF0000"/>
              </a:buClr>
              <a:buSzPts val="3200"/>
              <a:buFont typeface="Arial"/>
              <a:buNone/>
            </a:pPr>
            <a:r>
              <a:rPr b="1" i="0" lang="en-US" sz="3200" u="sng">
                <a:solidFill>
                  <a:srgbClr val="FF0000"/>
                </a:solidFill>
                <a:latin typeface="Arial"/>
                <a:ea typeface="Arial"/>
                <a:cs typeface="Arial"/>
                <a:sym typeface="Arial"/>
              </a:rPr>
              <a:t>Communication</a:t>
            </a:r>
            <a:r>
              <a:rPr b="1" i="0" lang="en-US" sz="2400" u="sng">
                <a:solidFill>
                  <a:srgbClr val="FF0000"/>
                </a:solidFill>
                <a:latin typeface="Arial"/>
                <a:ea typeface="Arial"/>
                <a:cs typeface="Arial"/>
                <a:sym typeface="Arial"/>
              </a:rPr>
              <a:t> </a:t>
            </a:r>
            <a:r>
              <a:rPr b="1" i="0" lang="en-US" sz="3200" u="sng">
                <a:solidFill>
                  <a:srgbClr val="FF0000"/>
                </a:solidFill>
                <a:latin typeface="Arial"/>
                <a:ea typeface="Arial"/>
                <a:cs typeface="Arial"/>
                <a:sym typeface="Arial"/>
              </a:rPr>
              <a:t>Links</a:t>
            </a:r>
            <a:r>
              <a:rPr b="1" i="0" lang="en-US" sz="2400" u="sng">
                <a:solidFill>
                  <a:srgbClr val="FF0000"/>
                </a:solidFill>
                <a:latin typeface="Arial"/>
                <a:ea typeface="Arial"/>
                <a:cs typeface="Arial"/>
                <a:sym typeface="Arial"/>
              </a:rPr>
              <a:t> </a:t>
            </a:r>
            <a:endParaRPr/>
          </a:p>
          <a:p>
            <a:pPr indent="-457200" lvl="0" marL="45720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Bidirectional </a:t>
            </a:r>
            <a:endParaRPr/>
          </a:p>
          <a:p>
            <a:pPr indent="-457200" lvl="0" marL="45720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Asynchronous </a:t>
            </a:r>
            <a:endParaRPr/>
          </a:p>
          <a:p>
            <a:pPr indent="-457200" lvl="0" marL="45720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Infinite FIFO queue</a:t>
            </a:r>
            <a:endParaRPr/>
          </a:p>
          <a:p>
            <a:pPr indent="-457200" lvl="0" marL="457200" marR="0" rtl="0" algn="l">
              <a:lnSpc>
                <a:spcPct val="100000"/>
              </a:lnSpc>
              <a:spcBef>
                <a:spcPts val="1300"/>
              </a:spcBef>
              <a:spcAft>
                <a:spcPts val="0"/>
              </a:spcAft>
              <a:buClr>
                <a:schemeClr val="dk1"/>
              </a:buClr>
              <a:buSzPts val="2600"/>
              <a:buFont typeface="Noto Sans Symbols"/>
              <a:buChar char="❑"/>
            </a:pPr>
            <a:r>
              <a:rPr b="0" i="0" lang="en-US" sz="2600" u="none">
                <a:solidFill>
                  <a:schemeClr val="dk1"/>
                </a:solidFill>
                <a:latin typeface="Arial"/>
                <a:ea typeface="Arial"/>
                <a:cs typeface="Arial"/>
                <a:sym typeface="Arial"/>
              </a:rPr>
              <a:t>Without fault (no massage losing, alteration)</a:t>
            </a:r>
            <a:endParaRPr/>
          </a:p>
        </p:txBody>
      </p:sp>
      <p:grpSp>
        <p:nvGrpSpPr>
          <p:cNvPr id="584" name="Google Shape;584;p35"/>
          <p:cNvGrpSpPr/>
          <p:nvPr/>
        </p:nvGrpSpPr>
        <p:grpSpPr>
          <a:xfrm>
            <a:off x="847725" y="4848225"/>
            <a:ext cx="6919912" cy="1028700"/>
            <a:chOff x="195" y="2668"/>
            <a:chExt cx="4016" cy="648"/>
          </a:xfrm>
        </p:grpSpPr>
        <p:sp>
          <p:nvSpPr>
            <p:cNvPr id="585" name="Google Shape;585;p35"/>
            <p:cNvSpPr/>
            <p:nvPr/>
          </p:nvSpPr>
          <p:spPr>
            <a:xfrm>
              <a:off x="848" y="2862"/>
              <a:ext cx="242" cy="2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586" name="Google Shape;586;p35"/>
            <p:cNvSpPr/>
            <p:nvPr/>
          </p:nvSpPr>
          <p:spPr>
            <a:xfrm>
              <a:off x="2469" y="2862"/>
              <a:ext cx="242" cy="21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cxnSp>
          <p:nvCxnSpPr>
            <p:cNvPr id="587" name="Google Shape;587;p35"/>
            <p:cNvCxnSpPr/>
            <p:nvPr/>
          </p:nvCxnSpPr>
          <p:spPr>
            <a:xfrm>
              <a:off x="1090" y="2983"/>
              <a:ext cx="1379"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88" name="Google Shape;588;p35"/>
            <p:cNvCxnSpPr/>
            <p:nvPr/>
          </p:nvCxnSpPr>
          <p:spPr>
            <a:xfrm>
              <a:off x="1380" y="2741"/>
              <a:ext cx="919" cy="0"/>
            </a:xfrm>
            <a:prstGeom prst="straightConnector1">
              <a:avLst/>
            </a:prstGeom>
            <a:noFill/>
            <a:ln cap="flat" cmpd="sng" w="9525">
              <a:solidFill>
                <a:schemeClr val="dk1"/>
              </a:solidFill>
              <a:prstDash val="solid"/>
              <a:miter lim="800000"/>
              <a:headEnd len="med" w="med" type="none"/>
              <a:tailEnd len="med" w="med" type="none"/>
            </a:ln>
          </p:spPr>
        </p:cxnSp>
        <p:cxnSp>
          <p:nvCxnSpPr>
            <p:cNvPr id="589" name="Google Shape;589;p35"/>
            <p:cNvCxnSpPr/>
            <p:nvPr/>
          </p:nvCxnSpPr>
          <p:spPr>
            <a:xfrm>
              <a:off x="1380" y="2886"/>
              <a:ext cx="919" cy="0"/>
            </a:xfrm>
            <a:prstGeom prst="straightConnector1">
              <a:avLst/>
            </a:prstGeom>
            <a:noFill/>
            <a:ln cap="flat" cmpd="sng" w="9525">
              <a:solidFill>
                <a:schemeClr val="dk1"/>
              </a:solidFill>
              <a:prstDash val="solid"/>
              <a:miter lim="800000"/>
              <a:headEnd len="med" w="med" type="none"/>
              <a:tailEnd len="med" w="med" type="none"/>
            </a:ln>
          </p:spPr>
        </p:cxnSp>
        <p:cxnSp>
          <p:nvCxnSpPr>
            <p:cNvPr id="590" name="Google Shape;590;p35"/>
            <p:cNvCxnSpPr/>
            <p:nvPr/>
          </p:nvCxnSpPr>
          <p:spPr>
            <a:xfrm>
              <a:off x="1549" y="2741"/>
              <a:ext cx="0" cy="145"/>
            </a:xfrm>
            <a:prstGeom prst="straightConnector1">
              <a:avLst/>
            </a:prstGeom>
            <a:noFill/>
            <a:ln cap="flat" cmpd="sng" w="9525">
              <a:solidFill>
                <a:schemeClr val="dk1"/>
              </a:solidFill>
              <a:prstDash val="solid"/>
              <a:miter lim="800000"/>
              <a:headEnd len="med" w="med" type="none"/>
              <a:tailEnd len="med" w="med" type="none"/>
            </a:ln>
          </p:spPr>
        </p:cxnSp>
        <p:cxnSp>
          <p:nvCxnSpPr>
            <p:cNvPr id="591" name="Google Shape;591;p35"/>
            <p:cNvCxnSpPr/>
            <p:nvPr/>
          </p:nvCxnSpPr>
          <p:spPr>
            <a:xfrm>
              <a:off x="1670" y="2741"/>
              <a:ext cx="0" cy="145"/>
            </a:xfrm>
            <a:prstGeom prst="straightConnector1">
              <a:avLst/>
            </a:prstGeom>
            <a:noFill/>
            <a:ln cap="flat" cmpd="sng" w="9525">
              <a:solidFill>
                <a:schemeClr val="dk1"/>
              </a:solidFill>
              <a:prstDash val="solid"/>
              <a:miter lim="800000"/>
              <a:headEnd len="med" w="med" type="none"/>
              <a:tailEnd len="med" w="med" type="none"/>
            </a:ln>
          </p:spPr>
        </p:cxnSp>
        <p:cxnSp>
          <p:nvCxnSpPr>
            <p:cNvPr id="592" name="Google Shape;592;p35"/>
            <p:cNvCxnSpPr/>
            <p:nvPr/>
          </p:nvCxnSpPr>
          <p:spPr>
            <a:xfrm>
              <a:off x="1791" y="2741"/>
              <a:ext cx="0" cy="145"/>
            </a:xfrm>
            <a:prstGeom prst="straightConnector1">
              <a:avLst/>
            </a:prstGeom>
            <a:noFill/>
            <a:ln cap="flat" cmpd="sng" w="9525">
              <a:solidFill>
                <a:schemeClr val="dk1"/>
              </a:solidFill>
              <a:prstDash val="solid"/>
              <a:miter lim="800000"/>
              <a:headEnd len="med" w="med" type="none"/>
              <a:tailEnd len="med" w="med" type="none"/>
            </a:ln>
          </p:spPr>
        </p:cxnSp>
        <p:cxnSp>
          <p:nvCxnSpPr>
            <p:cNvPr id="593" name="Google Shape;593;p35"/>
            <p:cNvCxnSpPr/>
            <p:nvPr/>
          </p:nvCxnSpPr>
          <p:spPr>
            <a:xfrm>
              <a:off x="1912" y="2741"/>
              <a:ext cx="0" cy="145"/>
            </a:xfrm>
            <a:prstGeom prst="straightConnector1">
              <a:avLst/>
            </a:prstGeom>
            <a:noFill/>
            <a:ln cap="flat" cmpd="sng" w="9525">
              <a:solidFill>
                <a:schemeClr val="dk1"/>
              </a:solidFill>
              <a:prstDash val="solid"/>
              <a:miter lim="800000"/>
              <a:headEnd len="med" w="med" type="none"/>
              <a:tailEnd len="med" w="med" type="none"/>
            </a:ln>
          </p:spPr>
        </p:cxnSp>
        <p:cxnSp>
          <p:nvCxnSpPr>
            <p:cNvPr id="594" name="Google Shape;594;p35"/>
            <p:cNvCxnSpPr/>
            <p:nvPr/>
          </p:nvCxnSpPr>
          <p:spPr>
            <a:xfrm>
              <a:off x="2033" y="2741"/>
              <a:ext cx="0" cy="145"/>
            </a:xfrm>
            <a:prstGeom prst="straightConnector1">
              <a:avLst/>
            </a:prstGeom>
            <a:noFill/>
            <a:ln cap="flat" cmpd="sng" w="9525">
              <a:solidFill>
                <a:schemeClr val="dk1"/>
              </a:solidFill>
              <a:prstDash val="solid"/>
              <a:miter lim="800000"/>
              <a:headEnd len="med" w="med" type="none"/>
              <a:tailEnd len="med" w="med" type="none"/>
            </a:ln>
          </p:spPr>
        </p:cxnSp>
        <p:cxnSp>
          <p:nvCxnSpPr>
            <p:cNvPr id="595" name="Google Shape;595;p35"/>
            <p:cNvCxnSpPr/>
            <p:nvPr/>
          </p:nvCxnSpPr>
          <p:spPr>
            <a:xfrm>
              <a:off x="2154" y="2741"/>
              <a:ext cx="0" cy="145"/>
            </a:xfrm>
            <a:prstGeom prst="straightConnector1">
              <a:avLst/>
            </a:prstGeom>
            <a:noFill/>
            <a:ln cap="flat" cmpd="sng" w="9525">
              <a:solidFill>
                <a:schemeClr val="dk1"/>
              </a:solidFill>
              <a:prstDash val="solid"/>
              <a:miter lim="800000"/>
              <a:headEnd len="med" w="med" type="none"/>
              <a:tailEnd len="med" w="med" type="none"/>
            </a:ln>
          </p:spPr>
        </p:cxnSp>
        <p:cxnSp>
          <p:nvCxnSpPr>
            <p:cNvPr id="596" name="Google Shape;596;p35"/>
            <p:cNvCxnSpPr/>
            <p:nvPr/>
          </p:nvCxnSpPr>
          <p:spPr>
            <a:xfrm>
              <a:off x="1525" y="2668"/>
              <a:ext cx="508" cy="0"/>
            </a:xfrm>
            <a:prstGeom prst="straightConnector1">
              <a:avLst/>
            </a:prstGeom>
            <a:noFill/>
            <a:ln cap="flat" cmpd="sng" w="9525">
              <a:solidFill>
                <a:schemeClr val="dk1"/>
              </a:solidFill>
              <a:prstDash val="solid"/>
              <a:miter lim="800000"/>
              <a:headEnd len="med" w="med" type="none"/>
              <a:tailEnd len="med" w="med" type="triangle"/>
            </a:ln>
          </p:spPr>
        </p:cxnSp>
        <p:sp>
          <p:nvSpPr>
            <p:cNvPr id="597" name="Google Shape;597;p35"/>
            <p:cNvSpPr txBox="1"/>
            <p:nvPr/>
          </p:nvSpPr>
          <p:spPr>
            <a:xfrm>
              <a:off x="195" y="3104"/>
              <a:ext cx="200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Sending in order of A,B,C</a:t>
              </a:r>
              <a:endParaRPr/>
            </a:p>
          </p:txBody>
        </p:sp>
        <p:sp>
          <p:nvSpPr>
            <p:cNvPr id="598" name="Google Shape;598;p35"/>
            <p:cNvSpPr txBox="1"/>
            <p:nvPr/>
          </p:nvSpPr>
          <p:spPr>
            <a:xfrm>
              <a:off x="2082" y="3079"/>
              <a:ext cx="2129"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Receiving in order of A,B,C</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6"/>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604" name="Google Shape;604;p36"/>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05" name="Google Shape;605;p36"/>
          <p:cNvSpPr txBox="1"/>
          <p:nvPr/>
        </p:nvSpPr>
        <p:spPr>
          <a:xfrm>
            <a:off x="250825" y="114300"/>
            <a:ext cx="8713787"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Distributed Computational Models-Cont..</a:t>
            </a:r>
            <a:endParaRPr/>
          </a:p>
        </p:txBody>
      </p:sp>
      <p:sp>
        <p:nvSpPr>
          <p:cNvPr id="606" name="Google Shape;606;p36"/>
          <p:cNvSpPr txBox="1"/>
          <p:nvPr/>
        </p:nvSpPr>
        <p:spPr>
          <a:xfrm>
            <a:off x="119062" y="1268412"/>
            <a:ext cx="8858250" cy="2278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0" lang="en-US" sz="2800" u="sng">
                <a:solidFill>
                  <a:srgbClr val="FF0000"/>
                </a:solidFill>
                <a:latin typeface="Arial"/>
                <a:ea typeface="Arial"/>
                <a:cs typeface="Arial"/>
                <a:sym typeface="Arial"/>
              </a:rPr>
              <a:t>Synchronism Computational Model</a:t>
            </a:r>
            <a:endParaRPr/>
          </a:p>
          <a:p>
            <a:pPr indent="-152400" lvl="0" marL="0" marR="0" rtl="0" algn="l">
              <a:lnSpc>
                <a:spcPct val="100000"/>
              </a:lnSpc>
              <a:spcBef>
                <a:spcPts val="60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Running speed of each process</a:t>
            </a:r>
            <a:endParaRPr/>
          </a:p>
          <a:p>
            <a:pPr indent="-152400" lvl="0" marL="0" marR="0" rtl="0" algn="l">
              <a:lnSpc>
                <a:spcPct val="100000"/>
              </a:lnSpc>
              <a:spcBef>
                <a:spcPts val="60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 Transmission delay</a:t>
            </a:r>
            <a:endParaRPr/>
          </a:p>
          <a:p>
            <a:pPr indent="-152400" lvl="0" marL="0" marR="0" rtl="0" algn="l">
              <a:lnSpc>
                <a:spcPct val="100000"/>
              </a:lnSpc>
              <a:spcBef>
                <a:spcPts val="60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 Speed of the local clock in each process:  </a:t>
            </a:r>
            <a:endParaRPr/>
          </a:p>
          <a:p>
            <a:pPr indent="-457200" lvl="1" marL="1200150" marR="0" rtl="0" algn="l">
              <a:lnSpc>
                <a:spcPct val="100000"/>
              </a:lnSpc>
              <a:spcBef>
                <a:spcPts val="60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Constant upper and lower bounds</a:t>
            </a:r>
            <a:endParaRPr/>
          </a:p>
        </p:txBody>
      </p:sp>
      <p:sp>
        <p:nvSpPr>
          <p:cNvPr id="607" name="Google Shape;607;p36"/>
          <p:cNvSpPr txBox="1"/>
          <p:nvPr/>
        </p:nvSpPr>
        <p:spPr>
          <a:xfrm>
            <a:off x="0" y="3475037"/>
            <a:ext cx="8840787" cy="10668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600"/>
              <a:buFont typeface="Noto Sans Symbols"/>
              <a:buChar char="❑"/>
            </a:pPr>
            <a:r>
              <a:rPr b="1" i="0" lang="en-US" sz="2600" u="none">
                <a:solidFill>
                  <a:schemeClr val="dk1"/>
                </a:solidFill>
                <a:latin typeface="Arial"/>
                <a:ea typeface="Arial"/>
                <a:cs typeface="Arial"/>
                <a:sym typeface="Arial"/>
              </a:rPr>
              <a:t>Typical synchronous distributed model:</a:t>
            </a:r>
            <a:r>
              <a:rPr b="1" i="0" lang="en-US" sz="2800" u="none">
                <a:solidFill>
                  <a:schemeClr val="dk1"/>
                </a:solidFill>
                <a:latin typeface="Arial"/>
                <a:ea typeface="Arial"/>
                <a:cs typeface="Arial"/>
                <a:sym typeface="Arial"/>
              </a:rPr>
              <a:t> </a:t>
            </a:r>
            <a:endParaRPr/>
          </a:p>
          <a:p>
            <a:pPr indent="-285750" lvl="1" marL="742950" marR="0" rtl="0" algn="l">
              <a:lnSpc>
                <a:spcPct val="100000"/>
              </a:lnSpc>
              <a:spcBef>
                <a:spcPts val="1200"/>
              </a:spcBef>
              <a:spcAft>
                <a:spcPts val="0"/>
              </a:spcAft>
              <a:buClr>
                <a:srgbClr val="FF0000"/>
              </a:buClr>
              <a:buSzPts val="2400"/>
              <a:buFont typeface="Arial"/>
              <a:buNone/>
            </a:pPr>
            <a:r>
              <a:rPr b="1" i="0" lang="en-US" sz="2400" u="sng" cap="none" strike="noStrike">
                <a:solidFill>
                  <a:srgbClr val="FF0000"/>
                </a:solidFill>
                <a:latin typeface="Arial"/>
                <a:ea typeface="Arial"/>
                <a:cs typeface="Arial"/>
                <a:sym typeface="Arial"/>
              </a:rPr>
              <a:t>Round Model</a:t>
            </a:r>
            <a:endParaRPr/>
          </a:p>
        </p:txBody>
      </p:sp>
      <p:sp>
        <p:nvSpPr>
          <p:cNvPr id="608" name="Google Shape;608;p36"/>
          <p:cNvSpPr txBox="1"/>
          <p:nvPr/>
        </p:nvSpPr>
        <p:spPr>
          <a:xfrm>
            <a:off x="250825" y="4437062"/>
            <a:ext cx="8832850" cy="1768475"/>
          </a:xfrm>
          <a:prstGeom prst="rect">
            <a:avLst/>
          </a:prstGeom>
          <a:noFill/>
          <a:ln>
            <a:noFill/>
          </a:ln>
        </p:spPr>
        <p:txBody>
          <a:bodyPr anchorCtr="0" anchor="t" bIns="45700" lIns="91425" spcFirstLastPara="1" rIns="91425" wrap="square" tIns="45700">
            <a:spAutoFit/>
          </a:bodyPr>
          <a:lstStyle/>
          <a:p>
            <a:pPr indent="-266700" lvl="0" marL="266700" marR="0" rtl="0" algn="l">
              <a:lnSpc>
                <a:spcPct val="100000"/>
              </a:lnSpc>
              <a:spcBef>
                <a:spcPts val="0"/>
              </a:spcBef>
              <a:spcAft>
                <a:spcPts val="0"/>
              </a:spcAft>
              <a:buClr>
                <a:schemeClr val="dk1"/>
              </a:buClr>
              <a:buSzPts val="2200"/>
              <a:buFont typeface="Noto Sans Symbols"/>
              <a:buChar char="▪"/>
            </a:pPr>
            <a:r>
              <a:rPr b="1" i="0" lang="en-US" sz="2200" u="none">
                <a:solidFill>
                  <a:schemeClr val="dk1"/>
                </a:solidFill>
                <a:latin typeface="Arial"/>
                <a:ea typeface="Arial"/>
                <a:cs typeface="Arial"/>
                <a:sym typeface="Arial"/>
              </a:rPr>
              <a:t> </a:t>
            </a:r>
            <a:r>
              <a:rPr b="0" i="0" lang="en-US" sz="2200" u="none">
                <a:solidFill>
                  <a:schemeClr val="dk1"/>
                </a:solidFill>
                <a:latin typeface="Arial"/>
                <a:ea typeface="Arial"/>
                <a:cs typeface="Arial"/>
                <a:sym typeface="Arial"/>
              </a:rPr>
              <a:t>Processes execute each round synchronously</a:t>
            </a:r>
            <a:endParaRPr/>
          </a:p>
          <a:p>
            <a:pPr indent="-266700" lvl="0" marL="266700" marR="0" rtl="0" algn="l">
              <a:lnSpc>
                <a:spcPct val="100000"/>
              </a:lnSpc>
              <a:spcBef>
                <a:spcPts val="110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Each round consists of </a:t>
            </a:r>
            <a:r>
              <a:rPr b="1" i="0" lang="en-US" sz="2200" u="none">
                <a:solidFill>
                  <a:srgbClr val="FF0000"/>
                </a:solidFill>
                <a:latin typeface="Arial"/>
                <a:ea typeface="Arial"/>
                <a:cs typeface="Arial"/>
                <a:sym typeface="Arial"/>
              </a:rPr>
              <a:t>message</a:t>
            </a:r>
            <a:r>
              <a:rPr b="0" i="0" lang="en-US" sz="2200" u="none">
                <a:solidFill>
                  <a:schemeClr val="dk1"/>
                </a:solidFill>
                <a:latin typeface="Arial"/>
                <a:ea typeface="Arial"/>
                <a:cs typeface="Arial"/>
                <a:sym typeface="Arial"/>
              </a:rPr>
              <a:t> </a:t>
            </a:r>
            <a:r>
              <a:rPr b="1" i="0" lang="en-US" sz="2200" u="none">
                <a:solidFill>
                  <a:srgbClr val="FF0000"/>
                </a:solidFill>
                <a:latin typeface="Arial"/>
                <a:ea typeface="Arial"/>
                <a:cs typeface="Arial"/>
                <a:sym typeface="Arial"/>
              </a:rPr>
              <a:t>receiving</a:t>
            </a:r>
            <a:r>
              <a:rPr b="0" i="0" lang="en-US" sz="2200" u="none">
                <a:solidFill>
                  <a:schemeClr val="dk1"/>
                </a:solidFill>
                <a:latin typeface="Arial"/>
                <a:ea typeface="Arial"/>
                <a:cs typeface="Arial"/>
                <a:sym typeface="Arial"/>
              </a:rPr>
              <a:t>, </a:t>
            </a:r>
            <a:r>
              <a:rPr b="1" i="0" lang="en-US" sz="2200" u="none">
                <a:solidFill>
                  <a:srgbClr val="FF0000"/>
                </a:solidFill>
                <a:latin typeface="Arial"/>
                <a:ea typeface="Arial"/>
                <a:cs typeface="Arial"/>
                <a:sym typeface="Arial"/>
              </a:rPr>
              <a:t>computation</a:t>
            </a:r>
            <a:r>
              <a:rPr b="0" i="0" lang="en-US" sz="2200" u="none">
                <a:solidFill>
                  <a:schemeClr val="dk1"/>
                </a:solidFill>
                <a:latin typeface="Arial"/>
                <a:ea typeface="Arial"/>
                <a:cs typeface="Arial"/>
                <a:sym typeface="Arial"/>
              </a:rPr>
              <a:t>, and </a:t>
            </a:r>
            <a:r>
              <a:rPr b="1" i="0" lang="en-US" sz="2200" u="none">
                <a:solidFill>
                  <a:srgbClr val="FF0000"/>
                </a:solidFill>
                <a:latin typeface="Arial"/>
                <a:ea typeface="Arial"/>
                <a:cs typeface="Arial"/>
                <a:sym typeface="Arial"/>
              </a:rPr>
              <a:t>message</a:t>
            </a:r>
            <a:r>
              <a:rPr b="0" i="0" lang="en-US" sz="2200" u="none">
                <a:solidFill>
                  <a:schemeClr val="dk1"/>
                </a:solidFill>
                <a:latin typeface="Arial"/>
                <a:ea typeface="Arial"/>
                <a:cs typeface="Arial"/>
                <a:sym typeface="Arial"/>
              </a:rPr>
              <a:t> </a:t>
            </a:r>
            <a:r>
              <a:rPr b="1" i="0" lang="en-US" sz="2200" u="none">
                <a:solidFill>
                  <a:srgbClr val="FF0000"/>
                </a:solidFill>
                <a:latin typeface="Arial"/>
                <a:ea typeface="Arial"/>
                <a:cs typeface="Arial"/>
                <a:sym typeface="Arial"/>
              </a:rPr>
              <a:t>sending</a:t>
            </a:r>
            <a:endParaRPr/>
          </a:p>
          <a:p>
            <a:pPr indent="-266700" lvl="0" marL="266700" marR="0" rtl="0" algn="l">
              <a:lnSpc>
                <a:spcPct val="100000"/>
              </a:lnSpc>
              <a:spcBef>
                <a:spcPts val="1100"/>
              </a:spcBef>
              <a:spcAft>
                <a:spcPts val="0"/>
              </a:spcAft>
              <a:buClr>
                <a:schemeClr val="dk1"/>
              </a:buClr>
              <a:buSzPts val="2200"/>
              <a:buFont typeface="Noto Sans Symbols"/>
              <a:buChar char="▪"/>
            </a:pPr>
            <a:r>
              <a:rPr b="0" i="0" lang="en-US" sz="2200" u="none">
                <a:solidFill>
                  <a:schemeClr val="dk1"/>
                </a:solidFill>
                <a:latin typeface="Arial"/>
                <a:ea typeface="Arial"/>
                <a:cs typeface="Arial"/>
                <a:sym typeface="Arial"/>
              </a:rPr>
              <a:t>Processes accept the message sent from the previous round.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2000"/>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0" st="0"/>
                                            </p:txEl>
                                          </p:spTgt>
                                        </p:tgtEl>
                                        <p:attrNameLst>
                                          <p:attrName>style.visibility</p:attrName>
                                        </p:attrNameLst>
                                      </p:cBhvr>
                                      <p:to>
                                        <p:strVal val="visible"/>
                                      </p:to>
                                    </p:set>
                                    <p:animEffect filter="fade" transition="in">
                                      <p:cBhvr>
                                        <p:cTn dur="2000"/>
                                        <p:tgtEl>
                                          <p:spTgt spid="6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1" st="1"/>
                                            </p:txEl>
                                          </p:spTgt>
                                        </p:tgtEl>
                                        <p:attrNameLst>
                                          <p:attrName>style.visibility</p:attrName>
                                        </p:attrNameLst>
                                      </p:cBhvr>
                                      <p:to>
                                        <p:strVal val="visible"/>
                                      </p:to>
                                    </p:set>
                                    <p:animEffect filter="fade" transition="in">
                                      <p:cBhvr>
                                        <p:cTn dur="2000"/>
                                        <p:tgtEl>
                                          <p:spTgt spid="6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2" st="2"/>
                                            </p:txEl>
                                          </p:spTgt>
                                        </p:tgtEl>
                                        <p:attrNameLst>
                                          <p:attrName>style.visibility</p:attrName>
                                        </p:attrNameLst>
                                      </p:cBhvr>
                                      <p:to>
                                        <p:strVal val="visible"/>
                                      </p:to>
                                    </p:set>
                                    <p:animEffect filter="fade" transition="in">
                                      <p:cBhvr>
                                        <p:cTn dur="2000"/>
                                        <p:tgtEl>
                                          <p:spTgt spid="60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7"/>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614" name="Google Shape;614;p37"/>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15" name="Google Shape;615;p37"/>
          <p:cNvSpPr txBox="1"/>
          <p:nvPr/>
        </p:nvSpPr>
        <p:spPr>
          <a:xfrm>
            <a:off x="250825" y="114300"/>
            <a:ext cx="8713787"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Distributed Computational Models-Cont..</a:t>
            </a:r>
            <a:endParaRPr/>
          </a:p>
        </p:txBody>
      </p:sp>
      <p:sp>
        <p:nvSpPr>
          <p:cNvPr id="616" name="Google Shape;616;p37"/>
          <p:cNvSpPr txBox="1"/>
          <p:nvPr/>
        </p:nvSpPr>
        <p:spPr>
          <a:xfrm>
            <a:off x="250825" y="1484312"/>
            <a:ext cx="8629650" cy="2538412"/>
          </a:xfrm>
          <a:prstGeom prst="rect">
            <a:avLst/>
          </a:prstGeom>
          <a:noFill/>
          <a:ln>
            <a:noFill/>
          </a:ln>
        </p:spPr>
        <p:txBody>
          <a:bodyPr anchorCtr="0" anchor="t" bIns="45700" lIns="91425" spcFirstLastPara="1" rIns="91425" wrap="square" tIns="45700">
            <a:spAutoFit/>
          </a:bodyPr>
          <a:lstStyle/>
          <a:p>
            <a:pPr indent="-355600" lvl="0" marL="355600" marR="0" rtl="0" algn="l">
              <a:lnSpc>
                <a:spcPct val="100000"/>
              </a:lnSpc>
              <a:spcBef>
                <a:spcPts val="0"/>
              </a:spcBef>
              <a:spcAft>
                <a:spcPts val="0"/>
              </a:spcAft>
              <a:buClr>
                <a:srgbClr val="FF0000"/>
              </a:buClr>
              <a:buSzPts val="3200"/>
              <a:buFont typeface="Arial"/>
              <a:buNone/>
            </a:pPr>
            <a:r>
              <a:rPr b="1" i="0" lang="en-US" sz="3200" u="sng">
                <a:solidFill>
                  <a:srgbClr val="FF0000"/>
                </a:solidFill>
                <a:latin typeface="Arial"/>
                <a:ea typeface="Arial"/>
                <a:cs typeface="Arial"/>
                <a:sym typeface="Arial"/>
              </a:rPr>
              <a:t>Complete Asynchronous Model </a:t>
            </a:r>
            <a:endParaRPr/>
          </a:p>
          <a:p>
            <a:pPr indent="-355600" lvl="0" marL="355600" marR="0" rtl="0" algn="l">
              <a:lnSpc>
                <a:spcPct val="100000"/>
              </a:lnSpc>
              <a:spcBef>
                <a:spcPts val="220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No assumption for the speed of processes.</a:t>
            </a:r>
            <a:endParaRPr/>
          </a:p>
          <a:p>
            <a:pPr indent="-355600" lvl="0" marL="355600" marR="0" rtl="0" algn="l">
              <a:lnSpc>
                <a:spcPct val="100000"/>
              </a:lnSpc>
              <a:spcBef>
                <a:spcPts val="60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No assumption for the transmission delay of communication links.</a:t>
            </a:r>
            <a:endParaRPr/>
          </a:p>
          <a:p>
            <a:pPr indent="-355600" lvl="0" marL="355600" marR="0" rtl="0" algn="l">
              <a:lnSpc>
                <a:spcPct val="100000"/>
              </a:lnSpc>
              <a:spcBef>
                <a:spcPts val="60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 No assumption for the speed of local clocks.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xEl>
                                              <p:pRg end="0" st="0"/>
                                            </p:txEl>
                                          </p:spTgt>
                                        </p:tgtEl>
                                        <p:attrNameLst>
                                          <p:attrName>style.visibility</p:attrName>
                                        </p:attrNameLst>
                                      </p:cBhvr>
                                      <p:to>
                                        <p:strVal val="visible"/>
                                      </p:to>
                                    </p:set>
                                    <p:animEffect filter="fade" transition="in">
                                      <p:cBhvr>
                                        <p:cTn dur="2000"/>
                                        <p:tgtEl>
                                          <p:spTgt spid="6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xEl>
                                              <p:pRg end="1" st="1"/>
                                            </p:txEl>
                                          </p:spTgt>
                                        </p:tgtEl>
                                        <p:attrNameLst>
                                          <p:attrName>style.visibility</p:attrName>
                                        </p:attrNameLst>
                                      </p:cBhvr>
                                      <p:to>
                                        <p:strVal val="visible"/>
                                      </p:to>
                                    </p:set>
                                    <p:animEffect filter="fade" transition="in">
                                      <p:cBhvr>
                                        <p:cTn dur="2000"/>
                                        <p:tgtEl>
                                          <p:spTgt spid="6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xEl>
                                              <p:pRg end="2" st="2"/>
                                            </p:txEl>
                                          </p:spTgt>
                                        </p:tgtEl>
                                        <p:attrNameLst>
                                          <p:attrName>style.visibility</p:attrName>
                                        </p:attrNameLst>
                                      </p:cBhvr>
                                      <p:to>
                                        <p:strVal val="visible"/>
                                      </p:to>
                                    </p:set>
                                    <p:animEffect filter="fade" transition="in">
                                      <p:cBhvr>
                                        <p:cTn dur="2000"/>
                                        <p:tgtEl>
                                          <p:spTgt spid="6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xEl>
                                              <p:pRg end="3" st="3"/>
                                            </p:txEl>
                                          </p:spTgt>
                                        </p:tgtEl>
                                        <p:attrNameLst>
                                          <p:attrName>style.visibility</p:attrName>
                                        </p:attrNameLst>
                                      </p:cBhvr>
                                      <p:to>
                                        <p:strVal val="visible"/>
                                      </p:to>
                                    </p:set>
                                    <p:animEffect filter="fade" transition="in">
                                      <p:cBhvr>
                                        <p:cTn dur="2000"/>
                                        <p:tgtEl>
                                          <p:spTgt spid="6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8"/>
          <p:cNvSpPr txBox="1"/>
          <p:nvPr/>
        </p:nvSpPr>
        <p:spPr>
          <a:xfrm>
            <a:off x="684212" y="6434137"/>
            <a:ext cx="3240087" cy="234950"/>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622" name="Google Shape;622;p38"/>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23" name="Google Shape;623;p38"/>
          <p:cNvSpPr txBox="1"/>
          <p:nvPr/>
        </p:nvSpPr>
        <p:spPr>
          <a:xfrm>
            <a:off x="288925" y="1268412"/>
            <a:ext cx="8497887" cy="52022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 </a:t>
            </a:r>
            <a:r>
              <a:rPr b="1" i="0" lang="en-US" sz="2400" u="none">
                <a:solidFill>
                  <a:schemeClr val="dk1"/>
                </a:solidFill>
                <a:latin typeface="Arial"/>
                <a:ea typeface="Arial"/>
                <a:cs typeface="Arial"/>
                <a:sym typeface="Arial"/>
              </a:rPr>
              <a:t>Distributed systems are concurrent systems;</a:t>
            </a:r>
            <a:endParaRPr/>
          </a:p>
          <a:p>
            <a:pPr indent="0" lvl="0" marL="0" marR="0" rtl="0" algn="l">
              <a:lnSpc>
                <a:spcPct val="100000"/>
              </a:lnSpc>
              <a:spcBef>
                <a:spcPts val="0"/>
              </a:spcBef>
              <a:spcAft>
                <a:spcPts val="0"/>
              </a:spcAft>
              <a:buClr>
                <a:schemeClr val="dk1"/>
              </a:buClr>
              <a:buSzPts val="900"/>
              <a:buFont typeface="Arial"/>
              <a:buNone/>
            </a:pPr>
            <a:r>
              <a:t/>
            </a:r>
            <a:endParaRPr b="1" i="0" sz="9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a:t>
            </a:r>
            <a:r>
              <a:rPr b="0" i="0" lang="en-US" sz="2200" u="none">
                <a:solidFill>
                  <a:schemeClr val="dk1"/>
                </a:solidFill>
                <a:latin typeface="Arial"/>
                <a:ea typeface="Arial"/>
                <a:cs typeface="Arial"/>
                <a:sym typeface="Arial"/>
              </a:rPr>
              <a:t>Every software or hardware component is autonomous in the sequel, we will call such an autonomous component a “</a:t>
            </a:r>
            <a:r>
              <a:rPr b="1" i="1" lang="en-US" sz="2200" u="none">
                <a:solidFill>
                  <a:srgbClr val="FF0000"/>
                </a:solidFill>
                <a:latin typeface="Arial"/>
                <a:ea typeface="Arial"/>
                <a:cs typeface="Arial"/>
                <a:sym typeface="Arial"/>
              </a:rPr>
              <a:t>process</a:t>
            </a:r>
            <a:r>
              <a:rPr b="0" i="0" lang="en-US" sz="22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Difference process/program</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Components execute concurrent tasks:</a:t>
            </a:r>
            <a:endParaRPr/>
          </a:p>
          <a:p>
            <a:pPr indent="-177800" lvl="1" marL="6350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 If </a:t>
            </a:r>
            <a:r>
              <a:rPr b="1" i="1" lang="en-US" sz="2000" u="none" cap="none" strike="noStrike">
                <a:solidFill>
                  <a:schemeClr val="dk1"/>
                </a:solidFill>
                <a:latin typeface="Arial"/>
                <a:ea typeface="Arial"/>
                <a:cs typeface="Arial"/>
                <a:sym typeface="Arial"/>
              </a:rPr>
              <a:t>A</a:t>
            </a:r>
            <a:r>
              <a:rPr b="0" i="0" lang="en-US" sz="2000" u="none" cap="none" strike="noStrike">
                <a:solidFill>
                  <a:schemeClr val="dk1"/>
                </a:solidFill>
                <a:latin typeface="Arial"/>
                <a:ea typeface="Arial"/>
                <a:cs typeface="Arial"/>
                <a:sym typeface="Arial"/>
              </a:rPr>
              <a:t> and </a:t>
            </a:r>
            <a:r>
              <a:rPr b="1"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are concurrent if either </a:t>
            </a:r>
            <a:r>
              <a:rPr b="1" i="1" lang="en-US" sz="2000" u="none" cap="none" strike="noStrike">
                <a:solidFill>
                  <a:schemeClr val="dk1"/>
                </a:solidFill>
                <a:latin typeface="Arial"/>
                <a:ea typeface="Arial"/>
                <a:cs typeface="Arial"/>
                <a:sym typeface="Arial"/>
              </a:rPr>
              <a:t>A</a:t>
            </a:r>
            <a:r>
              <a:rPr b="0" i="0" lang="en-US" sz="2000" u="none" cap="none" strike="noStrike">
                <a:solidFill>
                  <a:schemeClr val="dk1"/>
                </a:solidFill>
                <a:latin typeface="Arial"/>
                <a:ea typeface="Arial"/>
                <a:cs typeface="Arial"/>
                <a:sym typeface="Arial"/>
              </a:rPr>
              <a:t> can happen before </a:t>
            </a:r>
            <a:r>
              <a:rPr b="1"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or </a:t>
            </a:r>
            <a:r>
              <a:rPr b="1" i="1" lang="en-US" sz="2000" u="none" cap="none" strike="noStrike">
                <a:solidFill>
                  <a:schemeClr val="dk1"/>
                </a:solidFill>
                <a:latin typeface="Arial"/>
                <a:ea typeface="Arial"/>
                <a:cs typeface="Arial"/>
                <a:sym typeface="Arial"/>
              </a:rPr>
              <a:t>B</a:t>
            </a:r>
            <a:r>
              <a:rPr b="0" i="0" lang="en-US" sz="2000" u="none" cap="none" strike="noStrike">
                <a:solidFill>
                  <a:schemeClr val="dk1"/>
                </a:solidFill>
                <a:latin typeface="Arial"/>
                <a:ea typeface="Arial"/>
                <a:cs typeface="Arial"/>
                <a:sym typeface="Arial"/>
              </a:rPr>
              <a:t> can happen before </a:t>
            </a:r>
            <a:r>
              <a:rPr b="1" i="1" lang="en-US" sz="2000" u="none" cap="none" strike="noStrike">
                <a:solidFill>
                  <a:schemeClr val="dk1"/>
                </a:solidFill>
                <a:latin typeface="Arial"/>
                <a:ea typeface="Arial"/>
                <a:cs typeface="Arial"/>
                <a:sym typeface="Arial"/>
              </a:rPr>
              <a:t>A</a:t>
            </a:r>
            <a:r>
              <a:rPr b="0" i="0" lang="en-US" sz="2000" u="none" cap="none" strike="noStrike">
                <a:solidFill>
                  <a:schemeClr val="dk1"/>
                </a:solidFill>
                <a:latin typeface="Arial"/>
                <a:ea typeface="Arial"/>
                <a:cs typeface="Arial"/>
                <a:sym typeface="Arial"/>
              </a:rPr>
              <a:t> (</a:t>
            </a:r>
            <a:r>
              <a:rPr b="1" i="1" lang="en-US" sz="2200" u="none" cap="none" strike="noStrike">
                <a:solidFill>
                  <a:srgbClr val="FF0000"/>
                </a:solidFill>
                <a:latin typeface="Arial"/>
                <a:ea typeface="Arial"/>
                <a:cs typeface="Arial"/>
                <a:sym typeface="Arial"/>
              </a:rPr>
              <a:t>nondeterministic</a:t>
            </a:r>
            <a:r>
              <a:rPr b="0" i="0" lang="en-US" sz="2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Synchronization and coordination by message passing</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Sharing of resources</a:t>
            </a:r>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 Typical problems of concurrent systems</a:t>
            </a:r>
            <a:endParaRPr/>
          </a:p>
          <a:p>
            <a:pPr indent="-177800" lvl="1" marL="6350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  Deadlocks</a:t>
            </a:r>
            <a:endParaRPr/>
          </a:p>
          <a:p>
            <a:pPr indent="-177800" lvl="1" marL="6350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  Life locks</a:t>
            </a:r>
            <a:endParaRPr/>
          </a:p>
          <a:p>
            <a:pPr indent="-177800" lvl="1" marL="6350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  Unreliable communication</a:t>
            </a:r>
            <a:endParaRPr/>
          </a:p>
        </p:txBody>
      </p:sp>
      <p:sp>
        <p:nvSpPr>
          <p:cNvPr id="624" name="Google Shape;624;p38"/>
          <p:cNvSpPr txBox="1"/>
          <p:nvPr/>
        </p:nvSpPr>
        <p:spPr>
          <a:xfrm>
            <a:off x="284162" y="549275"/>
            <a:ext cx="817562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Distributed Systems Consequences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9"/>
          <p:cNvSpPr txBox="1"/>
          <p:nvPr>
            <p:ph type="title"/>
          </p:nvPr>
        </p:nvSpPr>
        <p:spPr>
          <a:xfrm>
            <a:off x="179387" y="692150"/>
            <a:ext cx="8964612" cy="504825"/>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3400"/>
              <a:buNone/>
            </a:pPr>
            <a:r>
              <a:rPr b="1" i="0" lang="en-US" sz="3400" u="none">
                <a:solidFill>
                  <a:srgbClr val="FF0000"/>
                </a:solidFill>
                <a:latin typeface="Tahoma"/>
                <a:ea typeface="Tahoma"/>
                <a:cs typeface="Tahoma"/>
                <a:sym typeface="Tahoma"/>
              </a:rPr>
              <a:t>Distributed Systems Consequences-Cont…</a:t>
            </a:r>
            <a:br>
              <a:rPr b="1" i="0" lang="en-US" sz="3400" u="none">
                <a:solidFill>
                  <a:srgbClr val="FF0000"/>
                </a:solidFill>
                <a:latin typeface="Tahoma"/>
                <a:ea typeface="Tahoma"/>
                <a:cs typeface="Tahoma"/>
                <a:sym typeface="Tahoma"/>
              </a:rPr>
            </a:br>
            <a:endParaRPr/>
          </a:p>
        </p:txBody>
      </p:sp>
      <p:sp>
        <p:nvSpPr>
          <p:cNvPr id="630" name="Google Shape;630;p39"/>
          <p:cNvSpPr txBox="1"/>
          <p:nvPr>
            <p:ph idx="1" type="body"/>
          </p:nvPr>
        </p:nvSpPr>
        <p:spPr>
          <a:xfrm>
            <a:off x="323850" y="1412875"/>
            <a:ext cx="8640762" cy="5040312"/>
          </a:xfrm>
          <a:prstGeom prst="rect">
            <a:avLst/>
          </a:prstGeom>
          <a:noFill/>
          <a:ln>
            <a:noFill/>
          </a:ln>
        </p:spPr>
        <p:txBody>
          <a:bodyPr anchorCtr="0" anchor="t" bIns="0" lIns="0" spcFirstLastPara="1" rIns="0" wrap="square" tIns="0">
            <a:noAutofit/>
          </a:bodyPr>
          <a:lstStyle/>
          <a:p>
            <a:pPr indent="-309562" lvl="0" marL="309562" marR="0" rtl="0" algn="l">
              <a:lnSpc>
                <a:spcPct val="101000"/>
              </a:lnSpc>
              <a:spcBef>
                <a:spcPts val="0"/>
              </a:spcBef>
              <a:spcAft>
                <a:spcPts val="0"/>
              </a:spcAft>
              <a:buClr>
                <a:srgbClr val="000000"/>
              </a:buClr>
              <a:buSzPts val="2200"/>
              <a:buFont typeface="Noto Sans Symbols"/>
              <a:buChar char="❖"/>
            </a:pPr>
            <a:r>
              <a:rPr b="1" i="0" lang="en-US" sz="2200" u="none">
                <a:solidFill>
                  <a:srgbClr val="000000"/>
                </a:solidFill>
                <a:latin typeface="Tahoma"/>
                <a:ea typeface="Tahoma"/>
                <a:cs typeface="Tahoma"/>
                <a:sym typeface="Tahoma"/>
              </a:rPr>
              <a:t>Absence of a global clock</a:t>
            </a:r>
            <a:endParaRPr/>
          </a:p>
          <a:p>
            <a:pPr indent="-309562" lvl="0" marL="309562" marR="0" rtl="0" algn="l">
              <a:lnSpc>
                <a:spcPct val="101000"/>
              </a:lnSpc>
              <a:spcBef>
                <a:spcPts val="1200"/>
              </a:spcBef>
              <a:spcAft>
                <a:spcPts val="0"/>
              </a:spcAft>
              <a:buClr>
                <a:srgbClr val="000000"/>
              </a:buClr>
              <a:buSzPts val="2000"/>
              <a:buFont typeface="Times New Roman"/>
              <a:buNone/>
            </a:pPr>
            <a:r>
              <a:rPr b="0" i="0" lang="en-US" sz="2000" u="none">
                <a:solidFill>
                  <a:srgbClr val="000000"/>
                </a:solidFill>
                <a:latin typeface="Tahoma"/>
                <a:ea typeface="Tahoma"/>
                <a:cs typeface="Tahoma"/>
                <a:sym typeface="Tahoma"/>
              </a:rPr>
              <a:t>Due to asynchronous message passing there are limits on the precision with which processes in a distributed system can synchronize their clocks.</a:t>
            </a:r>
            <a:endParaRPr/>
          </a:p>
          <a:p>
            <a:pPr indent="-309562" lvl="0" marL="309562" marR="0" rtl="0" algn="l">
              <a:lnSpc>
                <a:spcPct val="101000"/>
              </a:lnSpc>
              <a:spcBef>
                <a:spcPts val="1200"/>
              </a:spcBef>
              <a:spcAft>
                <a:spcPts val="0"/>
              </a:spcAft>
              <a:buClr>
                <a:srgbClr val="000000"/>
              </a:buClr>
              <a:buSzPts val="2200"/>
              <a:buFont typeface="Noto Sans Symbols"/>
              <a:buChar char="❖"/>
            </a:pPr>
            <a:r>
              <a:rPr b="1" i="0" lang="en-US" sz="2200" u="none">
                <a:solidFill>
                  <a:srgbClr val="000000"/>
                </a:solidFill>
                <a:latin typeface="Tahoma"/>
                <a:ea typeface="Tahoma"/>
                <a:cs typeface="Tahoma"/>
                <a:sym typeface="Tahoma"/>
              </a:rPr>
              <a:t>Absence of a global state</a:t>
            </a:r>
            <a:endParaRPr/>
          </a:p>
          <a:p>
            <a:pPr indent="-309562" lvl="0" marL="309562" marR="0" rtl="0" algn="l">
              <a:lnSpc>
                <a:spcPct val="101000"/>
              </a:lnSpc>
              <a:spcBef>
                <a:spcPts val="1200"/>
              </a:spcBef>
              <a:spcAft>
                <a:spcPts val="0"/>
              </a:spcAft>
              <a:buClr>
                <a:srgbClr val="000000"/>
              </a:buClr>
              <a:buSzPts val="2000"/>
              <a:buFont typeface="Times New Roman"/>
              <a:buNone/>
            </a:pPr>
            <a:r>
              <a:rPr b="0" i="0" lang="en-US" sz="2000" u="none">
                <a:solidFill>
                  <a:srgbClr val="000000"/>
                </a:solidFill>
                <a:latin typeface="Tahoma"/>
                <a:ea typeface="Tahoma"/>
                <a:cs typeface="Tahoma"/>
                <a:sym typeface="Tahoma"/>
              </a:rPr>
              <a:t>In the general case, there is no single process in the distributed system that would have a knowledge of the current global state of the system</a:t>
            </a:r>
            <a:endParaRPr/>
          </a:p>
          <a:p>
            <a:pPr indent="-258762" lvl="1" marL="673100" marR="0" rtl="0" algn="l">
              <a:lnSpc>
                <a:spcPct val="101000"/>
              </a:lnSpc>
              <a:spcBef>
                <a:spcPts val="1200"/>
              </a:spcBef>
              <a:spcAft>
                <a:spcPts val="0"/>
              </a:spcAft>
              <a:buClr>
                <a:srgbClr val="000000"/>
              </a:buClr>
              <a:buSzPts val="2000"/>
              <a:buFont typeface="Noto Sans Symbols"/>
              <a:buChar char="⮚"/>
            </a:pPr>
            <a:r>
              <a:rPr b="0" i="0" lang="en-US" sz="2000" u="none" cap="none" strike="noStrike">
                <a:solidFill>
                  <a:srgbClr val="000000"/>
                </a:solidFill>
                <a:latin typeface="Tahoma"/>
                <a:ea typeface="Tahoma"/>
                <a:cs typeface="Tahoma"/>
                <a:sym typeface="Tahoma"/>
              </a:rPr>
              <a:t>Due to concurrency and message passing communication</a:t>
            </a:r>
            <a:endParaRPr/>
          </a:p>
          <a:p>
            <a:pPr indent="-309562" lvl="0" marL="309562" marR="0" rtl="0" algn="l">
              <a:lnSpc>
                <a:spcPct val="101000"/>
              </a:lnSpc>
              <a:spcBef>
                <a:spcPts val="1000"/>
              </a:spcBef>
              <a:spcAft>
                <a:spcPts val="0"/>
              </a:spcAft>
              <a:buClr>
                <a:srgbClr val="000000"/>
              </a:buClr>
              <a:buSzPts val="2200"/>
              <a:buFont typeface="Noto Sans Symbols"/>
              <a:buChar char="❖"/>
            </a:pPr>
            <a:r>
              <a:rPr b="1" i="0" lang="en-US" sz="2200" u="none">
                <a:solidFill>
                  <a:srgbClr val="000000"/>
                </a:solidFill>
                <a:latin typeface="Tahoma"/>
                <a:ea typeface="Tahoma"/>
                <a:cs typeface="Tahoma"/>
                <a:sym typeface="Tahoma"/>
              </a:rPr>
              <a:t>Specific failure modes</a:t>
            </a:r>
            <a:endParaRPr/>
          </a:p>
          <a:p>
            <a:pPr indent="-309562" lvl="0" marL="309562" marR="0" rtl="0" algn="l">
              <a:lnSpc>
                <a:spcPct val="101000"/>
              </a:lnSpc>
              <a:spcBef>
                <a:spcPts val="1200"/>
              </a:spcBef>
              <a:spcAft>
                <a:spcPts val="0"/>
              </a:spcAft>
              <a:buClr>
                <a:srgbClr val="000000"/>
              </a:buClr>
              <a:buSzPts val="2200"/>
              <a:buFont typeface="Times New Roman"/>
              <a:buNone/>
            </a:pPr>
            <a:r>
              <a:rPr b="0" i="0" lang="en-US" sz="2200" u="none">
                <a:solidFill>
                  <a:srgbClr val="000000"/>
                </a:solidFill>
                <a:latin typeface="Tahoma"/>
                <a:ea typeface="Tahoma"/>
                <a:cs typeface="Tahoma"/>
                <a:sym typeface="Tahoma"/>
              </a:rPr>
              <a:t>Processes run autonomously, in isolation</a:t>
            </a:r>
            <a:endParaRPr/>
          </a:p>
          <a:p>
            <a:pPr indent="-249237" lvl="2" marL="615950" marR="0" rtl="0" algn="l">
              <a:lnSpc>
                <a:spcPct val="101000"/>
              </a:lnSpc>
              <a:spcBef>
                <a:spcPts val="1200"/>
              </a:spcBef>
              <a:spcAft>
                <a:spcPts val="0"/>
              </a:spcAft>
              <a:buClr>
                <a:srgbClr val="000000"/>
              </a:buClr>
              <a:buSzPts val="2000"/>
              <a:buFont typeface="Noto Sans Symbols"/>
              <a:buChar char="⮚"/>
            </a:pPr>
            <a:r>
              <a:rPr b="0" i="0" lang="en-US" sz="2000" u="none" cap="none" strike="noStrike">
                <a:solidFill>
                  <a:srgbClr val="000000"/>
                </a:solidFill>
                <a:latin typeface="Tahoma"/>
                <a:ea typeface="Tahoma"/>
                <a:cs typeface="Tahoma"/>
                <a:sym typeface="Tahoma"/>
              </a:rPr>
              <a:t>Failures of individual processes may remain undetected.</a:t>
            </a:r>
            <a:endParaRPr/>
          </a:p>
          <a:p>
            <a:pPr indent="-249237" lvl="2" marL="615950" marR="0" rtl="0" algn="l">
              <a:lnSpc>
                <a:spcPct val="101000"/>
              </a:lnSpc>
              <a:spcBef>
                <a:spcPts val="700"/>
              </a:spcBef>
              <a:spcAft>
                <a:spcPts val="0"/>
              </a:spcAft>
              <a:buClr>
                <a:srgbClr val="000000"/>
              </a:buClr>
              <a:buSzPts val="2000"/>
              <a:buFont typeface="Noto Sans Symbols"/>
              <a:buChar char="⮚"/>
            </a:pPr>
            <a:r>
              <a:rPr b="0" i="0" lang="en-US" sz="2000" u="none" cap="none" strike="noStrike">
                <a:solidFill>
                  <a:srgbClr val="000000"/>
                </a:solidFill>
                <a:latin typeface="Tahoma"/>
                <a:ea typeface="Tahoma"/>
                <a:cs typeface="Tahoma"/>
                <a:sym typeface="Tahoma"/>
              </a:rPr>
              <a:t>Individual processes may be unaware of failures in the system context</a:t>
            </a:r>
            <a:endParaRPr/>
          </a:p>
          <a:p>
            <a:pPr indent="-309563" lvl="0" marL="309563" marR="0" rtl="0" algn="l">
              <a:lnSpc>
                <a:spcPct val="101000"/>
              </a:lnSpc>
              <a:spcBef>
                <a:spcPts val="700"/>
              </a:spcBef>
              <a:spcAft>
                <a:spcPts val="0"/>
              </a:spcAft>
              <a:buNone/>
            </a:pPr>
            <a:r>
              <a:t/>
            </a:r>
            <a:endParaRPr b="0" i="0" sz="2000" u="none" cap="none" strike="noStrike">
              <a:solidFill>
                <a:srgbClr val="000000"/>
              </a:solidFill>
              <a:latin typeface="Tahoma"/>
              <a:ea typeface="Tahoma"/>
              <a:cs typeface="Tahoma"/>
              <a:sym typeface="Tahoma"/>
            </a:endParaRPr>
          </a:p>
        </p:txBody>
      </p:sp>
      <p:sp>
        <p:nvSpPr>
          <p:cNvPr id="631" name="Google Shape;631;p39"/>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632" name="Google Shape;632;p39"/>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000000"/>
                </a:solidFill>
                <a:latin typeface="Tahoma"/>
                <a:ea typeface="Tahoma"/>
                <a:cs typeface="Tahoma"/>
                <a:sym typeface="Tahoma"/>
              </a:rPr>
              <a:t>Objectives</a:t>
            </a:r>
            <a:endParaRPr/>
          </a:p>
        </p:txBody>
      </p:sp>
      <p:sp>
        <p:nvSpPr>
          <p:cNvPr id="280" name="Google Shape;280;p4"/>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p>
            <a:pPr indent="-457200" lvl="0" marL="457200" marR="0" rtl="0" algn="l">
              <a:lnSpc>
                <a:spcPct val="101000"/>
              </a:lnSpc>
              <a:spcBef>
                <a:spcPts val="0"/>
              </a:spcBef>
              <a:spcAft>
                <a:spcPts val="0"/>
              </a:spcAft>
              <a:buClr>
                <a:srgbClr val="000000"/>
              </a:buClr>
              <a:buSzPts val="2900"/>
              <a:buFont typeface="Arial"/>
              <a:buChar char="•"/>
            </a:pPr>
            <a:r>
              <a:rPr b="0" i="0" lang="en-US" sz="2900" u="none">
                <a:solidFill>
                  <a:srgbClr val="000000"/>
                </a:solidFill>
                <a:latin typeface="Tahoma"/>
                <a:ea typeface="Tahoma"/>
                <a:cs typeface="Tahoma"/>
                <a:sym typeface="Tahoma"/>
              </a:rPr>
              <a:t>Students will have deeper understanding of the  Challenges in  distributed systems and the different models related to the architecture of the distributed system , fundamentals models and design requirements.</a:t>
            </a:r>
            <a:endParaRPr/>
          </a:p>
          <a:p>
            <a:pPr indent="-457200" lvl="0" marL="457200" marR="0" rtl="0" algn="l">
              <a:lnSpc>
                <a:spcPct val="101000"/>
              </a:lnSpc>
              <a:spcBef>
                <a:spcPts val="1200"/>
              </a:spcBef>
              <a:spcAft>
                <a:spcPts val="0"/>
              </a:spcAft>
              <a:buClr>
                <a:srgbClr val="000000"/>
              </a:buClr>
              <a:buSzPts val="2900"/>
              <a:buFont typeface="Arial"/>
              <a:buChar char="•"/>
            </a:pPr>
            <a:r>
              <a:rPr b="0" i="0" lang="en-US" sz="2900" u="none">
                <a:solidFill>
                  <a:srgbClr val="000000"/>
                </a:solidFill>
                <a:latin typeface="Tahoma"/>
                <a:ea typeface="Tahoma"/>
                <a:cs typeface="Tahoma"/>
                <a:sym typeface="Tahoma"/>
              </a:rPr>
              <a:t>Students will have deeper understanding of  how to design a distributed system that provides best performance , quality and security </a:t>
            </a:r>
            <a:endParaRPr/>
          </a:p>
          <a:p>
            <a:pPr indent="-309563" lvl="0" marL="309563" marR="0" rtl="0" algn="l">
              <a:lnSpc>
                <a:spcPct val="101000"/>
              </a:lnSpc>
              <a:spcBef>
                <a:spcPts val="1200"/>
              </a:spcBef>
              <a:spcAft>
                <a:spcPts val="0"/>
              </a:spcAft>
              <a:buNone/>
            </a:pPr>
            <a:r>
              <a:t/>
            </a:r>
            <a:endParaRPr b="0" i="0" sz="2900" u="none">
              <a:solidFill>
                <a:srgbClr val="000000"/>
              </a:solidFill>
              <a:latin typeface="Tahoma"/>
              <a:ea typeface="Tahoma"/>
              <a:cs typeface="Tahoma"/>
              <a:sym typeface="Tahoma"/>
            </a:endParaRPr>
          </a:p>
        </p:txBody>
      </p:sp>
      <p:sp>
        <p:nvSpPr>
          <p:cNvPr id="281" name="Google Shape;281;p4"/>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282" name="Google Shape;282;p4"/>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0"/>
          <p:cNvSpPr txBox="1"/>
          <p:nvPr/>
        </p:nvSpPr>
        <p:spPr>
          <a:xfrm>
            <a:off x="176212" y="6308725"/>
            <a:ext cx="4108450" cy="27781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638" name="Google Shape;638;p40"/>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39" name="Google Shape;639;p40"/>
          <p:cNvSpPr txBox="1"/>
          <p:nvPr/>
        </p:nvSpPr>
        <p:spPr>
          <a:xfrm>
            <a:off x="17462" y="0"/>
            <a:ext cx="8534400" cy="990600"/>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FF0000"/>
              </a:buClr>
              <a:buSzPts val="4000"/>
              <a:buFont typeface="Tahoma"/>
              <a:buNone/>
            </a:pPr>
            <a:r>
              <a:rPr b="1" i="0" lang="en-US" sz="4000" u="none">
                <a:solidFill>
                  <a:srgbClr val="FF0000"/>
                </a:solidFill>
                <a:latin typeface="Tahoma"/>
                <a:ea typeface="Tahoma"/>
                <a:cs typeface="Tahoma"/>
                <a:sym typeface="Tahoma"/>
              </a:rPr>
              <a:t>Distributed Computing</a:t>
            </a:r>
            <a:endParaRPr/>
          </a:p>
        </p:txBody>
      </p:sp>
      <p:sp>
        <p:nvSpPr>
          <p:cNvPr id="640" name="Google Shape;640;p40"/>
          <p:cNvSpPr txBox="1"/>
          <p:nvPr/>
        </p:nvSpPr>
        <p:spPr>
          <a:xfrm>
            <a:off x="196850" y="800100"/>
            <a:ext cx="8839200" cy="536575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1000"/>
              </a:lnSpc>
              <a:spcBef>
                <a:spcPts val="0"/>
              </a:spcBef>
              <a:spcAft>
                <a:spcPts val="0"/>
              </a:spcAft>
              <a:buClr>
                <a:srgbClr val="FF0000"/>
              </a:buClr>
              <a:buSzPts val="2800"/>
              <a:buFont typeface="Tahoma"/>
              <a:buNone/>
            </a:pPr>
            <a:r>
              <a:rPr b="1" i="0" lang="en-US" sz="2800" u="sng">
                <a:solidFill>
                  <a:srgbClr val="FF0000"/>
                </a:solidFill>
                <a:latin typeface="Tahoma"/>
                <a:ea typeface="Tahoma"/>
                <a:cs typeface="Tahoma"/>
                <a:sym typeface="Tahoma"/>
              </a:rPr>
              <a:t>Basic Idea: </a:t>
            </a:r>
            <a:endParaRPr/>
          </a:p>
          <a:p>
            <a:pPr indent="-182562" lvl="0" marL="182562" marR="0" rtl="0" algn="l">
              <a:lnSpc>
                <a:spcPct val="100000"/>
              </a:lnSpc>
              <a:spcBef>
                <a:spcPts val="1200"/>
              </a:spcBef>
              <a:spcAft>
                <a:spcPts val="0"/>
              </a:spcAft>
              <a:buClr>
                <a:srgbClr val="000000"/>
              </a:buClr>
              <a:buSzPts val="2300"/>
              <a:buFont typeface="Noto Sans Symbols"/>
              <a:buChar char="▪"/>
            </a:pPr>
            <a:r>
              <a:rPr b="0" i="0" lang="en-US" sz="2300" u="none">
                <a:solidFill>
                  <a:srgbClr val="000000"/>
                </a:solidFill>
                <a:latin typeface="Tahoma"/>
                <a:ea typeface="Tahoma"/>
                <a:cs typeface="Tahoma"/>
                <a:sym typeface="Tahoma"/>
              </a:rPr>
              <a:t>Many systems loosely coupled by a scheduler to work on related problems</a:t>
            </a:r>
            <a:endParaRPr/>
          </a:p>
          <a:p>
            <a:pPr indent="-182562" lvl="0" marL="182562" marR="0" rtl="0" algn="l">
              <a:lnSpc>
                <a:spcPct val="100000"/>
              </a:lnSpc>
              <a:spcBef>
                <a:spcPts val="600"/>
              </a:spcBef>
              <a:spcAft>
                <a:spcPts val="0"/>
              </a:spcAft>
              <a:buClr>
                <a:srgbClr val="000000"/>
              </a:buClr>
              <a:buSzPts val="2300"/>
              <a:buFont typeface="Noto Sans Symbols"/>
              <a:buChar char="▪"/>
            </a:pPr>
            <a:r>
              <a:rPr b="0" i="0" lang="en-US" sz="2300" u="none">
                <a:solidFill>
                  <a:srgbClr val="000000"/>
                </a:solidFill>
                <a:latin typeface="Tahoma"/>
                <a:ea typeface="Tahoma"/>
                <a:cs typeface="Tahoma"/>
                <a:sym typeface="Tahoma"/>
              </a:rPr>
              <a:t>Communication between processes (on the same or different computer) using message passing technologies is the basis of distributed computing</a:t>
            </a:r>
            <a:endParaRPr/>
          </a:p>
          <a:p>
            <a:pPr indent="-182562" lvl="0" marL="182562" marR="0" rtl="0" algn="l">
              <a:lnSpc>
                <a:spcPct val="100000"/>
              </a:lnSpc>
              <a:spcBef>
                <a:spcPts val="600"/>
              </a:spcBef>
              <a:spcAft>
                <a:spcPts val="0"/>
              </a:spcAft>
              <a:buClr>
                <a:srgbClr val="000000"/>
              </a:buClr>
              <a:buSzPts val="2300"/>
              <a:buFont typeface="Noto Sans Symbols"/>
              <a:buChar char="▪"/>
            </a:pPr>
            <a:r>
              <a:rPr b="0" i="0" lang="en-US" sz="2300" u="none">
                <a:solidFill>
                  <a:srgbClr val="000000"/>
                </a:solidFill>
                <a:latin typeface="Tahoma"/>
                <a:ea typeface="Tahoma"/>
                <a:cs typeface="Tahoma"/>
                <a:sym typeface="Tahoma"/>
              </a:rPr>
              <a:t>Run scheduler across systems to runs processes on least-used systems first</a:t>
            </a:r>
            <a:endParaRPr/>
          </a:p>
          <a:p>
            <a:pPr indent="-342900" lvl="2" marL="1171575" marR="0" rtl="0" algn="l">
              <a:lnSpc>
                <a:spcPct val="100000"/>
              </a:lnSpc>
              <a:spcBef>
                <a:spcPts val="0"/>
              </a:spcBef>
              <a:spcAft>
                <a:spcPts val="0"/>
              </a:spcAft>
              <a:buClr>
                <a:srgbClr val="000000"/>
              </a:buClr>
              <a:buSzPts val="2200"/>
              <a:buFont typeface="Tahoma"/>
              <a:buChar char="-"/>
            </a:pPr>
            <a:r>
              <a:rPr b="0" i="0" lang="en-US" sz="2200" u="none" cap="none" strike="noStrike">
                <a:solidFill>
                  <a:srgbClr val="000000"/>
                </a:solidFill>
                <a:latin typeface="Tahoma"/>
                <a:ea typeface="Tahoma"/>
                <a:cs typeface="Tahoma"/>
                <a:sym typeface="Tahoma"/>
              </a:rPr>
              <a:t>Maximize resource utilization</a:t>
            </a:r>
            <a:endParaRPr/>
          </a:p>
          <a:p>
            <a:pPr indent="-342900" lvl="2" marL="1171575" marR="0" rtl="0" algn="l">
              <a:lnSpc>
                <a:spcPct val="100000"/>
              </a:lnSpc>
              <a:spcBef>
                <a:spcPts val="0"/>
              </a:spcBef>
              <a:spcAft>
                <a:spcPts val="0"/>
              </a:spcAft>
              <a:buClr>
                <a:srgbClr val="000000"/>
              </a:buClr>
              <a:buSzPts val="2200"/>
              <a:buFont typeface="Tahoma"/>
              <a:buChar char="-"/>
            </a:pPr>
            <a:r>
              <a:rPr b="0" i="0" lang="en-US" sz="2200" u="none" cap="none" strike="noStrike">
                <a:solidFill>
                  <a:srgbClr val="000000"/>
                </a:solidFill>
                <a:latin typeface="Tahoma"/>
                <a:ea typeface="Tahoma"/>
                <a:cs typeface="Tahoma"/>
                <a:sym typeface="Tahoma"/>
              </a:rPr>
              <a:t>Minimize turnaround time</a:t>
            </a:r>
            <a:endParaRPr/>
          </a:p>
          <a:p>
            <a:pPr indent="-342900" lvl="2" marL="1171575" marR="0" rtl="0" algn="l">
              <a:lnSpc>
                <a:spcPct val="100000"/>
              </a:lnSpc>
              <a:spcBef>
                <a:spcPts val="0"/>
              </a:spcBef>
              <a:spcAft>
                <a:spcPts val="0"/>
              </a:spcAft>
              <a:buClr>
                <a:srgbClr val="000000"/>
              </a:buClr>
              <a:buSzPts val="2200"/>
              <a:buFont typeface="Tahoma"/>
              <a:buChar char="-"/>
            </a:pPr>
            <a:r>
              <a:rPr b="0" i="0" lang="en-US" sz="2200" u="none" cap="none" strike="noStrike">
                <a:solidFill>
                  <a:srgbClr val="000000"/>
                </a:solidFill>
                <a:latin typeface="Tahoma"/>
                <a:ea typeface="Tahoma"/>
                <a:cs typeface="Tahoma"/>
                <a:sym typeface="Tahoma"/>
              </a:rPr>
              <a:t>Satisfy Load Balance</a:t>
            </a:r>
            <a:endParaRPr/>
          </a:p>
          <a:p>
            <a:pPr indent="-182562" lvl="0" marL="182562" marR="0" rtl="0" algn="l">
              <a:lnSpc>
                <a:spcPct val="100000"/>
              </a:lnSpc>
              <a:spcBef>
                <a:spcPts val="600"/>
              </a:spcBef>
              <a:spcAft>
                <a:spcPts val="0"/>
              </a:spcAft>
              <a:buClr>
                <a:srgbClr val="000000"/>
              </a:buClr>
              <a:buSzPts val="2400"/>
              <a:buFont typeface="Noto Sans Symbols"/>
              <a:buChar char="▪"/>
            </a:pPr>
            <a:r>
              <a:rPr b="0" i="0" lang="en-US" sz="2400" u="none">
                <a:solidFill>
                  <a:srgbClr val="000000"/>
                </a:solidFill>
                <a:latin typeface="Tahoma"/>
                <a:ea typeface="Tahoma"/>
                <a:cs typeface="Tahoma"/>
                <a:sym typeface="Tahoma"/>
              </a:rPr>
              <a:t>Have to load </a:t>
            </a:r>
            <a:r>
              <a:rPr b="0" i="0" lang="en-US" sz="2300" u="none">
                <a:solidFill>
                  <a:srgbClr val="000000"/>
                </a:solidFill>
                <a:latin typeface="Tahoma"/>
                <a:ea typeface="Tahoma"/>
                <a:cs typeface="Tahoma"/>
                <a:sym typeface="Tahoma"/>
              </a:rPr>
              <a:t>executable</a:t>
            </a:r>
            <a:r>
              <a:rPr b="0" i="0" lang="en-US" sz="2400" u="none">
                <a:solidFill>
                  <a:srgbClr val="000000"/>
                </a:solidFill>
                <a:latin typeface="Tahoma"/>
                <a:ea typeface="Tahoma"/>
                <a:cs typeface="Tahoma"/>
                <a:sym typeface="Tahoma"/>
              </a:rPr>
              <a:t> and input files to selected resource</a:t>
            </a:r>
            <a:endParaRPr/>
          </a:p>
          <a:p>
            <a:pPr indent="-342900" lvl="2" marL="1171575" marR="0" rtl="0" algn="l">
              <a:lnSpc>
                <a:spcPct val="100000"/>
              </a:lnSpc>
              <a:spcBef>
                <a:spcPts val="0"/>
              </a:spcBef>
              <a:spcAft>
                <a:spcPts val="0"/>
              </a:spcAft>
              <a:buClr>
                <a:srgbClr val="000000"/>
              </a:buClr>
              <a:buSzPts val="2200"/>
              <a:buFont typeface="Tahoma"/>
              <a:buChar char="-"/>
            </a:pPr>
            <a:r>
              <a:rPr b="0" i="0" lang="en-US" sz="2200" u="none" cap="none" strike="noStrike">
                <a:solidFill>
                  <a:srgbClr val="000000"/>
                </a:solidFill>
                <a:latin typeface="Tahoma"/>
                <a:ea typeface="Tahoma"/>
                <a:cs typeface="Tahoma"/>
                <a:sym typeface="Tahoma"/>
              </a:rPr>
              <a:t>Shared file system (Hdoop Files System (HFS))</a:t>
            </a:r>
            <a:endParaRPr/>
          </a:p>
          <a:p>
            <a:pPr indent="-342900" lvl="2" marL="1171575" marR="0" rtl="0" algn="l">
              <a:lnSpc>
                <a:spcPct val="100000"/>
              </a:lnSpc>
              <a:spcBef>
                <a:spcPts val="0"/>
              </a:spcBef>
              <a:spcAft>
                <a:spcPts val="0"/>
              </a:spcAft>
              <a:buClr>
                <a:srgbClr val="000000"/>
              </a:buClr>
              <a:buSzPts val="2200"/>
              <a:buFont typeface="Tahoma"/>
              <a:buChar char="-"/>
            </a:pPr>
            <a:r>
              <a:rPr b="0" i="0" lang="en-US" sz="2200" u="none" cap="none" strike="noStrike">
                <a:solidFill>
                  <a:srgbClr val="000000"/>
                </a:solidFill>
                <a:latin typeface="Tahoma"/>
                <a:ea typeface="Tahoma"/>
                <a:cs typeface="Tahoma"/>
                <a:sym typeface="Tahoma"/>
              </a:rPr>
              <a:t>File transfers upon resource selection (P2P)</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1"/>
          <p:cNvSpPr txBox="1"/>
          <p:nvPr/>
        </p:nvSpPr>
        <p:spPr>
          <a:xfrm>
            <a:off x="0" y="1268412"/>
            <a:ext cx="9144000" cy="4845050"/>
          </a:xfrm>
          <a:prstGeom prst="rect">
            <a:avLst/>
          </a:prstGeom>
          <a:noFill/>
          <a:ln>
            <a:noFill/>
          </a:ln>
        </p:spPr>
        <p:txBody>
          <a:bodyPr anchorCtr="0" anchor="t" bIns="45700" lIns="91425" spcFirstLastPara="1" rIns="91425" wrap="square" tIns="45700">
            <a:spAutoFit/>
          </a:bodyPr>
          <a:lstStyle/>
          <a:p>
            <a:pPr indent="-365125" lvl="0" marL="365125" marR="0" rtl="0" algn="ctr">
              <a:lnSpc>
                <a:spcPct val="100000"/>
              </a:lnSpc>
              <a:spcBef>
                <a:spcPts val="0"/>
              </a:spcBef>
              <a:spcAft>
                <a:spcPts val="0"/>
              </a:spcAft>
              <a:buClr>
                <a:srgbClr val="FF0000"/>
              </a:buClr>
              <a:buSzPts val="4800"/>
              <a:buFont typeface="Arial"/>
              <a:buNone/>
            </a:pPr>
            <a:r>
              <a:rPr b="1" i="0" lang="en-US" sz="4800" u="none">
                <a:solidFill>
                  <a:srgbClr val="FF0000"/>
                </a:solidFill>
                <a:latin typeface="Arial"/>
                <a:ea typeface="Arial"/>
                <a:cs typeface="Arial"/>
                <a:sym typeface="Arial"/>
              </a:rPr>
              <a:t>Generally</a:t>
            </a:r>
            <a:endParaRPr/>
          </a:p>
          <a:p>
            <a:pPr indent="-365125" lvl="0" marL="365125" marR="0" rtl="0" algn="ctr">
              <a:lnSpc>
                <a:spcPct val="100000"/>
              </a:lnSpc>
              <a:spcBef>
                <a:spcPts val="0"/>
              </a:spcBef>
              <a:spcAft>
                <a:spcPts val="0"/>
              </a:spcAft>
              <a:buClr>
                <a:schemeClr val="dk1"/>
              </a:buClr>
              <a:buSzPts val="4000"/>
              <a:buFont typeface="Arial"/>
              <a:buNone/>
            </a:pPr>
            <a:r>
              <a:t/>
            </a:r>
            <a:endParaRPr b="1" i="0" sz="4000" u="none">
              <a:solidFill>
                <a:srgbClr val="FF0000"/>
              </a:solidFill>
              <a:latin typeface="Arial"/>
              <a:ea typeface="Arial"/>
              <a:cs typeface="Arial"/>
              <a:sym typeface="Arial"/>
            </a:endParaRPr>
          </a:p>
          <a:p>
            <a:pPr indent="-365125" lvl="0" marL="365125"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Arial"/>
                <a:ea typeface="Arial"/>
                <a:cs typeface="Arial"/>
                <a:sym typeface="Arial"/>
              </a:rPr>
              <a:t> </a:t>
            </a:r>
            <a:r>
              <a:rPr b="1" i="0" lang="en-US" sz="3200" u="none">
                <a:solidFill>
                  <a:schemeClr val="dk1"/>
                </a:solidFill>
                <a:latin typeface="Arial"/>
                <a:ea typeface="Arial"/>
                <a:cs typeface="Arial"/>
                <a:sym typeface="Arial"/>
              </a:rPr>
              <a:t>We want a distributed system to appear as one large non-distributed system from the users perspective</a:t>
            </a:r>
            <a:endParaRPr/>
          </a:p>
          <a:p>
            <a:pPr indent="-365125" lvl="0" marL="365125" marR="0" rtl="0" algn="l">
              <a:lnSpc>
                <a:spcPct val="100000"/>
              </a:lnSpc>
              <a:spcBef>
                <a:spcPts val="0"/>
              </a:spcBef>
              <a:spcAft>
                <a:spcPts val="0"/>
              </a:spcAft>
              <a:buClr>
                <a:schemeClr val="dk1"/>
              </a:buClr>
              <a:buSzPts val="3200"/>
              <a:buFont typeface="Arial"/>
              <a:buNone/>
            </a:pPr>
            <a:r>
              <a:t/>
            </a:r>
            <a:endParaRPr b="1" i="0" sz="3200" u="none">
              <a:solidFill>
                <a:schemeClr val="dk1"/>
              </a:solidFill>
              <a:latin typeface="Arial"/>
              <a:ea typeface="Arial"/>
              <a:cs typeface="Arial"/>
              <a:sym typeface="Arial"/>
            </a:endParaRPr>
          </a:p>
          <a:p>
            <a:pPr indent="-365125" lvl="0" marL="365125" marR="0" rtl="0" algn="l">
              <a:lnSpc>
                <a:spcPct val="100000"/>
              </a:lnSpc>
              <a:spcBef>
                <a:spcPts val="0"/>
              </a:spcBef>
              <a:spcAft>
                <a:spcPts val="0"/>
              </a:spcAft>
              <a:buClr>
                <a:schemeClr val="dk1"/>
              </a:buClr>
              <a:buSzPts val="3200"/>
              <a:buFont typeface="Noto Sans Symbols"/>
              <a:buChar char="❖"/>
            </a:pPr>
            <a:r>
              <a:rPr b="1" i="0" lang="en-US" sz="3200" u="none">
                <a:solidFill>
                  <a:schemeClr val="dk1"/>
                </a:solidFill>
                <a:latin typeface="Arial"/>
                <a:ea typeface="Arial"/>
                <a:cs typeface="Arial"/>
                <a:sym typeface="Arial"/>
              </a:rPr>
              <a:t>Sometimes we want distributed systems to be act as parallel machines to run parallel algorithms (HPC)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42"/>
          <p:cNvSpPr txBox="1"/>
          <p:nvPr>
            <p:ph idx="1" type="body"/>
          </p:nvPr>
        </p:nvSpPr>
        <p:spPr>
          <a:xfrm>
            <a:off x="539750" y="1700212"/>
            <a:ext cx="8226425" cy="3976687"/>
          </a:xfrm>
          <a:prstGeom prst="rect">
            <a:avLst/>
          </a:prstGeom>
          <a:noFill/>
          <a:ln>
            <a:noFill/>
          </a:ln>
        </p:spPr>
        <p:txBody>
          <a:bodyPr anchorCtr="0" anchor="t" bIns="0" lIns="0" spcFirstLastPara="1" rIns="0" wrap="square" tIns="0">
            <a:noAutofit/>
          </a:bodyPr>
          <a:lstStyle/>
          <a:p>
            <a:pPr indent="-457200" lvl="0" marL="457200" marR="0" rtl="0" algn="l">
              <a:lnSpc>
                <a:spcPct val="101000"/>
              </a:lnSpc>
              <a:spcBef>
                <a:spcPts val="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Concurrency</a:t>
            </a:r>
            <a:endParaRPr/>
          </a:p>
          <a:p>
            <a:pPr indent="-457200" lvl="0" marL="457200"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Heterogeneity</a:t>
            </a:r>
            <a:endParaRPr/>
          </a:p>
          <a:p>
            <a:pPr indent="-457200" lvl="0" marL="457200"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Openness</a:t>
            </a:r>
            <a:endParaRPr/>
          </a:p>
          <a:p>
            <a:pPr indent="-457200" lvl="0" marL="457200"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Security</a:t>
            </a:r>
            <a:endParaRPr/>
          </a:p>
          <a:p>
            <a:pPr indent="-457200" lvl="0" marL="457200"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Scalability</a:t>
            </a:r>
            <a:endParaRPr/>
          </a:p>
          <a:p>
            <a:pPr indent="-457200" lvl="0" marL="457200"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Failure handling </a:t>
            </a:r>
            <a:endParaRPr/>
          </a:p>
          <a:p>
            <a:pPr indent="-457200" lvl="0" marL="457200"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Transparency</a:t>
            </a:r>
            <a:endParaRPr/>
          </a:p>
        </p:txBody>
      </p:sp>
      <p:sp>
        <p:nvSpPr>
          <p:cNvPr id="651" name="Google Shape;651;p42"/>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652" name="Google Shape;652;p42"/>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53" name="Google Shape;653;p42"/>
          <p:cNvSpPr txBox="1"/>
          <p:nvPr/>
        </p:nvSpPr>
        <p:spPr>
          <a:xfrm>
            <a:off x="179387" y="30162"/>
            <a:ext cx="8856662"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Tahoma"/>
              <a:buNone/>
            </a:pPr>
            <a:r>
              <a:rPr b="1" i="0" lang="en-US" sz="4000" u="none">
                <a:solidFill>
                  <a:srgbClr val="FF0000"/>
                </a:solidFill>
                <a:latin typeface="Tahoma"/>
                <a:ea typeface="Tahoma"/>
                <a:cs typeface="Tahoma"/>
                <a:sym typeface="Tahoma"/>
              </a:rPr>
              <a:t>Challenges in Distributed Systems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3"/>
          <p:cNvSpPr txBox="1"/>
          <p:nvPr>
            <p:ph idx="1" type="body"/>
          </p:nvPr>
        </p:nvSpPr>
        <p:spPr>
          <a:xfrm>
            <a:off x="468312" y="1484312"/>
            <a:ext cx="7989887" cy="4752975"/>
          </a:xfrm>
          <a:prstGeom prst="rect">
            <a:avLst/>
          </a:prstGeom>
          <a:noFill/>
          <a:ln>
            <a:noFill/>
          </a:ln>
        </p:spPr>
        <p:txBody>
          <a:bodyPr anchorCtr="0" anchor="t" bIns="0" lIns="0" spcFirstLastPara="1" rIns="0" wrap="square" tIns="0">
            <a:noAutofit/>
          </a:bodyPr>
          <a:lstStyle/>
          <a:p>
            <a:pPr indent="-309562" lvl="0" marL="309562" marR="0" rtl="0" algn="l">
              <a:lnSpc>
                <a:spcPct val="101000"/>
              </a:lnSpc>
              <a:spcBef>
                <a:spcPts val="0"/>
              </a:spcBef>
              <a:spcAft>
                <a:spcPts val="0"/>
              </a:spcAft>
              <a:buClr>
                <a:srgbClr val="000000"/>
              </a:buClr>
              <a:buSzPts val="2800"/>
              <a:buFont typeface="Times New Roman"/>
              <a:buNone/>
            </a:pPr>
            <a:r>
              <a:rPr b="1" i="0" lang="en-US" sz="2800" u="none">
                <a:solidFill>
                  <a:srgbClr val="FF0000"/>
                </a:solidFill>
                <a:latin typeface="Tahoma"/>
                <a:ea typeface="Tahoma"/>
                <a:cs typeface="Tahoma"/>
                <a:sym typeface="Tahoma"/>
              </a:rPr>
              <a:t>Single processor:</a:t>
            </a:r>
            <a:endParaRPr/>
          </a:p>
          <a:p>
            <a:pPr indent="-258762" lvl="1" marL="673100" marR="0" rtl="0" algn="l">
              <a:lnSpc>
                <a:spcPct val="101000"/>
              </a:lnSpc>
              <a:spcBef>
                <a:spcPts val="1200"/>
              </a:spcBef>
              <a:spcAft>
                <a:spcPts val="0"/>
              </a:spcAft>
              <a:buClr>
                <a:srgbClr val="000000"/>
              </a:buClr>
              <a:buSzPts val="2400"/>
              <a:buFont typeface="Times New Roman"/>
              <a:buNone/>
            </a:pPr>
            <a:r>
              <a:rPr b="0" i="0" lang="en-US" sz="2400" u="none" cap="none" strike="noStrike">
                <a:solidFill>
                  <a:srgbClr val="0D0D0D"/>
                </a:solidFill>
                <a:latin typeface="Tahoma"/>
                <a:ea typeface="Tahoma"/>
                <a:cs typeface="Tahoma"/>
                <a:sym typeface="Tahoma"/>
              </a:rPr>
              <a:t>	</a:t>
            </a:r>
            <a:r>
              <a:rPr b="1" i="0" lang="en-US" sz="2400" u="none" cap="none" strike="noStrike">
                <a:solidFill>
                  <a:srgbClr val="0D0D0D"/>
                </a:solidFill>
                <a:latin typeface="Tahoma"/>
                <a:ea typeface="Tahoma"/>
                <a:cs typeface="Tahoma"/>
                <a:sym typeface="Tahoma"/>
              </a:rPr>
              <a:t>Multi threaded programming</a:t>
            </a:r>
            <a:endParaRPr/>
          </a:p>
          <a:p>
            <a:pPr indent="-342900" lvl="2" marL="1171575" marR="0" rtl="0" algn="l">
              <a:lnSpc>
                <a:spcPct val="101000"/>
              </a:lnSpc>
              <a:spcBef>
                <a:spcPts val="10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Concurrency</a:t>
            </a:r>
            <a:r>
              <a:rPr b="0" i="0" lang="en-US" sz="2400" u="none" cap="none" strike="noStrike">
                <a:solidFill>
                  <a:srgbClr val="0D0D0D"/>
                </a:solidFill>
                <a:latin typeface="Tahoma"/>
                <a:ea typeface="Tahoma"/>
                <a:cs typeface="Tahoma"/>
                <a:sym typeface="Tahoma"/>
              </a:rPr>
              <a:t>: non real</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Jobs</a:t>
            </a:r>
            <a:r>
              <a:rPr b="0" i="0" lang="en-US" sz="2400" u="none" cap="none" strike="noStrike">
                <a:solidFill>
                  <a:srgbClr val="0D0D0D"/>
                </a:solidFill>
                <a:latin typeface="Tahoma"/>
                <a:ea typeface="Tahoma"/>
                <a:cs typeface="Tahoma"/>
                <a:sym typeface="Tahoma"/>
              </a:rPr>
              <a:t> : Parallel cooperating threads</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Execution</a:t>
            </a:r>
            <a:r>
              <a:rPr b="0" i="0" lang="en-US" sz="2400" u="none" cap="none" strike="noStrike">
                <a:solidFill>
                  <a:srgbClr val="0D0D0D"/>
                </a:solidFill>
                <a:latin typeface="Tahoma"/>
                <a:ea typeface="Tahoma"/>
                <a:cs typeface="Tahoma"/>
                <a:sym typeface="Tahoma"/>
              </a:rPr>
              <a:t>: interleaved </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Communicate</a:t>
            </a:r>
            <a:r>
              <a:rPr b="0" i="0" lang="en-US" sz="2400" u="none" cap="none" strike="noStrike">
                <a:solidFill>
                  <a:srgbClr val="0D0D0D"/>
                </a:solidFill>
                <a:latin typeface="Tahoma"/>
                <a:ea typeface="Tahoma"/>
                <a:cs typeface="Tahoma"/>
                <a:sym typeface="Tahoma"/>
              </a:rPr>
              <a:t>: via shared memory</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Clock</a:t>
            </a:r>
            <a:r>
              <a:rPr b="0" i="0" lang="en-US" sz="2400" u="none" cap="none" strike="noStrike">
                <a:solidFill>
                  <a:srgbClr val="0D0D0D"/>
                </a:solidFill>
                <a:latin typeface="Tahoma"/>
                <a:ea typeface="Tahoma"/>
                <a:cs typeface="Tahoma"/>
                <a:sym typeface="Tahoma"/>
              </a:rPr>
              <a:t>: single</a:t>
            </a:r>
            <a:endParaRPr/>
          </a:p>
          <a:p>
            <a:pPr indent="-285749" lvl="3" marL="1528762" marR="0" rtl="0" algn="l">
              <a:lnSpc>
                <a:spcPct val="101000"/>
              </a:lnSpc>
              <a:spcBef>
                <a:spcPts val="700"/>
              </a:spcBef>
              <a:spcAft>
                <a:spcPts val="0"/>
              </a:spcAft>
              <a:buClr>
                <a:srgbClr val="000000"/>
              </a:buClr>
              <a:buSzPts val="2400"/>
              <a:buFont typeface="Arial"/>
              <a:buChar char="•"/>
            </a:pPr>
            <a:r>
              <a:rPr b="0" i="0" lang="en-US" sz="2400" u="none" cap="none" strike="noStrike">
                <a:solidFill>
                  <a:srgbClr val="0D0D0D"/>
                </a:solidFill>
                <a:latin typeface="Tahoma"/>
                <a:ea typeface="Tahoma"/>
                <a:cs typeface="Tahoma"/>
                <a:sym typeface="Tahoma"/>
              </a:rPr>
              <a:t>=&gt; events can be ordered</a:t>
            </a:r>
            <a:endParaRPr/>
          </a:p>
        </p:txBody>
      </p:sp>
      <p:sp>
        <p:nvSpPr>
          <p:cNvPr id="659" name="Google Shape;659;p43"/>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660" name="Google Shape;660;p43"/>
          <p:cNvSpPr txBox="1"/>
          <p:nvPr/>
        </p:nvSpPr>
        <p:spPr>
          <a:xfrm>
            <a:off x="6553200" y="6248400"/>
            <a:ext cx="1905000" cy="457200"/>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61" name="Google Shape;661;p43"/>
          <p:cNvSpPr txBox="1"/>
          <p:nvPr/>
        </p:nvSpPr>
        <p:spPr>
          <a:xfrm>
            <a:off x="3149600" y="3211512"/>
            <a:ext cx="641350" cy="4572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662" name="Google Shape;662;p43"/>
          <p:cNvSpPr txBox="1"/>
          <p:nvPr/>
        </p:nvSpPr>
        <p:spPr>
          <a:xfrm>
            <a:off x="179387" y="260350"/>
            <a:ext cx="8856662"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Challenges : </a:t>
            </a:r>
            <a:r>
              <a:rPr b="1" i="0" lang="en-US" sz="4400" u="none">
                <a:solidFill>
                  <a:srgbClr val="FF0000"/>
                </a:solidFill>
                <a:latin typeface="Arial"/>
                <a:ea typeface="Arial"/>
                <a:cs typeface="Arial"/>
                <a:sym typeface="Arial"/>
              </a:rPr>
              <a:t>Concurrency</a:t>
            </a:r>
            <a:r>
              <a:rPr b="1" i="0" lang="en-US" sz="4400" u="none">
                <a:solidFill>
                  <a:srgbClr val="0D0D0D"/>
                </a:solidFill>
                <a:latin typeface="Arial"/>
                <a:ea typeface="Arial"/>
                <a:cs typeface="Arial"/>
                <a:sym typeface="Arial"/>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4"/>
          <p:cNvSpPr txBox="1"/>
          <p:nvPr>
            <p:ph idx="1" type="body"/>
          </p:nvPr>
        </p:nvSpPr>
        <p:spPr>
          <a:xfrm>
            <a:off x="468312" y="1484312"/>
            <a:ext cx="7845425" cy="4243387"/>
          </a:xfrm>
          <a:prstGeom prst="rect">
            <a:avLst/>
          </a:prstGeom>
          <a:noFill/>
          <a:ln>
            <a:noFill/>
          </a:ln>
        </p:spPr>
        <p:txBody>
          <a:bodyPr anchorCtr="0" anchor="t" bIns="0" lIns="0" spcFirstLastPara="1" rIns="0" wrap="square" tIns="0">
            <a:noAutofit/>
          </a:bodyPr>
          <a:lstStyle/>
          <a:p>
            <a:pPr indent="-258762" lvl="1" marL="673100" marR="0" rtl="0" algn="l">
              <a:lnSpc>
                <a:spcPct val="101000"/>
              </a:lnSpc>
              <a:spcBef>
                <a:spcPts val="0"/>
              </a:spcBef>
              <a:spcAft>
                <a:spcPts val="0"/>
              </a:spcAft>
              <a:buClr>
                <a:srgbClr val="000000"/>
              </a:buClr>
              <a:buSzPts val="2800"/>
              <a:buFont typeface="Times New Roman"/>
              <a:buNone/>
            </a:pPr>
            <a:r>
              <a:rPr b="1" i="0" lang="en-US" sz="2800" u="none" cap="none" strike="noStrike">
                <a:solidFill>
                  <a:srgbClr val="FF0000"/>
                </a:solidFill>
                <a:latin typeface="Tahoma"/>
                <a:ea typeface="Tahoma"/>
                <a:cs typeface="Tahoma"/>
                <a:sym typeface="Tahoma"/>
              </a:rPr>
              <a:t>Multiprocessor:</a:t>
            </a:r>
            <a:endParaRPr/>
          </a:p>
          <a:p>
            <a:pPr indent="-258762" lvl="1" marL="673100" marR="0" rtl="0" algn="l">
              <a:lnSpc>
                <a:spcPct val="101000"/>
              </a:lnSpc>
              <a:spcBef>
                <a:spcPts val="1000"/>
              </a:spcBef>
              <a:spcAft>
                <a:spcPts val="0"/>
              </a:spcAft>
              <a:buClr>
                <a:srgbClr val="000000"/>
              </a:buClr>
              <a:buSzPts val="2500"/>
              <a:buFont typeface="Times New Roman"/>
              <a:buNone/>
            </a:pPr>
            <a:r>
              <a:rPr b="0" i="0" lang="en-US" sz="2500" u="none" cap="none" strike="noStrike">
                <a:solidFill>
                  <a:srgbClr val="000000"/>
                </a:solidFill>
                <a:latin typeface="Tahoma"/>
                <a:ea typeface="Tahoma"/>
                <a:cs typeface="Tahoma"/>
                <a:sym typeface="Tahoma"/>
              </a:rPr>
              <a:t>	</a:t>
            </a:r>
            <a:r>
              <a:rPr b="1" i="0" lang="en-US" sz="2400" u="none" cap="none" strike="noStrike">
                <a:solidFill>
                  <a:srgbClr val="0D0D0D"/>
                </a:solidFill>
                <a:latin typeface="Tahoma"/>
                <a:ea typeface="Tahoma"/>
                <a:cs typeface="Tahoma"/>
                <a:sym typeface="Tahoma"/>
              </a:rPr>
              <a:t>Parallel Computing</a:t>
            </a:r>
            <a:endParaRPr/>
          </a:p>
          <a:p>
            <a:pPr indent="-342900" lvl="2" marL="1171575" marR="0" rtl="0" algn="l">
              <a:lnSpc>
                <a:spcPct val="101000"/>
              </a:lnSpc>
              <a:spcBef>
                <a:spcPts val="1000"/>
              </a:spcBef>
              <a:spcAft>
                <a:spcPts val="0"/>
              </a:spcAft>
              <a:buClr>
                <a:srgbClr val="000000"/>
              </a:buClr>
              <a:buSzPts val="2400"/>
              <a:buFont typeface="Times New Roman"/>
              <a:buChar char="•"/>
            </a:pPr>
            <a:r>
              <a:rPr b="1" i="0" lang="en-US" sz="2400" u="none" cap="none" strike="noStrike">
                <a:solidFill>
                  <a:srgbClr val="0D0D0D"/>
                </a:solidFill>
                <a:latin typeface="Tahoma"/>
                <a:ea typeface="Tahoma"/>
                <a:cs typeface="Tahoma"/>
                <a:sym typeface="Tahoma"/>
              </a:rPr>
              <a:t>Tightly Coupling</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Concurrency</a:t>
            </a:r>
            <a:r>
              <a:rPr b="0" i="0" lang="en-US" sz="2400" u="none" cap="none" strike="noStrike">
                <a:solidFill>
                  <a:srgbClr val="0D0D0D"/>
                </a:solidFill>
                <a:latin typeface="Tahoma"/>
                <a:ea typeface="Tahoma"/>
                <a:cs typeface="Tahoma"/>
                <a:sym typeface="Tahoma"/>
              </a:rPr>
              <a:t>: real</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Job</a:t>
            </a:r>
            <a:r>
              <a:rPr b="0" i="0" lang="en-US" sz="2400" u="none" cap="none" strike="noStrike">
                <a:solidFill>
                  <a:srgbClr val="0D0D0D"/>
                </a:solidFill>
                <a:latin typeface="Tahoma"/>
                <a:ea typeface="Tahoma"/>
                <a:cs typeface="Tahoma"/>
                <a:sym typeface="Tahoma"/>
              </a:rPr>
              <a:t>: execution of one  program</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Execution</a:t>
            </a:r>
            <a:r>
              <a:rPr b="0" i="0" lang="en-US" sz="2400" u="none" cap="none" strike="noStrike">
                <a:solidFill>
                  <a:srgbClr val="0D0D0D"/>
                </a:solidFill>
                <a:latin typeface="Tahoma"/>
                <a:ea typeface="Tahoma"/>
                <a:cs typeface="Tahoma"/>
                <a:sym typeface="Tahoma"/>
              </a:rPr>
              <a:t>: cooperating threads</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Communicate</a:t>
            </a:r>
            <a:r>
              <a:rPr b="0" i="0" lang="en-US" sz="2400" u="none" cap="none" strike="noStrike">
                <a:solidFill>
                  <a:srgbClr val="0D0D0D"/>
                </a:solidFill>
                <a:latin typeface="Tahoma"/>
                <a:ea typeface="Tahoma"/>
                <a:cs typeface="Tahoma"/>
                <a:sym typeface="Tahoma"/>
              </a:rPr>
              <a:t>: via shared memory</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Clock</a:t>
            </a:r>
            <a:r>
              <a:rPr b="0" i="0" lang="en-US" sz="2400" u="none" cap="none" strike="noStrike">
                <a:solidFill>
                  <a:srgbClr val="0D0D0D"/>
                </a:solidFill>
                <a:latin typeface="Tahoma"/>
                <a:ea typeface="Tahoma"/>
                <a:cs typeface="Tahoma"/>
                <a:sym typeface="Tahoma"/>
              </a:rPr>
              <a:t>: single</a:t>
            </a:r>
            <a:endParaRPr/>
          </a:p>
          <a:p>
            <a:pPr indent="-206375" lvl="3" marL="1450975" marR="0" rtl="0" algn="l">
              <a:lnSpc>
                <a:spcPct val="101000"/>
              </a:lnSpc>
              <a:spcBef>
                <a:spcPts val="700"/>
              </a:spcBef>
              <a:spcAft>
                <a:spcPts val="0"/>
              </a:spcAft>
              <a:buClr>
                <a:srgbClr val="000000"/>
              </a:buClr>
              <a:buSzPts val="2400"/>
              <a:buFont typeface="Noto Sans Symbols"/>
              <a:buChar char="⇒"/>
            </a:pPr>
            <a:r>
              <a:rPr b="0" i="0" lang="en-US" sz="2400" u="none" cap="none" strike="noStrike">
                <a:solidFill>
                  <a:srgbClr val="0D0D0D"/>
                </a:solidFill>
                <a:latin typeface="Tahoma"/>
                <a:ea typeface="Tahoma"/>
                <a:cs typeface="Tahoma"/>
                <a:sym typeface="Tahoma"/>
              </a:rPr>
              <a:t>  events can be ordered</a:t>
            </a:r>
            <a:endParaRPr/>
          </a:p>
        </p:txBody>
      </p:sp>
      <p:sp>
        <p:nvSpPr>
          <p:cNvPr id="668" name="Google Shape;668;p44"/>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669" name="Google Shape;669;p44"/>
          <p:cNvSpPr txBox="1"/>
          <p:nvPr/>
        </p:nvSpPr>
        <p:spPr>
          <a:xfrm>
            <a:off x="6553200" y="6248400"/>
            <a:ext cx="1905000" cy="457200"/>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70" name="Google Shape;670;p44"/>
          <p:cNvSpPr txBox="1"/>
          <p:nvPr/>
        </p:nvSpPr>
        <p:spPr>
          <a:xfrm>
            <a:off x="3149600" y="3211512"/>
            <a:ext cx="641350" cy="4572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671" name="Google Shape;671;p44"/>
          <p:cNvSpPr txBox="1"/>
          <p:nvPr/>
        </p:nvSpPr>
        <p:spPr>
          <a:xfrm>
            <a:off x="8518525" y="574675"/>
            <a:ext cx="184150" cy="4572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672" name="Google Shape;672;p44"/>
          <p:cNvSpPr txBox="1"/>
          <p:nvPr/>
        </p:nvSpPr>
        <p:spPr>
          <a:xfrm>
            <a:off x="179387" y="260350"/>
            <a:ext cx="88566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4000" u="none">
                <a:solidFill>
                  <a:schemeClr val="dk1"/>
                </a:solidFill>
                <a:latin typeface="Arial"/>
                <a:ea typeface="Arial"/>
                <a:cs typeface="Arial"/>
                <a:sym typeface="Arial"/>
              </a:rPr>
              <a:t>Challenges : </a:t>
            </a:r>
            <a:r>
              <a:rPr b="1" i="0" lang="en-US" sz="4000" u="none">
                <a:solidFill>
                  <a:srgbClr val="FF0000"/>
                </a:solidFill>
                <a:latin typeface="Arial"/>
                <a:ea typeface="Arial"/>
                <a:cs typeface="Arial"/>
                <a:sym typeface="Arial"/>
              </a:rPr>
              <a:t>Concurrency </a:t>
            </a:r>
            <a:r>
              <a:rPr b="1" i="0" lang="en-US" sz="4000" u="none">
                <a:solidFill>
                  <a:srgbClr val="0D0D0D"/>
                </a:solidFill>
                <a:latin typeface="Arial"/>
                <a:ea typeface="Arial"/>
                <a:cs typeface="Arial"/>
                <a:sym typeface="Arial"/>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5"/>
          <p:cNvSpPr txBox="1"/>
          <p:nvPr>
            <p:ph idx="1" type="body"/>
          </p:nvPr>
        </p:nvSpPr>
        <p:spPr>
          <a:xfrm>
            <a:off x="539750" y="1484312"/>
            <a:ext cx="7696200" cy="4648200"/>
          </a:xfrm>
          <a:prstGeom prst="rect">
            <a:avLst/>
          </a:prstGeom>
          <a:noFill/>
          <a:ln>
            <a:noFill/>
          </a:ln>
        </p:spPr>
        <p:txBody>
          <a:bodyPr anchorCtr="0" anchor="t" bIns="0" lIns="0" spcFirstLastPara="1" rIns="0" wrap="square" tIns="0">
            <a:noAutofit/>
          </a:bodyPr>
          <a:lstStyle/>
          <a:p>
            <a:pPr indent="-309562" lvl="0" marL="309562" marR="0" rtl="0" algn="l">
              <a:lnSpc>
                <a:spcPct val="101000"/>
              </a:lnSpc>
              <a:spcBef>
                <a:spcPts val="0"/>
              </a:spcBef>
              <a:spcAft>
                <a:spcPts val="0"/>
              </a:spcAft>
              <a:buClr>
                <a:srgbClr val="000000"/>
              </a:buClr>
              <a:buSzPts val="2800"/>
              <a:buFont typeface="Times New Roman"/>
              <a:buNone/>
            </a:pPr>
            <a:r>
              <a:rPr b="1" i="0" lang="en-US" sz="2800" u="none">
                <a:solidFill>
                  <a:srgbClr val="FF0000"/>
                </a:solidFill>
                <a:latin typeface="Tahoma"/>
                <a:ea typeface="Tahoma"/>
                <a:cs typeface="Tahoma"/>
                <a:sym typeface="Tahoma"/>
              </a:rPr>
              <a:t>MultiComputer:</a:t>
            </a:r>
            <a:endParaRPr/>
          </a:p>
          <a:p>
            <a:pPr indent="-258762" lvl="1" marL="673100" marR="0" rtl="0" algn="l">
              <a:lnSpc>
                <a:spcPct val="101000"/>
              </a:lnSpc>
              <a:spcBef>
                <a:spcPts val="1200"/>
              </a:spcBef>
              <a:spcAft>
                <a:spcPts val="0"/>
              </a:spcAft>
              <a:buClr>
                <a:srgbClr val="000000"/>
              </a:buClr>
              <a:buSzPts val="2500"/>
              <a:buFont typeface="Times New Roman"/>
              <a:buNone/>
            </a:pPr>
            <a:r>
              <a:rPr b="1" i="0" lang="en-US" sz="2500" u="none" cap="none" strike="noStrike">
                <a:solidFill>
                  <a:srgbClr val="000000"/>
                </a:solidFill>
                <a:latin typeface="Tahoma"/>
                <a:ea typeface="Tahoma"/>
                <a:cs typeface="Tahoma"/>
                <a:sym typeface="Tahoma"/>
              </a:rPr>
              <a:t>	</a:t>
            </a:r>
            <a:r>
              <a:rPr b="1" i="0" lang="en-US" sz="2400" u="none" cap="none" strike="noStrike">
                <a:solidFill>
                  <a:srgbClr val="000000"/>
                </a:solidFill>
                <a:latin typeface="Tahoma"/>
                <a:ea typeface="Tahoma"/>
                <a:cs typeface="Tahoma"/>
                <a:sym typeface="Tahoma"/>
              </a:rPr>
              <a:t>Distributed Computing</a:t>
            </a:r>
            <a:endParaRPr/>
          </a:p>
          <a:p>
            <a:pPr indent="-342900" lvl="2" marL="1171575" marR="0" rtl="0" algn="l">
              <a:lnSpc>
                <a:spcPct val="101000"/>
              </a:lnSpc>
              <a:spcBef>
                <a:spcPts val="1000"/>
              </a:spcBef>
              <a:spcAft>
                <a:spcPts val="0"/>
              </a:spcAft>
              <a:buClr>
                <a:srgbClr val="000000"/>
              </a:buClr>
              <a:buSzPts val="2400"/>
              <a:buFont typeface="Times New Roman"/>
              <a:buChar char="•"/>
            </a:pPr>
            <a:r>
              <a:rPr b="1" i="0" lang="en-US" sz="2400" u="none" cap="none" strike="noStrike">
                <a:solidFill>
                  <a:srgbClr val="0D0D0D"/>
                </a:solidFill>
                <a:latin typeface="Tahoma"/>
                <a:ea typeface="Tahoma"/>
                <a:cs typeface="Tahoma"/>
                <a:sym typeface="Tahoma"/>
              </a:rPr>
              <a:t>Lossely Coupling</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Concurrency</a:t>
            </a:r>
            <a:r>
              <a:rPr b="0" i="0" lang="en-US" sz="2400" u="none" cap="none" strike="noStrike">
                <a:solidFill>
                  <a:srgbClr val="0D0D0D"/>
                </a:solidFill>
                <a:latin typeface="Tahoma"/>
                <a:ea typeface="Tahoma"/>
                <a:cs typeface="Tahoma"/>
                <a:sym typeface="Tahoma"/>
              </a:rPr>
              <a:t>: real</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Job</a:t>
            </a:r>
            <a:r>
              <a:rPr b="0" i="0" lang="en-US" sz="2400" u="none" cap="none" strike="noStrike">
                <a:solidFill>
                  <a:srgbClr val="0D0D0D"/>
                </a:solidFill>
                <a:latin typeface="Tahoma"/>
                <a:ea typeface="Tahoma"/>
                <a:cs typeface="Tahoma"/>
                <a:sym typeface="Tahoma"/>
              </a:rPr>
              <a:t>: execution of many remote procedures</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Execution</a:t>
            </a:r>
            <a:r>
              <a:rPr b="0" i="0" lang="en-US" sz="2400" u="none" cap="none" strike="noStrike">
                <a:solidFill>
                  <a:srgbClr val="0D0D0D"/>
                </a:solidFill>
                <a:latin typeface="Tahoma"/>
                <a:ea typeface="Tahoma"/>
                <a:cs typeface="Tahoma"/>
                <a:sym typeface="Tahoma"/>
              </a:rPr>
              <a:t>: cooperating many remote tasks</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Communicate</a:t>
            </a:r>
            <a:r>
              <a:rPr b="0" i="0" lang="en-US" sz="2400" u="none" cap="none" strike="noStrike">
                <a:solidFill>
                  <a:srgbClr val="0D0D0D"/>
                </a:solidFill>
                <a:latin typeface="Tahoma"/>
                <a:ea typeface="Tahoma"/>
                <a:cs typeface="Tahoma"/>
                <a:sym typeface="Tahoma"/>
              </a:rPr>
              <a:t>: via message passing or remote invocation</a:t>
            </a:r>
            <a:endParaRPr/>
          </a:p>
          <a:p>
            <a:pPr indent="-342900" lvl="2" marL="1171575" marR="0" rtl="0" algn="l">
              <a:lnSpc>
                <a:spcPct val="101000"/>
              </a:lnSpc>
              <a:spcBef>
                <a:spcPts val="700"/>
              </a:spcBef>
              <a:spcAft>
                <a:spcPts val="0"/>
              </a:spcAft>
              <a:buClr>
                <a:srgbClr val="000000"/>
              </a:buClr>
              <a:buSzPts val="2400"/>
              <a:buFont typeface="Arial"/>
              <a:buChar char="•"/>
            </a:pPr>
            <a:r>
              <a:rPr b="1" i="1" lang="en-US" sz="2400" u="none" cap="none" strike="noStrike">
                <a:solidFill>
                  <a:srgbClr val="0D0D0D"/>
                </a:solidFill>
                <a:latin typeface="Tahoma"/>
                <a:ea typeface="Tahoma"/>
                <a:cs typeface="Tahoma"/>
                <a:sym typeface="Tahoma"/>
              </a:rPr>
              <a:t>Clock</a:t>
            </a:r>
            <a:r>
              <a:rPr b="0" i="0" lang="en-US" sz="2400" u="none" cap="none" strike="noStrike">
                <a:solidFill>
                  <a:srgbClr val="0D0D0D"/>
                </a:solidFill>
                <a:latin typeface="Tahoma"/>
                <a:ea typeface="Tahoma"/>
                <a:cs typeface="Tahoma"/>
                <a:sym typeface="Tahoma"/>
              </a:rPr>
              <a:t>: multiple </a:t>
            </a:r>
            <a:endParaRPr/>
          </a:p>
          <a:p>
            <a:pPr indent="-342899" lvl="3" marL="1585912" marR="0" rtl="0" algn="l">
              <a:lnSpc>
                <a:spcPct val="101000"/>
              </a:lnSpc>
              <a:spcBef>
                <a:spcPts val="700"/>
              </a:spcBef>
              <a:spcAft>
                <a:spcPts val="0"/>
              </a:spcAft>
              <a:buClr>
                <a:srgbClr val="000000"/>
              </a:buClr>
              <a:buSzPts val="2400"/>
              <a:buFont typeface="Arial"/>
              <a:buChar char="•"/>
            </a:pPr>
            <a:r>
              <a:rPr b="0" i="0" lang="en-US" sz="2400" u="none" cap="none" strike="noStrike">
                <a:solidFill>
                  <a:srgbClr val="0D0D0D"/>
                </a:solidFill>
                <a:latin typeface="Tahoma"/>
                <a:ea typeface="Tahoma"/>
                <a:cs typeface="Tahoma"/>
                <a:sym typeface="Tahoma"/>
              </a:rPr>
              <a:t>=&gt; only partial order for events</a:t>
            </a:r>
            <a:endParaRPr/>
          </a:p>
        </p:txBody>
      </p:sp>
      <p:sp>
        <p:nvSpPr>
          <p:cNvPr id="678" name="Google Shape;678;p45"/>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679" name="Google Shape;679;p45"/>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80" name="Google Shape;680;p45"/>
          <p:cNvSpPr txBox="1"/>
          <p:nvPr/>
        </p:nvSpPr>
        <p:spPr>
          <a:xfrm>
            <a:off x="3149600" y="3211512"/>
            <a:ext cx="641350" cy="4572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681" name="Google Shape;681;p45"/>
          <p:cNvSpPr txBox="1"/>
          <p:nvPr/>
        </p:nvSpPr>
        <p:spPr>
          <a:xfrm>
            <a:off x="8442325" y="574675"/>
            <a:ext cx="184150" cy="4572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682" name="Google Shape;682;p45"/>
          <p:cNvSpPr txBox="1"/>
          <p:nvPr/>
        </p:nvSpPr>
        <p:spPr>
          <a:xfrm>
            <a:off x="179387" y="260350"/>
            <a:ext cx="88566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4000" u="none">
                <a:solidFill>
                  <a:schemeClr val="dk1"/>
                </a:solidFill>
                <a:latin typeface="Arial"/>
                <a:ea typeface="Arial"/>
                <a:cs typeface="Arial"/>
                <a:sym typeface="Arial"/>
              </a:rPr>
              <a:t>Challenges : </a:t>
            </a:r>
            <a:r>
              <a:rPr b="1" i="0" lang="en-US" sz="4000" u="none">
                <a:solidFill>
                  <a:srgbClr val="FF0000"/>
                </a:solidFill>
                <a:latin typeface="Arial"/>
                <a:ea typeface="Arial"/>
                <a:cs typeface="Arial"/>
                <a:sym typeface="Arial"/>
              </a:rPr>
              <a:t>Concurrency </a:t>
            </a:r>
            <a:r>
              <a:rPr b="1" i="0" lang="en-US" sz="4000" u="none">
                <a:solidFill>
                  <a:srgbClr val="0D0D0D"/>
                </a:solidFill>
                <a:latin typeface="Arial"/>
                <a:ea typeface="Arial"/>
                <a:cs typeface="Arial"/>
                <a:sym typeface="Arial"/>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6"/>
          <p:cNvSpPr txBox="1"/>
          <p:nvPr>
            <p:ph idx="1" type="body"/>
          </p:nvPr>
        </p:nvSpPr>
        <p:spPr>
          <a:xfrm>
            <a:off x="115887" y="1412875"/>
            <a:ext cx="8848725" cy="4752975"/>
          </a:xfrm>
          <a:prstGeom prst="rect">
            <a:avLst/>
          </a:prstGeom>
          <a:noFill/>
          <a:ln>
            <a:noFill/>
          </a:ln>
        </p:spPr>
        <p:txBody>
          <a:bodyPr anchorCtr="0" anchor="t" bIns="0" lIns="0" spcFirstLastPara="1" rIns="0" wrap="square" tIns="0">
            <a:noAutofit/>
          </a:bodyPr>
          <a:lstStyle/>
          <a:p>
            <a:pPr indent="0" lvl="1" marL="361950" marR="0" rtl="0" algn="l">
              <a:lnSpc>
                <a:spcPct val="101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Distributed systems developed to many different kinds of software and hardware.</a:t>
            </a:r>
            <a:endParaRPr/>
          </a:p>
          <a:p>
            <a:pPr indent="0" lvl="1" marL="361950" marR="0" rtl="0" algn="l">
              <a:lnSpc>
                <a:spcPct val="101000"/>
              </a:lnSpc>
              <a:spcBef>
                <a:spcPts val="100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Heterogeneity at many levels:</a:t>
            </a:r>
            <a:endParaRPr/>
          </a:p>
          <a:p>
            <a:pPr indent="-139700" lvl="1" marL="361950" marR="0" rtl="0" algn="l">
              <a:lnSpc>
                <a:spcPct val="101000"/>
              </a:lnSpc>
              <a:spcBef>
                <a:spcPts val="1000"/>
              </a:spcBef>
              <a:spcAft>
                <a:spcPts val="0"/>
              </a:spcAft>
              <a:buClr>
                <a:srgbClr val="000000"/>
              </a:buClr>
              <a:buSzPts val="2200"/>
              <a:buFont typeface="Arial"/>
              <a:buChar char="•"/>
            </a:pPr>
            <a:r>
              <a:rPr b="1" i="0" lang="en-US" sz="2200" u="sng" cap="none" strike="noStrike">
                <a:solidFill>
                  <a:srgbClr val="000000"/>
                </a:solidFill>
                <a:latin typeface="Tahoma"/>
                <a:ea typeface="Tahoma"/>
                <a:cs typeface="Tahoma"/>
                <a:sym typeface="Tahoma"/>
              </a:rPr>
              <a:t>Network</a:t>
            </a:r>
            <a:r>
              <a:rPr b="0" i="0" lang="en-US" sz="2200" u="none" cap="none" strike="noStrike">
                <a:solidFill>
                  <a:srgbClr val="000000"/>
                </a:solidFill>
                <a:latin typeface="Tahoma"/>
                <a:ea typeface="Tahoma"/>
                <a:cs typeface="Tahoma"/>
                <a:sym typeface="Tahoma"/>
              </a:rPr>
              <a:t>: different kinds of software and hardware</a:t>
            </a:r>
            <a:endParaRPr/>
          </a:p>
          <a:p>
            <a:pPr indent="-139700" lvl="1" marL="361950" marR="0" rtl="0" algn="l">
              <a:lnSpc>
                <a:spcPct val="101000"/>
              </a:lnSpc>
              <a:spcBef>
                <a:spcPts val="1000"/>
              </a:spcBef>
              <a:spcAft>
                <a:spcPts val="0"/>
              </a:spcAft>
              <a:buClr>
                <a:srgbClr val="000000"/>
              </a:buClr>
              <a:buSzPts val="2200"/>
              <a:buFont typeface="Arial"/>
              <a:buChar char="•"/>
            </a:pPr>
            <a:r>
              <a:rPr b="1" i="0" lang="en-US" sz="2200" u="sng" cap="none" strike="noStrike">
                <a:solidFill>
                  <a:srgbClr val="000000"/>
                </a:solidFill>
                <a:latin typeface="Tahoma"/>
                <a:ea typeface="Tahoma"/>
                <a:cs typeface="Tahoma"/>
                <a:sym typeface="Tahoma"/>
              </a:rPr>
              <a:t>Operating system</a:t>
            </a:r>
            <a:r>
              <a:rPr b="0" i="0" lang="en-US" sz="2200" u="none" cap="none" strike="noStrike">
                <a:solidFill>
                  <a:srgbClr val="000000"/>
                </a:solidFill>
                <a:latin typeface="Tahoma"/>
                <a:ea typeface="Tahoma"/>
                <a:cs typeface="Tahoma"/>
                <a:sym typeface="Tahoma"/>
              </a:rPr>
              <a:t>: different APIs to internet</a:t>
            </a:r>
            <a:endParaRPr/>
          </a:p>
          <a:p>
            <a:pPr indent="-139700" lvl="1" marL="361950" marR="0" rtl="0" algn="l">
              <a:lnSpc>
                <a:spcPct val="101000"/>
              </a:lnSpc>
              <a:spcBef>
                <a:spcPts val="1000"/>
              </a:spcBef>
              <a:spcAft>
                <a:spcPts val="0"/>
              </a:spcAft>
              <a:buClr>
                <a:srgbClr val="000000"/>
              </a:buClr>
              <a:buSzPts val="2200"/>
              <a:buFont typeface="Arial"/>
              <a:buChar char="•"/>
            </a:pPr>
            <a:r>
              <a:rPr b="1" i="0" lang="en-US" sz="2200" u="sng" cap="none" strike="noStrike">
                <a:solidFill>
                  <a:srgbClr val="000000"/>
                </a:solidFill>
                <a:latin typeface="Tahoma"/>
                <a:ea typeface="Tahoma"/>
                <a:cs typeface="Tahoma"/>
                <a:sym typeface="Tahoma"/>
              </a:rPr>
              <a:t>Programming languages</a:t>
            </a:r>
            <a:r>
              <a:rPr b="0" i="0" lang="en-US" sz="2200" u="none" cap="none" strike="noStrike">
                <a:solidFill>
                  <a:srgbClr val="000000"/>
                </a:solidFill>
                <a:latin typeface="Tahoma"/>
                <a:ea typeface="Tahoma"/>
                <a:cs typeface="Tahoma"/>
                <a:sym typeface="Tahoma"/>
              </a:rPr>
              <a:t>: many different Programming Languages</a:t>
            </a:r>
            <a:endParaRPr b="0" i="0" sz="2200" u="none" cap="none" strike="noStrike">
              <a:solidFill>
                <a:srgbClr val="000000"/>
              </a:solidFill>
              <a:latin typeface="Tahoma"/>
              <a:ea typeface="Tahoma"/>
              <a:cs typeface="Tahoma"/>
              <a:sym typeface="Tahoma"/>
            </a:endParaRPr>
          </a:p>
          <a:p>
            <a:pPr indent="-139700" lvl="1" marL="361950" marR="0" rtl="0" algn="l">
              <a:lnSpc>
                <a:spcPct val="101000"/>
              </a:lnSpc>
              <a:spcBef>
                <a:spcPts val="1000"/>
              </a:spcBef>
              <a:spcAft>
                <a:spcPts val="0"/>
              </a:spcAft>
              <a:buClr>
                <a:srgbClr val="000000"/>
              </a:buClr>
              <a:buSzPts val="2200"/>
              <a:buFont typeface="Arial"/>
              <a:buChar char="•"/>
            </a:pPr>
            <a:r>
              <a:rPr b="1" i="0" lang="en-US" sz="2200" u="sng" cap="none" strike="noStrike">
                <a:solidFill>
                  <a:srgbClr val="000000"/>
                </a:solidFill>
                <a:latin typeface="Tahoma"/>
                <a:ea typeface="Tahoma"/>
                <a:cs typeface="Tahoma"/>
                <a:sym typeface="Tahoma"/>
              </a:rPr>
              <a:t>Data</a:t>
            </a:r>
            <a:r>
              <a:rPr b="0" i="0" lang="en-US" sz="2200" u="none" cap="none" strike="noStrike">
                <a:solidFill>
                  <a:srgbClr val="000000"/>
                </a:solidFill>
                <a:latin typeface="Tahoma"/>
                <a:ea typeface="Tahoma"/>
                <a:cs typeface="Tahoma"/>
                <a:sym typeface="Tahoma"/>
              </a:rPr>
              <a:t>: different representations of data (Big Indian, Small Indian)</a:t>
            </a:r>
            <a:endParaRPr/>
          </a:p>
          <a:p>
            <a:pPr indent="-139700" lvl="1" marL="361950" marR="0" rtl="0" algn="l">
              <a:lnSpc>
                <a:spcPct val="101000"/>
              </a:lnSpc>
              <a:spcBef>
                <a:spcPts val="1000"/>
              </a:spcBef>
              <a:spcAft>
                <a:spcPts val="0"/>
              </a:spcAft>
              <a:buClr>
                <a:srgbClr val="000000"/>
              </a:buClr>
              <a:buSzPts val="2200"/>
              <a:buFont typeface="Arial"/>
              <a:buChar char="•"/>
            </a:pPr>
            <a:r>
              <a:rPr b="1" i="0" lang="en-US" sz="2200" u="sng" cap="none" strike="noStrike">
                <a:solidFill>
                  <a:srgbClr val="000000"/>
                </a:solidFill>
                <a:latin typeface="Tahoma"/>
                <a:ea typeface="Tahoma"/>
                <a:cs typeface="Tahoma"/>
                <a:sym typeface="Tahoma"/>
              </a:rPr>
              <a:t>Hardware</a:t>
            </a:r>
            <a:r>
              <a:rPr b="0" i="0" lang="en-US" sz="2200" u="none" cap="none" strike="noStrike">
                <a:solidFill>
                  <a:srgbClr val="000000"/>
                </a:solidFill>
                <a:latin typeface="Tahoma"/>
                <a:ea typeface="Tahoma"/>
                <a:cs typeface="Tahoma"/>
                <a:sym typeface="Tahoma"/>
              </a:rPr>
              <a:t>: Different clock cycles and memory capacity</a:t>
            </a:r>
            <a:endParaRPr b="0" i="0" sz="2200" u="none" cap="none" strike="noStrike">
              <a:solidFill>
                <a:srgbClr val="000000"/>
              </a:solidFill>
              <a:latin typeface="Tahoma"/>
              <a:ea typeface="Tahoma"/>
              <a:cs typeface="Tahoma"/>
              <a:sym typeface="Tahoma"/>
            </a:endParaRPr>
          </a:p>
          <a:p>
            <a:pPr indent="-139700" lvl="1" marL="361950" marR="0" rtl="0" algn="l">
              <a:lnSpc>
                <a:spcPct val="101000"/>
              </a:lnSpc>
              <a:spcBef>
                <a:spcPts val="1000"/>
              </a:spcBef>
              <a:spcAft>
                <a:spcPts val="0"/>
              </a:spcAft>
              <a:buClr>
                <a:srgbClr val="000000"/>
              </a:buClr>
              <a:buSzPts val="2200"/>
              <a:buFont typeface="Arial"/>
              <a:buChar char="•"/>
            </a:pPr>
            <a:r>
              <a:rPr b="1" i="0" lang="en-US" sz="2200" u="sng" cap="none" strike="noStrike">
                <a:solidFill>
                  <a:srgbClr val="000000"/>
                </a:solidFill>
                <a:latin typeface="Tahoma"/>
                <a:ea typeface="Tahoma"/>
                <a:cs typeface="Tahoma"/>
                <a:sym typeface="Tahoma"/>
              </a:rPr>
              <a:t>Data structures</a:t>
            </a:r>
            <a:r>
              <a:rPr b="0" i="0" lang="en-US" sz="2200" u="none" cap="none" strike="noStrike">
                <a:solidFill>
                  <a:srgbClr val="000000"/>
                </a:solidFill>
                <a:latin typeface="Tahoma"/>
                <a:ea typeface="Tahoma"/>
                <a:cs typeface="Tahoma"/>
                <a:sym typeface="Tahoma"/>
              </a:rPr>
              <a:t>: Implementations by different developer</a:t>
            </a:r>
            <a:endParaRPr/>
          </a:p>
        </p:txBody>
      </p:sp>
      <p:sp>
        <p:nvSpPr>
          <p:cNvPr id="688" name="Google Shape;688;p46"/>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689" name="Google Shape;689;p46"/>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90" name="Google Shape;690;p46"/>
          <p:cNvSpPr txBox="1"/>
          <p:nvPr/>
        </p:nvSpPr>
        <p:spPr>
          <a:xfrm>
            <a:off x="179387" y="385762"/>
            <a:ext cx="8856662" cy="708025"/>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Challenges : </a:t>
            </a:r>
            <a:r>
              <a:rPr b="1" i="0" lang="en-US" sz="4000" u="none" cap="none" strike="noStrike">
                <a:solidFill>
                  <a:srgbClr val="FF0000"/>
                </a:solidFill>
                <a:latin typeface="Arial"/>
                <a:ea typeface="Arial"/>
                <a:cs typeface="Arial"/>
                <a:sym typeface="Arial"/>
              </a:rPr>
              <a:t>Heterogeneity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7"/>
          <p:cNvSpPr txBox="1"/>
          <p:nvPr>
            <p:ph idx="1" type="body"/>
          </p:nvPr>
        </p:nvSpPr>
        <p:spPr>
          <a:xfrm>
            <a:off x="196850" y="1412875"/>
            <a:ext cx="8696325" cy="4752975"/>
          </a:xfrm>
          <a:prstGeom prst="rect">
            <a:avLst/>
          </a:prstGeom>
          <a:noFill/>
          <a:ln>
            <a:noFill/>
          </a:ln>
        </p:spPr>
        <p:txBody>
          <a:bodyPr anchorCtr="0" anchor="t" bIns="0" lIns="0" spcFirstLastPara="1" rIns="0" wrap="square" tIns="0">
            <a:noAutofit/>
          </a:bodyPr>
          <a:lstStyle/>
          <a:p>
            <a:pPr indent="-309562" lvl="0" marL="309562" marR="0" rtl="0" algn="l">
              <a:lnSpc>
                <a:spcPct val="101000"/>
              </a:lnSpc>
              <a:spcBef>
                <a:spcPts val="0"/>
              </a:spcBef>
              <a:spcAft>
                <a:spcPts val="0"/>
              </a:spcAft>
              <a:buClr>
                <a:srgbClr val="000000"/>
              </a:buClr>
              <a:buSzPts val="2400"/>
              <a:buFont typeface="Times New Roman"/>
              <a:buNone/>
            </a:pPr>
            <a:r>
              <a:rPr b="1" i="0" lang="en-US" sz="2400" u="none">
                <a:solidFill>
                  <a:srgbClr val="000000"/>
                </a:solidFill>
                <a:latin typeface="Tahoma"/>
                <a:ea typeface="Tahoma"/>
                <a:cs typeface="Tahoma"/>
                <a:sym typeface="Tahoma"/>
              </a:rPr>
              <a:t>Heterogeneity (Solution)</a:t>
            </a:r>
            <a:endParaRPr/>
          </a:p>
          <a:p>
            <a:pPr indent="-309562" lvl="0" marL="309562" marR="0" rtl="0" algn="l">
              <a:lnSpc>
                <a:spcPct val="101000"/>
              </a:lnSpc>
              <a:spcBef>
                <a:spcPts val="1200"/>
              </a:spcBef>
              <a:spcAft>
                <a:spcPts val="0"/>
              </a:spcAft>
              <a:buClr>
                <a:srgbClr val="000000"/>
              </a:buClr>
              <a:buSzPts val="2400"/>
              <a:buFont typeface="Arial"/>
              <a:buChar char="•"/>
            </a:pPr>
            <a:r>
              <a:rPr b="1" i="0" lang="en-US" sz="2400" u="none">
                <a:solidFill>
                  <a:schemeClr val="dk1"/>
                </a:solidFill>
                <a:latin typeface="Tahoma"/>
                <a:ea typeface="Tahoma"/>
                <a:cs typeface="Tahoma"/>
                <a:sym typeface="Tahoma"/>
              </a:rPr>
              <a:t>Middleware layer</a:t>
            </a:r>
            <a:r>
              <a:rPr b="0" i="0" lang="en-US" sz="2400" u="none">
                <a:solidFill>
                  <a:schemeClr val="dk1"/>
                </a:solidFill>
                <a:latin typeface="Tahoma"/>
                <a:ea typeface="Tahoma"/>
                <a:cs typeface="Tahoma"/>
                <a:sym typeface="Tahoma"/>
              </a:rPr>
              <a:t>: (e.g., CORBA)</a:t>
            </a:r>
            <a:endParaRPr/>
          </a:p>
          <a:p>
            <a:pPr indent="-258762" lvl="1" marL="673100" marR="0" rtl="0" algn="l">
              <a:lnSpc>
                <a:spcPct val="101000"/>
              </a:lnSpc>
              <a:spcBef>
                <a:spcPts val="1200"/>
              </a:spcBef>
              <a:spcAft>
                <a:spcPts val="0"/>
              </a:spcAft>
              <a:buClr>
                <a:srgbClr val="000000"/>
              </a:buClr>
              <a:buSzPts val="2400"/>
              <a:buFont typeface="Times New Roman"/>
              <a:buNone/>
            </a:pPr>
            <a:r>
              <a:rPr b="0" i="0" lang="en-US" sz="2400" u="none" cap="none" strike="noStrike">
                <a:solidFill>
                  <a:schemeClr val="dk1"/>
                </a:solidFill>
                <a:latin typeface="Tahoma"/>
                <a:ea typeface="Tahoma"/>
                <a:cs typeface="Tahoma"/>
                <a:sym typeface="Tahoma"/>
              </a:rPr>
              <a:t>	integrates many computing devices to act as a coordinated computational resource and hides different topologies, communication networks and computing devices .</a:t>
            </a:r>
            <a:endParaRPr b="0" i="0" sz="2400" u="none" cap="none" strike="noStrike">
              <a:solidFill>
                <a:schemeClr val="dk1"/>
              </a:solidFill>
              <a:latin typeface="Tahoma"/>
              <a:ea typeface="Tahoma"/>
              <a:cs typeface="Tahoma"/>
              <a:sym typeface="Tahoma"/>
            </a:endParaRPr>
          </a:p>
          <a:p>
            <a:pPr indent="-309562" lvl="0" marL="309562" marR="0" rtl="0" algn="l">
              <a:lnSpc>
                <a:spcPct val="101000"/>
              </a:lnSpc>
              <a:spcBef>
                <a:spcPts val="1000"/>
              </a:spcBef>
              <a:spcAft>
                <a:spcPts val="0"/>
              </a:spcAft>
              <a:buClr>
                <a:srgbClr val="000000"/>
              </a:buClr>
              <a:buSzPts val="2400"/>
              <a:buFont typeface="Arial"/>
              <a:buChar char="•"/>
            </a:pPr>
            <a:r>
              <a:rPr b="1" i="0" lang="en-US" sz="2400" u="none">
                <a:solidFill>
                  <a:schemeClr val="dk1"/>
                </a:solidFill>
                <a:latin typeface="Tahoma"/>
                <a:ea typeface="Tahoma"/>
                <a:cs typeface="Tahoma"/>
                <a:sym typeface="Tahoma"/>
              </a:rPr>
              <a:t>Services that can be regarded as middleware</a:t>
            </a:r>
            <a:r>
              <a:rPr b="0" i="0" lang="en-US" sz="2400" u="none">
                <a:solidFill>
                  <a:schemeClr val="dk1"/>
                </a:solidFill>
                <a:latin typeface="Tahoma"/>
                <a:ea typeface="Tahoma"/>
                <a:cs typeface="Tahoma"/>
                <a:sym typeface="Tahoma"/>
              </a:rPr>
              <a:t>:</a:t>
            </a:r>
            <a:endParaRPr/>
          </a:p>
          <a:p>
            <a:pPr indent="-342899" lvl="2" marL="1068387" marR="0" rtl="0" algn="l">
              <a:lnSpc>
                <a:spcPct val="101000"/>
              </a:lnSpc>
              <a:spcBef>
                <a:spcPts val="1200"/>
              </a:spcBef>
              <a:spcAft>
                <a:spcPts val="0"/>
              </a:spcAft>
              <a:buClr>
                <a:srgbClr val="000000"/>
              </a:buClr>
              <a:buSzPts val="2400"/>
              <a:buFont typeface="Arial"/>
              <a:buChar char="•"/>
            </a:pPr>
            <a:r>
              <a:rPr b="1" i="0" lang="en-US" sz="2400" u="sng" cap="none" strike="noStrike">
                <a:solidFill>
                  <a:schemeClr val="dk1"/>
                </a:solidFill>
                <a:latin typeface="Tahoma"/>
                <a:ea typeface="Tahoma"/>
                <a:cs typeface="Tahoma"/>
                <a:sym typeface="Tahoma"/>
              </a:rPr>
              <a:t>MOM</a:t>
            </a:r>
            <a:r>
              <a:rPr b="0" i="0" lang="en-US" sz="2400" u="none" cap="none" strike="noStrike">
                <a:solidFill>
                  <a:schemeClr val="dk1"/>
                </a:solidFill>
                <a:latin typeface="Tahoma"/>
                <a:ea typeface="Tahoma"/>
                <a:cs typeface="Tahoma"/>
                <a:sym typeface="Tahoma"/>
              </a:rPr>
              <a:t>: message oriented middleware </a:t>
            </a:r>
            <a:endParaRPr b="0" i="0" sz="2400" u="none" cap="none" strike="noStrike">
              <a:solidFill>
                <a:schemeClr val="dk1"/>
              </a:solidFill>
              <a:latin typeface="Tahoma"/>
              <a:ea typeface="Tahoma"/>
              <a:cs typeface="Tahoma"/>
              <a:sym typeface="Tahoma"/>
            </a:endParaRPr>
          </a:p>
          <a:p>
            <a:pPr indent="-342899" lvl="2" marL="1068387" marR="0" rtl="0" algn="l">
              <a:lnSpc>
                <a:spcPct val="101000"/>
              </a:lnSpc>
              <a:spcBef>
                <a:spcPts val="700"/>
              </a:spcBef>
              <a:spcAft>
                <a:spcPts val="0"/>
              </a:spcAft>
              <a:buClr>
                <a:srgbClr val="000000"/>
              </a:buClr>
              <a:buSzPts val="2400"/>
              <a:buFont typeface="Arial"/>
              <a:buChar char="•"/>
            </a:pPr>
            <a:r>
              <a:rPr b="1" i="0" lang="en-US" sz="2400" u="sng" cap="none" strike="noStrike">
                <a:solidFill>
                  <a:schemeClr val="dk1"/>
                </a:solidFill>
                <a:latin typeface="Tahoma"/>
                <a:ea typeface="Tahoma"/>
                <a:cs typeface="Tahoma"/>
                <a:sym typeface="Tahoma"/>
              </a:rPr>
              <a:t>ORBs</a:t>
            </a:r>
            <a:r>
              <a:rPr b="0" i="0" lang="en-US" sz="2400" u="none" cap="none" strike="noStrike">
                <a:solidFill>
                  <a:schemeClr val="dk1"/>
                </a:solidFill>
                <a:latin typeface="Tahoma"/>
                <a:ea typeface="Tahoma"/>
                <a:cs typeface="Tahoma"/>
                <a:sym typeface="Tahoma"/>
              </a:rPr>
              <a:t>: object request brokers</a:t>
            </a:r>
            <a:endParaRPr/>
          </a:p>
          <a:p>
            <a:pPr indent="-342899" lvl="2" marL="1068387" marR="0" rtl="0" algn="l">
              <a:lnSpc>
                <a:spcPct val="101000"/>
              </a:lnSpc>
              <a:spcBef>
                <a:spcPts val="700"/>
              </a:spcBef>
              <a:spcAft>
                <a:spcPts val="0"/>
              </a:spcAft>
              <a:buClr>
                <a:srgbClr val="000000"/>
              </a:buClr>
              <a:buSzPts val="2400"/>
              <a:buFont typeface="Arial"/>
              <a:buChar char="•"/>
            </a:pPr>
            <a:r>
              <a:rPr b="1" i="0" lang="en-US" sz="2400" u="sng" cap="none" strike="noStrike">
                <a:solidFill>
                  <a:schemeClr val="dk1"/>
                </a:solidFill>
                <a:latin typeface="Tahoma"/>
                <a:ea typeface="Tahoma"/>
                <a:cs typeface="Tahoma"/>
                <a:sym typeface="Tahoma"/>
              </a:rPr>
              <a:t>ESB</a:t>
            </a:r>
            <a:r>
              <a:rPr b="0" i="0" lang="en-US" sz="2400" u="none" cap="none" strike="noStrike">
                <a:solidFill>
                  <a:schemeClr val="dk1"/>
                </a:solidFill>
                <a:latin typeface="Tahoma"/>
                <a:ea typeface="Tahoma"/>
                <a:cs typeface="Tahoma"/>
                <a:sym typeface="Tahoma"/>
              </a:rPr>
              <a:t>: enterprise service bus</a:t>
            </a:r>
            <a:endParaRPr/>
          </a:p>
          <a:p>
            <a:pPr indent="-342899" lvl="2" marL="1068387" marR="0" rtl="0" algn="l">
              <a:lnSpc>
                <a:spcPct val="101000"/>
              </a:lnSpc>
              <a:spcBef>
                <a:spcPts val="700"/>
              </a:spcBef>
              <a:spcAft>
                <a:spcPts val="0"/>
              </a:spcAft>
              <a:buClr>
                <a:srgbClr val="000000"/>
              </a:buClr>
              <a:buSzPts val="2400"/>
              <a:buFont typeface="Arial"/>
              <a:buChar char="•"/>
            </a:pPr>
            <a:r>
              <a:rPr b="1" i="0" lang="en-US" sz="2400" u="sng" cap="none" strike="noStrike">
                <a:solidFill>
                  <a:schemeClr val="dk1"/>
                </a:solidFill>
                <a:latin typeface="Tahoma"/>
                <a:ea typeface="Tahoma"/>
                <a:cs typeface="Tahoma"/>
                <a:sym typeface="Tahoma"/>
              </a:rPr>
              <a:t>Uniform high level API</a:t>
            </a:r>
            <a:r>
              <a:rPr b="0" i="0" lang="en-US" sz="2400" u="none" cap="none" strike="noStrike">
                <a:solidFill>
                  <a:schemeClr val="dk1"/>
                </a:solidFill>
                <a:latin typeface="Tahoma"/>
                <a:ea typeface="Tahoma"/>
                <a:cs typeface="Tahoma"/>
                <a:sym typeface="Tahoma"/>
              </a:rPr>
              <a:t>.</a:t>
            </a:r>
            <a:endParaRPr b="0" i="0" sz="2400" u="none" cap="none" strike="noStrike">
              <a:solidFill>
                <a:schemeClr val="dk1"/>
              </a:solidFill>
              <a:latin typeface="Tahoma"/>
              <a:ea typeface="Tahoma"/>
              <a:cs typeface="Tahoma"/>
              <a:sym typeface="Tahoma"/>
            </a:endParaRPr>
          </a:p>
          <a:p>
            <a:pPr indent="-309563" lvl="0" marL="309563" marR="0" rtl="0" algn="l">
              <a:lnSpc>
                <a:spcPct val="101000"/>
              </a:lnSpc>
              <a:spcBef>
                <a:spcPts val="70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96" name="Google Shape;696;p47"/>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697" name="Google Shape;697;p47"/>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698" name="Google Shape;698;p47"/>
          <p:cNvSpPr txBox="1"/>
          <p:nvPr/>
        </p:nvSpPr>
        <p:spPr>
          <a:xfrm>
            <a:off x="179387" y="385762"/>
            <a:ext cx="8856662" cy="708025"/>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Challenges : </a:t>
            </a:r>
            <a:r>
              <a:rPr b="1" i="0" lang="en-US" sz="4000" u="none" cap="none" strike="noStrike">
                <a:solidFill>
                  <a:srgbClr val="FF0000"/>
                </a:solidFill>
                <a:latin typeface="Arial"/>
                <a:ea typeface="Arial"/>
                <a:cs typeface="Arial"/>
                <a:sym typeface="Arial"/>
              </a:rPr>
              <a:t>Heterogeneity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8"/>
          <p:cNvSpPr txBox="1"/>
          <p:nvPr>
            <p:ph idx="1" type="body"/>
          </p:nvPr>
        </p:nvSpPr>
        <p:spPr>
          <a:xfrm>
            <a:off x="179387" y="1389062"/>
            <a:ext cx="8856662" cy="4919662"/>
          </a:xfrm>
          <a:prstGeom prst="rect">
            <a:avLst/>
          </a:prstGeom>
          <a:noFill/>
          <a:ln>
            <a:noFill/>
          </a:ln>
        </p:spPr>
        <p:txBody>
          <a:bodyPr anchorCtr="0" anchor="t" bIns="0" lIns="0" spcFirstLastPara="1" rIns="0" wrap="square" tIns="0">
            <a:noAutofit/>
          </a:bodyPr>
          <a:lstStyle/>
          <a:p>
            <a:pPr indent="-258761" lvl="1" marL="269875" marR="0" rtl="0" algn="l">
              <a:lnSpc>
                <a:spcPct val="7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Arial"/>
                <a:ea typeface="Arial"/>
                <a:cs typeface="Arial"/>
                <a:sym typeface="Arial"/>
              </a:rPr>
              <a:t>Open systems:</a:t>
            </a:r>
            <a:endParaRPr/>
          </a:p>
          <a:p>
            <a:pPr indent="-157162" lvl="2" marL="530225" marR="0" rtl="0" algn="l">
              <a:lnSpc>
                <a:spcPct val="100000"/>
              </a:lnSpc>
              <a:spcBef>
                <a:spcPts val="100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Enables interacting with services from other open systems, independent of the underlying environment</a:t>
            </a:r>
            <a:endParaRPr/>
          </a:p>
          <a:p>
            <a:pPr indent="-157162" lvl="2" marL="530225"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Enables adding system </a:t>
            </a:r>
            <a:r>
              <a:rPr b="0" i="0" lang="en-US" sz="2200" u="none" cap="none" strike="noStrike">
                <a:solidFill>
                  <a:schemeClr val="dk1"/>
                </a:solidFill>
                <a:latin typeface="Arial"/>
                <a:ea typeface="Arial"/>
                <a:cs typeface="Arial"/>
                <a:sym typeface="Arial"/>
              </a:rPr>
              <a:t>extensions </a:t>
            </a:r>
            <a:r>
              <a:rPr b="0" i="0" lang="en-US" sz="2200" u="none" cap="none" strike="noStrike">
                <a:solidFill>
                  <a:srgbClr val="000000"/>
                </a:solidFill>
                <a:latin typeface="Arial"/>
                <a:ea typeface="Arial"/>
                <a:cs typeface="Arial"/>
                <a:sym typeface="Arial"/>
              </a:rPr>
              <a:t>without disruption or duplication of existing services.</a:t>
            </a:r>
            <a:endParaRPr/>
          </a:p>
          <a:p>
            <a:pPr indent="-93662" lvl="2" marL="530225"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258761" lvl="1" marL="269875" marR="0" rtl="0" algn="l">
              <a:lnSpc>
                <a:spcPct val="7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Arial"/>
                <a:ea typeface="Arial"/>
                <a:cs typeface="Arial"/>
                <a:sym typeface="Arial"/>
              </a:rPr>
              <a:t>How?</a:t>
            </a:r>
            <a:endParaRPr/>
          </a:p>
          <a:p>
            <a:pPr indent="-157162" lvl="2" marL="530225" marR="0" rtl="0" algn="l">
              <a:lnSpc>
                <a:spcPct val="100000"/>
              </a:lnSpc>
              <a:spcBef>
                <a:spcPts val="1000"/>
              </a:spcBef>
              <a:spcAft>
                <a:spcPts val="0"/>
              </a:spcAft>
              <a:buClr>
                <a:srgbClr val="000000"/>
              </a:buClr>
              <a:buSzPts val="2200"/>
              <a:buFont typeface="Arial"/>
              <a:buChar char="•"/>
            </a:pPr>
            <a:r>
              <a:rPr b="1" i="0" lang="en-US" sz="2200" u="none" cap="none" strike="noStrike">
                <a:solidFill>
                  <a:srgbClr val="FF0000"/>
                </a:solidFill>
                <a:latin typeface="Arial"/>
                <a:ea typeface="Arial"/>
                <a:cs typeface="Arial"/>
                <a:sym typeface="Arial"/>
              </a:rPr>
              <a:t>Uniform communication</a:t>
            </a:r>
            <a:r>
              <a:rPr b="0" i="0" lang="en-US" sz="2200" u="none" cap="none" strike="noStrike">
                <a:solidFill>
                  <a:srgbClr val="000000"/>
                </a:solidFill>
                <a:latin typeface="Arial"/>
                <a:ea typeface="Arial"/>
                <a:cs typeface="Arial"/>
                <a:sym typeface="Arial"/>
              </a:rPr>
              <a:t> mechanism (Protocols) (e.g.,  TCP/IP)</a:t>
            </a:r>
            <a:endParaRPr/>
          </a:p>
          <a:p>
            <a:pPr indent="-157162" lvl="2" marL="530225"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FF0000"/>
                </a:solidFill>
                <a:latin typeface="Arial"/>
                <a:ea typeface="Arial"/>
                <a:cs typeface="Arial"/>
                <a:sym typeface="Arial"/>
              </a:rPr>
              <a:t>Standard</a:t>
            </a:r>
            <a:r>
              <a:rPr b="0" i="0" lang="en-US" sz="2200" u="none" cap="none" strike="noStrike">
                <a:solidFill>
                  <a:srgbClr val="000000"/>
                </a:solidFill>
                <a:latin typeface="Arial"/>
                <a:ea typeface="Arial"/>
                <a:cs typeface="Arial"/>
                <a:sym typeface="Arial"/>
              </a:rPr>
              <a:t> published well-defined </a:t>
            </a:r>
            <a:r>
              <a:rPr b="1" i="0" lang="en-US" sz="2200" u="none" cap="none" strike="noStrike">
                <a:solidFill>
                  <a:srgbClr val="FF0000"/>
                </a:solidFill>
                <a:latin typeface="Arial"/>
                <a:ea typeface="Arial"/>
                <a:cs typeface="Arial"/>
                <a:sym typeface="Arial"/>
              </a:rPr>
              <a:t>interfaces</a:t>
            </a:r>
            <a:endParaRPr/>
          </a:p>
          <a:p>
            <a:pPr indent="-157162" lvl="2" marL="530225"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Support </a:t>
            </a:r>
            <a:r>
              <a:rPr b="1" i="0" lang="en-US" sz="2200" u="none" cap="none" strike="noStrike">
                <a:solidFill>
                  <a:srgbClr val="FF0000"/>
                </a:solidFill>
                <a:latin typeface="Arial"/>
                <a:ea typeface="Arial"/>
                <a:cs typeface="Arial"/>
                <a:sym typeface="Arial"/>
              </a:rPr>
              <a:t>portability</a:t>
            </a:r>
            <a:r>
              <a:rPr b="0" i="0" lang="en-US" sz="2200" u="none" cap="none" strike="noStrike">
                <a:solidFill>
                  <a:srgbClr val="000000"/>
                </a:solidFill>
                <a:latin typeface="Arial"/>
                <a:ea typeface="Arial"/>
                <a:cs typeface="Arial"/>
                <a:sym typeface="Arial"/>
              </a:rPr>
              <a:t> of applications</a:t>
            </a:r>
            <a:endParaRPr/>
          </a:p>
          <a:p>
            <a:pPr indent="-157162" lvl="2" marL="530225"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Systems should </a:t>
            </a:r>
            <a:r>
              <a:rPr b="1" i="0" lang="en-US" sz="2200" u="none" cap="none" strike="noStrike">
                <a:solidFill>
                  <a:srgbClr val="FF0000"/>
                </a:solidFill>
                <a:latin typeface="Arial"/>
                <a:ea typeface="Arial"/>
                <a:cs typeface="Arial"/>
                <a:sym typeface="Arial"/>
              </a:rPr>
              <a:t>easily</a:t>
            </a:r>
            <a:r>
              <a:rPr b="0" i="0" lang="en-US" sz="2200" u="none" cap="none" strike="noStrike">
                <a:solidFill>
                  <a:srgbClr val="000000"/>
                </a:solidFill>
                <a:latin typeface="Arial"/>
                <a:ea typeface="Arial"/>
                <a:cs typeface="Arial"/>
                <a:sym typeface="Arial"/>
              </a:rPr>
              <a:t> </a:t>
            </a:r>
            <a:r>
              <a:rPr b="1" i="0" lang="en-US" sz="2200" u="none" cap="none" strike="noStrike">
                <a:solidFill>
                  <a:srgbClr val="FF0000"/>
                </a:solidFill>
                <a:latin typeface="Arial"/>
                <a:ea typeface="Arial"/>
                <a:cs typeface="Arial"/>
                <a:sym typeface="Arial"/>
              </a:rPr>
              <a:t>interoperate</a:t>
            </a:r>
            <a:endParaRPr/>
          </a:p>
          <a:p>
            <a:pPr indent="-93662" lvl="2" marL="530225"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258761" lvl="1" marL="269875" marR="0" rtl="0" algn="l">
              <a:lnSpc>
                <a:spcPct val="7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Arial"/>
                <a:ea typeface="Arial"/>
                <a:cs typeface="Arial"/>
                <a:sym typeface="Arial"/>
              </a:rPr>
              <a:t>Result</a:t>
            </a:r>
            <a:endParaRPr/>
          </a:p>
          <a:p>
            <a:pPr indent="-157162" lvl="2" marL="530225" marR="0" rtl="0" algn="l">
              <a:lnSpc>
                <a:spcPct val="100000"/>
              </a:lnSpc>
              <a:spcBef>
                <a:spcPts val="100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Open distributed systems</a:t>
            </a:r>
            <a:endParaRPr/>
          </a:p>
          <a:p>
            <a:pPr indent="-157162" lvl="2" marL="530225"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Heterogeneous hardware possible</a:t>
            </a:r>
            <a:endParaRPr/>
          </a:p>
          <a:p>
            <a:pPr indent="-309563" lvl="0" marL="309563" marR="0" rtl="0" algn="l">
              <a:lnSpc>
                <a:spcPct val="101000"/>
              </a:lnSpc>
              <a:spcBef>
                <a:spcPts val="700"/>
              </a:spcBef>
              <a:spcAft>
                <a:spcPts val="0"/>
              </a:spcAft>
              <a:buNone/>
            </a:pPr>
            <a:r>
              <a:t/>
            </a:r>
            <a:endParaRPr b="0" i="0" sz="2200" u="none" cap="none" strike="noStrike">
              <a:solidFill>
                <a:srgbClr val="000000"/>
              </a:solidFill>
              <a:latin typeface="Arial"/>
              <a:ea typeface="Arial"/>
              <a:cs typeface="Arial"/>
              <a:sym typeface="Arial"/>
            </a:endParaRPr>
          </a:p>
        </p:txBody>
      </p:sp>
      <p:sp>
        <p:nvSpPr>
          <p:cNvPr id="704" name="Google Shape;704;p48"/>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705" name="Google Shape;705;p48"/>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06" name="Google Shape;706;p48"/>
          <p:cNvSpPr txBox="1"/>
          <p:nvPr/>
        </p:nvSpPr>
        <p:spPr>
          <a:xfrm>
            <a:off x="179387" y="552450"/>
            <a:ext cx="8856662" cy="576262"/>
          </a:xfrm>
          <a:prstGeom prst="rect">
            <a:avLst/>
          </a:prstGeom>
          <a:noFill/>
          <a:ln>
            <a:noFill/>
          </a:ln>
        </p:spPr>
        <p:txBody>
          <a:bodyPr anchorCtr="0" anchor="t" bIns="45700" lIns="91425" spcFirstLastPara="1" rIns="91425" wrap="square" tIns="45700">
            <a:spAutoFit/>
          </a:bodyPr>
          <a:lstStyle/>
          <a:p>
            <a:pPr indent="0" lvl="1" marL="455612" marR="0" rtl="0" algn="l">
              <a:lnSpc>
                <a:spcPct val="7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Challenges : </a:t>
            </a:r>
            <a:r>
              <a:rPr b="1" i="0" lang="en-US" sz="4400" u="none" cap="none" strike="noStrike">
                <a:solidFill>
                  <a:srgbClr val="FF0000"/>
                </a:solidFill>
                <a:latin typeface="Arial"/>
                <a:ea typeface="Arial"/>
                <a:cs typeface="Arial"/>
                <a:sym typeface="Arial"/>
              </a:rPr>
              <a:t>Openness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9"/>
          <p:cNvSpPr txBox="1"/>
          <p:nvPr>
            <p:ph idx="1" type="body"/>
          </p:nvPr>
        </p:nvSpPr>
        <p:spPr>
          <a:xfrm>
            <a:off x="179387" y="1389062"/>
            <a:ext cx="8856662" cy="4919662"/>
          </a:xfrm>
          <a:prstGeom prst="rect">
            <a:avLst/>
          </a:prstGeom>
          <a:noFill/>
          <a:ln>
            <a:noFill/>
          </a:ln>
        </p:spPr>
        <p:txBody>
          <a:bodyPr anchorCtr="0" anchor="t" bIns="0" lIns="0" spcFirstLastPara="1" rIns="0" wrap="square" tIns="0">
            <a:noAutofit/>
          </a:bodyPr>
          <a:lstStyle/>
          <a:p>
            <a:pPr indent="0" lvl="0" marL="0" marR="0" rtl="0" algn="l">
              <a:lnSpc>
                <a:spcPct val="101000"/>
              </a:lnSpc>
              <a:spcBef>
                <a:spcPts val="0"/>
              </a:spcBef>
              <a:spcAft>
                <a:spcPts val="0"/>
              </a:spcAft>
              <a:buClr>
                <a:srgbClr val="000000"/>
              </a:buClr>
              <a:buSzPts val="2800"/>
              <a:buFont typeface="Times New Roman"/>
              <a:buNone/>
            </a:pPr>
            <a:r>
              <a:rPr b="1" i="0" lang="en-US" sz="2800" u="none">
                <a:solidFill>
                  <a:srgbClr val="000000"/>
                </a:solidFill>
                <a:latin typeface="Tahoma"/>
                <a:ea typeface="Tahoma"/>
                <a:cs typeface="Tahoma"/>
                <a:sym typeface="Tahoma"/>
              </a:rPr>
              <a:t>Achieving Openness</a:t>
            </a:r>
            <a:endParaRPr/>
          </a:p>
          <a:p>
            <a:pPr indent="0" lvl="0" marL="0" marR="0" rtl="0" algn="l">
              <a:lnSpc>
                <a:spcPct val="101000"/>
              </a:lnSpc>
              <a:spcBef>
                <a:spcPts val="1200"/>
              </a:spcBef>
              <a:spcAft>
                <a:spcPts val="0"/>
              </a:spcAft>
              <a:buClr>
                <a:srgbClr val="000000"/>
              </a:buClr>
              <a:buSzPts val="2400"/>
              <a:buFont typeface="Times New Roman"/>
              <a:buNone/>
            </a:pPr>
            <a:r>
              <a:rPr b="0" i="0" lang="en-US" sz="2400" u="none">
                <a:solidFill>
                  <a:srgbClr val="000000"/>
                </a:solidFill>
                <a:latin typeface="Tahoma"/>
                <a:ea typeface="Tahoma"/>
                <a:cs typeface="Tahoma"/>
                <a:sym typeface="Tahoma"/>
              </a:rPr>
              <a:t>At least make the distributed system independent from heterogeneity of the underlying environment:</a:t>
            </a:r>
            <a:endParaRPr/>
          </a:p>
          <a:p>
            <a:pPr indent="-342899" lvl="1" marL="757237" marR="0" rtl="0" algn="l">
              <a:lnSpc>
                <a:spcPct val="101000"/>
              </a:lnSpc>
              <a:spcBef>
                <a:spcPts val="120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Hardware</a:t>
            </a:r>
            <a:endParaRPr/>
          </a:p>
          <a:p>
            <a:pPr indent="-342899" lvl="1" marL="757237" marR="0" rtl="0" algn="l">
              <a:lnSpc>
                <a:spcPct val="101000"/>
              </a:lnSpc>
              <a:spcBef>
                <a:spcPts val="100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Platforms</a:t>
            </a:r>
            <a:endParaRPr/>
          </a:p>
          <a:p>
            <a:pPr indent="-342899" lvl="1" marL="757237" marR="0" rtl="0" algn="l">
              <a:lnSpc>
                <a:spcPct val="101000"/>
              </a:lnSpc>
              <a:spcBef>
                <a:spcPts val="100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Languages</a:t>
            </a:r>
            <a:endParaRPr/>
          </a:p>
          <a:p>
            <a:pPr indent="-309563" lvl="0" marL="309563" marR="0" rtl="0" algn="l">
              <a:lnSpc>
                <a:spcPct val="101000"/>
              </a:lnSpc>
              <a:spcBef>
                <a:spcPts val="1000"/>
              </a:spcBef>
              <a:spcAft>
                <a:spcPts val="0"/>
              </a:spcAft>
              <a:buNone/>
            </a:pPr>
            <a:r>
              <a:t/>
            </a:r>
            <a:endParaRPr b="0" i="0" sz="2200" u="none" cap="none" strike="noStrike">
              <a:solidFill>
                <a:srgbClr val="000000"/>
              </a:solidFill>
              <a:latin typeface="Tahoma"/>
              <a:ea typeface="Tahoma"/>
              <a:cs typeface="Tahoma"/>
              <a:sym typeface="Tahoma"/>
            </a:endParaRPr>
          </a:p>
        </p:txBody>
      </p:sp>
      <p:sp>
        <p:nvSpPr>
          <p:cNvPr id="712" name="Google Shape;712;p49"/>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713" name="Google Shape;713;p49"/>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14" name="Google Shape;714;p49"/>
          <p:cNvSpPr txBox="1"/>
          <p:nvPr/>
        </p:nvSpPr>
        <p:spPr>
          <a:xfrm>
            <a:off x="179387" y="552450"/>
            <a:ext cx="8856662" cy="531812"/>
          </a:xfrm>
          <a:prstGeom prst="rect">
            <a:avLst/>
          </a:prstGeom>
          <a:noFill/>
          <a:ln>
            <a:noFill/>
          </a:ln>
        </p:spPr>
        <p:txBody>
          <a:bodyPr anchorCtr="0" anchor="t" bIns="45700" lIns="91425" spcFirstLastPara="1" rIns="91425" wrap="square" tIns="45700">
            <a:spAutoFit/>
          </a:bodyPr>
          <a:lstStyle/>
          <a:p>
            <a:pPr indent="0" lvl="1" marL="455612" marR="0" rtl="0" algn="l">
              <a:lnSpc>
                <a:spcPct val="7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Challenges : </a:t>
            </a:r>
            <a:r>
              <a:rPr b="1" i="0" lang="en-US" sz="4000" u="none" cap="none" strike="noStrike">
                <a:solidFill>
                  <a:srgbClr val="FF0000"/>
                </a:solidFill>
                <a:latin typeface="Arial"/>
                <a:ea typeface="Arial"/>
                <a:cs typeface="Arial"/>
                <a:sym typeface="Arial"/>
              </a:rPr>
              <a:t>Openness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000000"/>
                </a:solidFill>
                <a:latin typeface="Tahoma"/>
                <a:ea typeface="Tahoma"/>
                <a:cs typeface="Tahoma"/>
                <a:sym typeface="Tahoma"/>
              </a:rPr>
              <a:t>Unit 1: List of topics</a:t>
            </a:r>
            <a:endParaRPr/>
          </a:p>
        </p:txBody>
      </p:sp>
      <p:sp>
        <p:nvSpPr>
          <p:cNvPr id="288" name="Google Shape;288;p5"/>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000000"/>
              </a:buClr>
              <a:buSzPts val="2400"/>
              <a:buFont typeface="Times New Roman"/>
              <a:buNone/>
            </a:pPr>
            <a:r>
              <a:rPr b="0" i="0" lang="en-US" sz="2400" u="none">
                <a:solidFill>
                  <a:srgbClr val="000000"/>
                </a:solidFill>
                <a:latin typeface="Tahoma"/>
                <a:ea typeface="Tahoma"/>
                <a:cs typeface="Tahoma"/>
                <a:sym typeface="Tahoma"/>
              </a:rPr>
              <a:t>   </a:t>
            </a:r>
            <a:endParaRPr/>
          </a:p>
        </p:txBody>
      </p:sp>
      <p:sp>
        <p:nvSpPr>
          <p:cNvPr id="289" name="Google Shape;289;p5"/>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290" name="Google Shape;290;p5"/>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graphicFrame>
        <p:nvGraphicFramePr>
          <p:cNvPr id="291" name="Google Shape;291;p5"/>
          <p:cNvGraphicFramePr/>
          <p:nvPr/>
        </p:nvGraphicFramePr>
        <p:xfrm>
          <a:off x="681037" y="1700212"/>
          <a:ext cx="3000000" cy="3000000"/>
        </p:xfrm>
        <a:graphic>
          <a:graphicData uri="http://schemas.openxmlformats.org/drawingml/2006/table">
            <a:tbl>
              <a:tblPr>
                <a:noFill/>
                <a:tableStyleId>{96CAD129-8020-454C-BD78-0F2DA6281CBD}</a:tableStyleId>
              </a:tblPr>
              <a:tblGrid>
                <a:gridCol w="2387600"/>
                <a:gridCol w="5319700"/>
              </a:tblGrid>
              <a:tr h="714375">
                <a:tc>
                  <a:txBody>
                    <a:bodyPr/>
                    <a:lstStyle/>
                    <a:p>
                      <a:pPr indent="0" lvl="0" marL="0" marR="0" rtl="0" algn="l">
                        <a:lnSpc>
                          <a:spcPct val="115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Topic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Topic</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r h="715950">
                <a:tc>
                  <a:txBody>
                    <a:bodyPr/>
                    <a:lstStyle/>
                    <a:p>
                      <a:pPr indent="0" lvl="0" marL="0" marR="0" rtl="0" algn="l">
                        <a:lnSpc>
                          <a:spcPct val="115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Topic 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15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Challenges in Distributed Systems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r h="714375">
                <a:tc>
                  <a:txBody>
                    <a:bodyPr/>
                    <a:lstStyle/>
                    <a:p>
                      <a:pPr indent="0" lvl="0" marL="0" marR="0" rtl="0" algn="l">
                        <a:lnSpc>
                          <a:spcPct val="115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Topic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Architectural Models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4375">
                <a:tc>
                  <a:txBody>
                    <a:bodyPr/>
                    <a:lstStyle/>
                    <a:p>
                      <a:pPr indent="0" lvl="0" marL="0" marR="0" rtl="0" algn="l">
                        <a:lnSpc>
                          <a:spcPct val="115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Topic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15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Fundamental Models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r h="715950">
                <a:tc>
                  <a:txBody>
                    <a:bodyPr/>
                    <a:lstStyle/>
                    <a:p>
                      <a:pPr indent="0" lvl="0" marL="0" marR="0" rtl="0" algn="l">
                        <a:lnSpc>
                          <a:spcPct val="115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Topic 4</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Design Requirements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6125">
                <a:tc>
                  <a:txBody>
                    <a:bodyPr/>
                    <a:lstStyle/>
                    <a:p>
                      <a:pPr indent="0" lvl="0" marL="0" marR="0" rtl="0" algn="l">
                        <a:lnSpc>
                          <a:spcPct val="115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Topic 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15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Client-Server System for Banking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0"/>
          <p:cNvSpPr txBox="1"/>
          <p:nvPr>
            <p:ph idx="1" type="body"/>
          </p:nvPr>
        </p:nvSpPr>
        <p:spPr>
          <a:xfrm>
            <a:off x="211137" y="1412875"/>
            <a:ext cx="8682037" cy="4416425"/>
          </a:xfrm>
          <a:prstGeom prst="rect">
            <a:avLst/>
          </a:prstGeom>
          <a:noFill/>
          <a:ln>
            <a:noFill/>
          </a:ln>
        </p:spPr>
        <p:txBody>
          <a:bodyPr anchorCtr="0" anchor="t" bIns="0" lIns="0" spcFirstLastPara="1" rIns="0" wrap="square" tIns="0">
            <a:noAutofit/>
          </a:bodyPr>
          <a:lstStyle/>
          <a:p>
            <a:pPr indent="-309562" lvl="0" marL="309562" marR="0" rtl="0" algn="l">
              <a:lnSpc>
                <a:spcPct val="80000"/>
              </a:lnSpc>
              <a:spcBef>
                <a:spcPts val="0"/>
              </a:spcBef>
              <a:spcAft>
                <a:spcPts val="0"/>
              </a:spcAft>
              <a:buClr>
                <a:srgbClr val="000000"/>
              </a:buClr>
              <a:buSzPts val="2800"/>
              <a:buFont typeface="Times New Roman"/>
              <a:buNone/>
            </a:pPr>
            <a:r>
              <a:rPr b="0" i="0" lang="en-US" sz="2800" u="none">
                <a:solidFill>
                  <a:srgbClr val="000000"/>
                </a:solidFill>
                <a:latin typeface="Tahoma"/>
                <a:ea typeface="Tahoma"/>
                <a:cs typeface="Tahoma"/>
                <a:sym typeface="Tahoma"/>
              </a:rPr>
              <a:t>Attacks against </a:t>
            </a:r>
            <a:endParaRPr/>
          </a:p>
          <a:p>
            <a:pPr indent="-258762" lvl="1" marL="673100" marR="0" rtl="0" algn="l">
              <a:lnSpc>
                <a:spcPct val="80000"/>
              </a:lnSpc>
              <a:spcBef>
                <a:spcPts val="1200"/>
              </a:spcBef>
              <a:spcAft>
                <a:spcPts val="0"/>
              </a:spcAft>
              <a:buClr>
                <a:srgbClr val="000000"/>
              </a:buClr>
              <a:buSzPts val="2200"/>
              <a:buFont typeface="Times New Roman"/>
              <a:buNone/>
            </a:pPr>
            <a:r>
              <a:rPr b="1" i="0" lang="en-US" sz="2200" u="none" cap="none" strike="noStrike">
                <a:solidFill>
                  <a:srgbClr val="000000"/>
                </a:solidFill>
                <a:latin typeface="Tahoma"/>
                <a:ea typeface="Tahoma"/>
                <a:cs typeface="Tahoma"/>
                <a:sym typeface="Tahoma"/>
              </a:rPr>
              <a:t>Confidentiality/privacy</a:t>
            </a:r>
            <a:endParaRPr/>
          </a:p>
          <a:p>
            <a:pPr indent="-258762" lvl="1" marL="673100" marR="0" rtl="0" algn="l">
              <a:lnSpc>
                <a:spcPct val="80000"/>
              </a:lnSpc>
              <a:spcBef>
                <a:spcPts val="1000"/>
              </a:spcBef>
              <a:spcAft>
                <a:spcPts val="0"/>
              </a:spcAft>
              <a:buClr>
                <a:srgbClr val="000000"/>
              </a:buClr>
              <a:buSzPts val="2200"/>
              <a:buFont typeface="Arial"/>
              <a:buChar char="•"/>
            </a:pPr>
            <a:r>
              <a:rPr b="0" i="0" lang="en-US" sz="2200" u="none" cap="none" strike="noStrike">
                <a:solidFill>
                  <a:srgbClr val="000000"/>
                </a:solidFill>
                <a:latin typeface="Tahoma"/>
                <a:ea typeface="Tahoma"/>
                <a:cs typeface="Tahoma"/>
                <a:sym typeface="Tahoma"/>
              </a:rPr>
              <a:t>Protection against unauthorized individuals</a:t>
            </a:r>
            <a:endParaRPr/>
          </a:p>
          <a:p>
            <a:pPr indent="-258762" lvl="1" marL="673100" marR="0" rtl="0" algn="l">
              <a:lnSpc>
                <a:spcPct val="80000"/>
              </a:lnSpc>
              <a:spcBef>
                <a:spcPts val="1000"/>
              </a:spcBef>
              <a:spcAft>
                <a:spcPts val="0"/>
              </a:spcAft>
              <a:buClr>
                <a:srgbClr val="000000"/>
              </a:buClr>
              <a:buSzPts val="2200"/>
              <a:buFont typeface="Times New Roman"/>
              <a:buNone/>
            </a:pPr>
            <a:r>
              <a:rPr b="1" i="0" lang="en-US" sz="2200" u="none" cap="none" strike="noStrike">
                <a:solidFill>
                  <a:srgbClr val="000000"/>
                </a:solidFill>
                <a:latin typeface="Tahoma"/>
                <a:ea typeface="Tahoma"/>
                <a:cs typeface="Tahoma"/>
                <a:sym typeface="Tahoma"/>
              </a:rPr>
              <a:t>Integrity</a:t>
            </a:r>
            <a:endParaRPr b="1" i="0" sz="2200" u="none" cap="none" strike="noStrike">
              <a:solidFill>
                <a:srgbClr val="000000"/>
              </a:solidFill>
              <a:latin typeface="Tahoma"/>
              <a:ea typeface="Tahoma"/>
              <a:cs typeface="Tahoma"/>
              <a:sym typeface="Tahoma"/>
            </a:endParaRPr>
          </a:p>
          <a:p>
            <a:pPr indent="-258762" lvl="1" marL="673100" marR="0" rtl="0" algn="l">
              <a:lnSpc>
                <a:spcPct val="80000"/>
              </a:lnSpc>
              <a:spcBef>
                <a:spcPts val="1000"/>
              </a:spcBef>
              <a:spcAft>
                <a:spcPts val="0"/>
              </a:spcAft>
              <a:buClr>
                <a:srgbClr val="000000"/>
              </a:buClr>
              <a:buSzPts val="2200"/>
              <a:buFont typeface="Arial"/>
              <a:buChar char="•"/>
            </a:pPr>
            <a:r>
              <a:rPr b="0" i="0" lang="en-US" sz="2200" u="none" cap="none" strike="noStrike">
                <a:solidFill>
                  <a:srgbClr val="000000"/>
                </a:solidFill>
                <a:latin typeface="Tahoma"/>
                <a:ea typeface="Tahoma"/>
                <a:cs typeface="Tahoma"/>
                <a:sym typeface="Tahoma"/>
              </a:rPr>
              <a:t>Authentication of user</a:t>
            </a:r>
            <a:endParaRPr/>
          </a:p>
          <a:p>
            <a:pPr indent="-258762" lvl="1" marL="673100" marR="0" rtl="0" algn="l">
              <a:lnSpc>
                <a:spcPct val="80000"/>
              </a:lnSpc>
              <a:spcBef>
                <a:spcPts val="1000"/>
              </a:spcBef>
              <a:spcAft>
                <a:spcPts val="0"/>
              </a:spcAft>
              <a:buClr>
                <a:srgbClr val="000000"/>
              </a:buClr>
              <a:buSzPts val="2200"/>
              <a:buFont typeface="Arial"/>
              <a:buChar char="•"/>
            </a:pPr>
            <a:r>
              <a:rPr b="0" i="0" lang="en-US" sz="2200" u="none" cap="none" strike="noStrike">
                <a:solidFill>
                  <a:srgbClr val="000000"/>
                </a:solidFill>
                <a:latin typeface="Tahoma"/>
                <a:ea typeface="Tahoma"/>
                <a:cs typeface="Tahoma"/>
                <a:sym typeface="Tahoma"/>
              </a:rPr>
              <a:t>Protection against alteration or corruption</a:t>
            </a:r>
            <a:endParaRPr/>
          </a:p>
          <a:p>
            <a:pPr indent="-258762" lvl="1" marL="673100" marR="0" rtl="0" algn="l">
              <a:lnSpc>
                <a:spcPct val="80000"/>
              </a:lnSpc>
              <a:spcBef>
                <a:spcPts val="1000"/>
              </a:spcBef>
              <a:spcAft>
                <a:spcPts val="0"/>
              </a:spcAft>
              <a:buClr>
                <a:srgbClr val="000000"/>
              </a:buClr>
              <a:buSzPts val="2200"/>
              <a:buFont typeface="Times New Roman"/>
              <a:buNone/>
            </a:pPr>
            <a:r>
              <a:rPr b="1" i="0" lang="en-US" sz="2200" u="none" cap="none" strike="noStrike">
                <a:solidFill>
                  <a:srgbClr val="000000"/>
                </a:solidFill>
                <a:latin typeface="Tahoma"/>
                <a:ea typeface="Tahoma"/>
                <a:cs typeface="Tahoma"/>
                <a:sym typeface="Tahoma"/>
              </a:rPr>
              <a:t>Availability</a:t>
            </a:r>
            <a:r>
              <a:rPr b="0" i="0" lang="en-US" sz="2200" u="none" cap="none" strike="noStrike">
                <a:solidFill>
                  <a:srgbClr val="000000"/>
                </a:solidFill>
                <a:latin typeface="Tahoma"/>
                <a:ea typeface="Tahoma"/>
                <a:cs typeface="Tahoma"/>
                <a:sym typeface="Tahoma"/>
              </a:rPr>
              <a:t> : Protection of resources </a:t>
            </a:r>
            <a:endParaRPr b="0" i="0" sz="2200" u="none" cap="none" strike="noStrike">
              <a:solidFill>
                <a:srgbClr val="000000"/>
              </a:solidFill>
              <a:latin typeface="Tahoma"/>
              <a:ea typeface="Tahoma"/>
              <a:cs typeface="Tahoma"/>
              <a:sym typeface="Tahoma"/>
            </a:endParaRPr>
          </a:p>
          <a:p>
            <a:pPr indent="-258762" lvl="1" marL="673100" marR="0" rtl="0" algn="l">
              <a:lnSpc>
                <a:spcPct val="80000"/>
              </a:lnSpc>
              <a:spcBef>
                <a:spcPts val="1000"/>
              </a:spcBef>
              <a:spcAft>
                <a:spcPts val="0"/>
              </a:spcAft>
              <a:buClr>
                <a:srgbClr val="000000"/>
              </a:buClr>
              <a:buSzPts val="2200"/>
              <a:buFont typeface="Arial"/>
              <a:buChar char="•"/>
            </a:pPr>
            <a:r>
              <a:rPr b="0" i="0" lang="en-US" sz="2200" u="none" cap="none" strike="noStrike">
                <a:solidFill>
                  <a:srgbClr val="000000"/>
                </a:solidFill>
                <a:latin typeface="Tahoma"/>
                <a:ea typeface="Tahoma"/>
                <a:cs typeface="Tahoma"/>
                <a:sym typeface="Tahoma"/>
              </a:rPr>
              <a:t>Accessing Data, Services, …</a:t>
            </a:r>
            <a:endParaRPr/>
          </a:p>
          <a:p>
            <a:pPr indent="-258762" lvl="1" marL="673100" marR="0" rtl="0" algn="l">
              <a:lnSpc>
                <a:spcPct val="101000"/>
              </a:lnSpc>
              <a:spcBef>
                <a:spcPts val="1000"/>
              </a:spcBef>
              <a:spcAft>
                <a:spcPts val="0"/>
              </a:spcAft>
              <a:buClr>
                <a:srgbClr val="000000"/>
              </a:buClr>
              <a:buSzPts val="2200"/>
              <a:buFont typeface="Times New Roman"/>
              <a:buNone/>
            </a:pPr>
            <a:r>
              <a:rPr b="1" i="0" lang="en-US" sz="2200" u="none" cap="none" strike="noStrike">
                <a:solidFill>
                  <a:srgbClr val="000000"/>
                </a:solidFill>
                <a:latin typeface="Tahoma"/>
                <a:ea typeface="Tahoma"/>
                <a:cs typeface="Tahoma"/>
                <a:sym typeface="Tahoma"/>
              </a:rPr>
              <a:t>Denial of service: </a:t>
            </a:r>
            <a:r>
              <a:rPr b="0" i="0" lang="en-US" sz="2200" u="none" cap="none" strike="noStrike">
                <a:solidFill>
                  <a:srgbClr val="000000"/>
                </a:solidFill>
                <a:latin typeface="Tahoma"/>
                <a:ea typeface="Tahoma"/>
                <a:cs typeface="Tahoma"/>
                <a:sym typeface="Tahoma"/>
              </a:rPr>
              <a:t>blocking server by overwhelming it with pointless requests</a:t>
            </a:r>
            <a:endParaRPr b="0" i="0" sz="2200" u="none" cap="none" strike="noStrike">
              <a:solidFill>
                <a:srgbClr val="000000"/>
              </a:solidFill>
              <a:latin typeface="Tahoma"/>
              <a:ea typeface="Tahoma"/>
              <a:cs typeface="Tahoma"/>
              <a:sym typeface="Tahoma"/>
            </a:endParaRPr>
          </a:p>
          <a:p>
            <a:pPr indent="-258762" lvl="1" marL="673100" marR="0" rtl="0" algn="l">
              <a:lnSpc>
                <a:spcPct val="101000"/>
              </a:lnSpc>
              <a:spcBef>
                <a:spcPts val="1000"/>
              </a:spcBef>
              <a:spcAft>
                <a:spcPts val="0"/>
              </a:spcAft>
              <a:buClr>
                <a:srgbClr val="000000"/>
              </a:buClr>
              <a:buSzPts val="2200"/>
              <a:buFont typeface="Arial"/>
              <a:buChar char="•"/>
            </a:pPr>
            <a:r>
              <a:rPr b="0" i="0" lang="en-US" sz="2200" u="none" cap="none" strike="noStrike">
                <a:solidFill>
                  <a:srgbClr val="000000"/>
                </a:solidFill>
                <a:latin typeface="Tahoma"/>
                <a:ea typeface="Tahoma"/>
                <a:cs typeface="Tahoma"/>
                <a:sym typeface="Tahoma"/>
              </a:rPr>
              <a:t>Mobile code performing unauthorized operations</a:t>
            </a:r>
            <a:endParaRPr/>
          </a:p>
        </p:txBody>
      </p:sp>
      <p:sp>
        <p:nvSpPr>
          <p:cNvPr id="720" name="Google Shape;720;p50"/>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721" name="Google Shape;721;p50"/>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22" name="Google Shape;722;p50"/>
          <p:cNvSpPr txBox="1"/>
          <p:nvPr/>
        </p:nvSpPr>
        <p:spPr>
          <a:xfrm>
            <a:off x="179387" y="323850"/>
            <a:ext cx="8856662" cy="531812"/>
          </a:xfrm>
          <a:prstGeom prst="rect">
            <a:avLst/>
          </a:prstGeom>
          <a:noFill/>
          <a:ln>
            <a:noFill/>
          </a:ln>
        </p:spPr>
        <p:txBody>
          <a:bodyPr anchorCtr="0" anchor="t" bIns="45700" lIns="91425" spcFirstLastPara="1" rIns="91425" wrap="square" tIns="45700">
            <a:spAutoFit/>
          </a:bodyPr>
          <a:lstStyle/>
          <a:p>
            <a:pPr indent="0" lvl="1" marL="455612" marR="0" rtl="0" algn="l">
              <a:lnSpc>
                <a:spcPct val="70000"/>
              </a:lnSpc>
              <a:spcBef>
                <a:spcPts val="0"/>
              </a:spcBef>
              <a:spcAft>
                <a:spcPts val="0"/>
              </a:spcAft>
              <a:buClr>
                <a:schemeClr val="dk1"/>
              </a:buClr>
              <a:buSzPts val="4000"/>
              <a:buFont typeface="Arial"/>
              <a:buNone/>
            </a:pPr>
            <a:r>
              <a:rPr b="1" i="0" lang="en-US" sz="4000" u="none" cap="none" strike="noStrike">
                <a:solidFill>
                  <a:schemeClr val="dk1"/>
                </a:solidFill>
                <a:latin typeface="Arial"/>
                <a:ea typeface="Arial"/>
                <a:cs typeface="Arial"/>
                <a:sym typeface="Arial"/>
              </a:rPr>
              <a:t>Challenges: </a:t>
            </a:r>
            <a:r>
              <a:rPr b="1" i="0" lang="en-US" sz="4000" u="none" cap="none" strike="noStrike">
                <a:solidFill>
                  <a:srgbClr val="FF0000"/>
                </a:solidFill>
                <a:latin typeface="Arial"/>
                <a:ea typeface="Arial"/>
                <a:cs typeface="Arial"/>
                <a:sym typeface="Arial"/>
              </a:rPr>
              <a:t>Security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1"/>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p>
            <a:pPr indent="-273050" lvl="0" marL="457200" marR="0" rtl="0" algn="l">
              <a:lnSpc>
                <a:spcPct val="101000"/>
              </a:lnSpc>
              <a:spcBef>
                <a:spcPts val="0"/>
              </a:spcBef>
              <a:spcAft>
                <a:spcPts val="0"/>
              </a:spcAft>
              <a:buClr>
                <a:srgbClr val="000000"/>
              </a:buClr>
              <a:buSzPts val="2900"/>
              <a:buFont typeface="Arial"/>
              <a:buNone/>
            </a:pPr>
            <a:r>
              <a:t/>
            </a:r>
            <a:endParaRPr b="0" i="0" sz="2900" u="none">
              <a:solidFill>
                <a:srgbClr val="000000"/>
              </a:solidFill>
              <a:latin typeface="Tahoma"/>
              <a:ea typeface="Tahoma"/>
              <a:cs typeface="Tahoma"/>
              <a:sym typeface="Tahoma"/>
            </a:endParaRPr>
          </a:p>
          <a:p>
            <a:pPr indent="-309563" lvl="0" marL="309563" marR="0" rtl="0" algn="l">
              <a:lnSpc>
                <a:spcPct val="101000"/>
              </a:lnSpc>
              <a:spcBef>
                <a:spcPts val="1200"/>
              </a:spcBef>
              <a:spcAft>
                <a:spcPts val="0"/>
              </a:spcAft>
              <a:buNone/>
            </a:pPr>
            <a:r>
              <a:t/>
            </a:r>
            <a:endParaRPr b="0" i="0" sz="2900" u="none">
              <a:solidFill>
                <a:srgbClr val="000000"/>
              </a:solidFill>
              <a:latin typeface="Tahoma"/>
              <a:ea typeface="Tahoma"/>
              <a:cs typeface="Tahoma"/>
              <a:sym typeface="Tahoma"/>
            </a:endParaRPr>
          </a:p>
        </p:txBody>
      </p:sp>
      <p:sp>
        <p:nvSpPr>
          <p:cNvPr id="728" name="Google Shape;728;p51"/>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729" name="Google Shape;729;p51"/>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30" name="Google Shape;730;p51"/>
          <p:cNvSpPr txBox="1"/>
          <p:nvPr/>
        </p:nvSpPr>
        <p:spPr>
          <a:xfrm>
            <a:off x="179387" y="1412875"/>
            <a:ext cx="8856662" cy="4824412"/>
          </a:xfrm>
          <a:prstGeom prst="rect">
            <a:avLst/>
          </a:prstGeom>
          <a:noFill/>
          <a:ln>
            <a:noFill/>
          </a:ln>
        </p:spPr>
        <p:txBody>
          <a:bodyPr anchorCtr="0" anchor="t" bIns="0" lIns="0" spcFirstLastPara="1" rIns="0" wrap="square" tIns="0">
            <a:noAutofit/>
          </a:bodyPr>
          <a:lstStyle/>
          <a:p>
            <a:pPr indent="-342900" lvl="0" marL="342900" marR="0" rtl="0" algn="l">
              <a:lnSpc>
                <a:spcPct val="101000"/>
              </a:lnSpc>
              <a:spcBef>
                <a:spcPts val="0"/>
              </a:spcBef>
              <a:spcAft>
                <a:spcPts val="0"/>
              </a:spcAft>
              <a:buClr>
                <a:srgbClr val="000000"/>
              </a:buClr>
              <a:buSzPts val="2200"/>
              <a:buFont typeface="Arial"/>
              <a:buChar char="•"/>
            </a:pPr>
            <a:r>
              <a:rPr b="0" i="0" lang="en-US" sz="2200" u="none">
                <a:solidFill>
                  <a:srgbClr val="000000"/>
                </a:solidFill>
                <a:latin typeface="Arial"/>
                <a:ea typeface="Arial"/>
                <a:cs typeface="Arial"/>
                <a:sym typeface="Arial"/>
              </a:rPr>
              <a:t>A system is scalable if it allows significantly scaling up </a:t>
            </a:r>
            <a:r>
              <a:rPr b="1" i="1" lang="en-US" sz="2200" u="sng">
                <a:solidFill>
                  <a:srgbClr val="000000"/>
                </a:solidFill>
                <a:latin typeface="Arial"/>
                <a:ea typeface="Arial"/>
                <a:cs typeface="Arial"/>
                <a:sym typeface="Arial"/>
              </a:rPr>
              <a:t>the number and types of resources  </a:t>
            </a:r>
            <a:r>
              <a:rPr b="0" i="0" lang="en-US" sz="2200" u="none">
                <a:solidFill>
                  <a:srgbClr val="000000"/>
                </a:solidFill>
                <a:latin typeface="Arial"/>
                <a:ea typeface="Arial"/>
                <a:cs typeface="Arial"/>
                <a:sym typeface="Arial"/>
              </a:rPr>
              <a:t>and </a:t>
            </a:r>
            <a:r>
              <a:rPr b="1" i="1" lang="en-US" sz="2200" u="sng">
                <a:solidFill>
                  <a:srgbClr val="000000"/>
                </a:solidFill>
                <a:latin typeface="Arial"/>
                <a:ea typeface="Arial"/>
                <a:cs typeface="Arial"/>
                <a:sym typeface="Arial"/>
              </a:rPr>
              <a:t>the number of users </a:t>
            </a:r>
            <a:r>
              <a:rPr b="0" i="0" lang="en-US" sz="2200" u="none">
                <a:solidFill>
                  <a:srgbClr val="000000"/>
                </a:solidFill>
                <a:latin typeface="Arial"/>
                <a:ea typeface="Arial"/>
                <a:cs typeface="Arial"/>
                <a:sym typeface="Arial"/>
              </a:rPr>
              <a:t>while keeping the same software effective. </a:t>
            </a:r>
            <a:endParaRPr/>
          </a:p>
          <a:p>
            <a:pPr indent="-342900" lvl="0" marL="342900" marR="0" rtl="0" algn="l">
              <a:lnSpc>
                <a:spcPct val="100000"/>
              </a:lnSpc>
              <a:spcBef>
                <a:spcPts val="120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Scalability</a:t>
            </a:r>
            <a:endParaRPr/>
          </a:p>
          <a:p>
            <a:pPr indent="-342900" lvl="0" marL="342900" marR="0" rtl="0" algn="l">
              <a:lnSpc>
                <a:spcPct val="100000"/>
              </a:lnSpc>
              <a:spcBef>
                <a:spcPts val="600"/>
              </a:spcBef>
              <a:spcAft>
                <a:spcPts val="0"/>
              </a:spcAft>
              <a:buClr>
                <a:srgbClr val="000000"/>
              </a:buClr>
              <a:buSzPts val="2200"/>
              <a:buFont typeface="Tahoma"/>
              <a:buNone/>
            </a:pPr>
            <a:r>
              <a:rPr b="0" i="0" lang="en-US" sz="2200" u="none">
                <a:solidFill>
                  <a:srgbClr val="000000"/>
                </a:solidFill>
                <a:latin typeface="Tahoma"/>
                <a:ea typeface="Tahoma"/>
                <a:cs typeface="Tahoma"/>
                <a:sym typeface="Tahoma"/>
              </a:rPr>
              <a:t>Scalability along several dimensions: </a:t>
            </a:r>
            <a:endParaRPr b="0" i="0" sz="2200" u="none">
              <a:solidFill>
                <a:srgbClr val="000000"/>
              </a:solidFill>
              <a:latin typeface="Arial"/>
              <a:ea typeface="Arial"/>
              <a:cs typeface="Arial"/>
              <a:sym typeface="Arial"/>
            </a:endParaRPr>
          </a:p>
          <a:p>
            <a:pPr indent="-258762" lvl="1" marL="673100" marR="0" rtl="0" algn="l">
              <a:lnSpc>
                <a:spcPct val="100000"/>
              </a:lnSpc>
              <a:spcBef>
                <a:spcPts val="600"/>
              </a:spcBef>
              <a:spcAft>
                <a:spcPts val="0"/>
              </a:spcAft>
              <a:buClr>
                <a:srgbClr val="FF0000"/>
              </a:buClr>
              <a:buSzPts val="2000"/>
              <a:buFont typeface="Verdana"/>
              <a:buChar char="√"/>
            </a:pPr>
            <a:r>
              <a:rPr b="0" i="0" lang="en-US" sz="2000" u="none" cap="none" strike="noStrike">
                <a:solidFill>
                  <a:srgbClr val="000000"/>
                </a:solidFill>
                <a:latin typeface="Arial"/>
                <a:ea typeface="Arial"/>
                <a:cs typeface="Arial"/>
                <a:sym typeface="Arial"/>
              </a:rPr>
              <a:t>Number of users and/or processes (</a:t>
            </a:r>
            <a:r>
              <a:rPr b="1" i="0" lang="en-US" sz="2000" u="none" cap="none" strike="noStrike">
                <a:solidFill>
                  <a:srgbClr val="FF0000"/>
                </a:solidFill>
                <a:latin typeface="Arial"/>
                <a:ea typeface="Arial"/>
                <a:cs typeface="Arial"/>
                <a:sym typeface="Arial"/>
              </a:rPr>
              <a:t>size scalability</a:t>
            </a:r>
            <a:r>
              <a:rPr b="0" i="0" lang="en-US" sz="2000" u="none" cap="none" strike="noStrike">
                <a:solidFill>
                  <a:srgbClr val="000000"/>
                </a:solidFill>
                <a:latin typeface="Arial"/>
                <a:ea typeface="Arial"/>
                <a:cs typeface="Arial"/>
                <a:sym typeface="Arial"/>
              </a:rPr>
              <a:t>)</a:t>
            </a:r>
            <a:endParaRPr/>
          </a:p>
          <a:p>
            <a:pPr indent="-258762" lvl="1" marL="673100" marR="0" rtl="0" algn="l">
              <a:lnSpc>
                <a:spcPct val="100000"/>
              </a:lnSpc>
              <a:spcBef>
                <a:spcPts val="600"/>
              </a:spcBef>
              <a:spcAft>
                <a:spcPts val="0"/>
              </a:spcAft>
              <a:buClr>
                <a:srgbClr val="FF0000"/>
              </a:buClr>
              <a:buSzPts val="2000"/>
              <a:buFont typeface="Verdana"/>
              <a:buChar char="√"/>
            </a:pPr>
            <a:r>
              <a:rPr b="0" i="0" lang="en-US" sz="2000" u="none" cap="none" strike="noStrike">
                <a:solidFill>
                  <a:srgbClr val="000000"/>
                </a:solidFill>
                <a:latin typeface="Arial"/>
                <a:ea typeface="Arial"/>
                <a:cs typeface="Arial"/>
                <a:sym typeface="Arial"/>
              </a:rPr>
              <a:t>Maximum distance between nodes (</a:t>
            </a:r>
            <a:r>
              <a:rPr b="1" i="0" lang="en-US" sz="2000" u="none" cap="none" strike="noStrike">
                <a:solidFill>
                  <a:srgbClr val="FF0000"/>
                </a:solidFill>
                <a:latin typeface="Arial"/>
                <a:ea typeface="Arial"/>
                <a:cs typeface="Arial"/>
                <a:sym typeface="Arial"/>
              </a:rPr>
              <a:t>geographical scalability</a:t>
            </a:r>
            <a:r>
              <a:rPr b="0" i="0" lang="en-US" sz="2000" u="none" cap="none" strike="noStrike">
                <a:solidFill>
                  <a:srgbClr val="000000"/>
                </a:solidFill>
                <a:latin typeface="Arial"/>
                <a:ea typeface="Arial"/>
                <a:cs typeface="Arial"/>
                <a:sym typeface="Arial"/>
              </a:rPr>
              <a:t>)</a:t>
            </a:r>
            <a:endParaRPr/>
          </a:p>
          <a:p>
            <a:pPr indent="-258762" lvl="1" marL="673100" marR="0" rtl="0" algn="l">
              <a:lnSpc>
                <a:spcPct val="100000"/>
              </a:lnSpc>
              <a:spcBef>
                <a:spcPts val="600"/>
              </a:spcBef>
              <a:spcAft>
                <a:spcPts val="0"/>
              </a:spcAft>
              <a:buClr>
                <a:srgbClr val="FF0000"/>
              </a:buClr>
              <a:buSzPts val="2000"/>
              <a:buFont typeface="Verdana"/>
              <a:buChar char="√"/>
            </a:pPr>
            <a:r>
              <a:rPr b="0" i="0" lang="en-US" sz="2000" u="none" cap="none" strike="noStrike">
                <a:solidFill>
                  <a:srgbClr val="000000"/>
                </a:solidFill>
                <a:latin typeface="Arial"/>
                <a:ea typeface="Arial"/>
                <a:cs typeface="Arial"/>
                <a:sym typeface="Arial"/>
              </a:rPr>
              <a:t>Number of administrative domains (</a:t>
            </a:r>
            <a:r>
              <a:rPr b="1" i="0" lang="en-US" sz="2000" u="none" cap="none" strike="noStrike">
                <a:solidFill>
                  <a:srgbClr val="FF0000"/>
                </a:solidFill>
                <a:latin typeface="Arial"/>
                <a:ea typeface="Arial"/>
                <a:cs typeface="Arial"/>
                <a:sym typeface="Arial"/>
              </a:rPr>
              <a:t>administrative scalability</a:t>
            </a:r>
            <a:r>
              <a:rPr b="0" i="0" lang="en-US" sz="2000" u="none" cap="none" strike="noStrike">
                <a:solidFill>
                  <a:srgbClr val="000000"/>
                </a:solidFill>
                <a:latin typeface="Arial"/>
                <a:ea typeface="Arial"/>
                <a:cs typeface="Arial"/>
                <a:sym typeface="Arial"/>
              </a:rPr>
              <a:t>)</a:t>
            </a:r>
            <a:endParaRPr/>
          </a:p>
          <a:p>
            <a:pPr indent="-342900" lvl="0" marL="342900" marR="0" rtl="0" algn="l">
              <a:lnSpc>
                <a:spcPct val="100000"/>
              </a:lnSpc>
              <a:spcBef>
                <a:spcPts val="60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Challenges</a:t>
            </a:r>
            <a:r>
              <a:rPr b="1" i="0" lang="en-US" sz="2400" u="none">
                <a:solidFill>
                  <a:schemeClr val="dk1"/>
                </a:solidFill>
                <a:latin typeface="Arial"/>
                <a:ea typeface="Arial"/>
                <a:cs typeface="Arial"/>
                <a:sym typeface="Arial"/>
              </a:rPr>
              <a:t>:</a:t>
            </a:r>
            <a:endParaRPr/>
          </a:p>
          <a:p>
            <a:pPr indent="-258762" lvl="1" marL="673100" marR="0" rtl="0" algn="l">
              <a:lnSpc>
                <a:spcPct val="100000"/>
              </a:lnSpc>
              <a:spcBef>
                <a:spcPts val="600"/>
              </a:spcBef>
              <a:spcAft>
                <a:spcPts val="0"/>
              </a:spcAft>
              <a:buClr>
                <a:srgbClr val="FF0000"/>
              </a:buClr>
              <a:buSzPts val="2000"/>
              <a:buFont typeface="Noto Sans Symbols"/>
              <a:buChar char="▪"/>
            </a:pPr>
            <a:r>
              <a:rPr b="0" i="0" lang="en-US" sz="2000" u="none" cap="none" strike="noStrike">
                <a:solidFill>
                  <a:srgbClr val="000000"/>
                </a:solidFill>
                <a:latin typeface="Arial"/>
                <a:ea typeface="Arial"/>
                <a:cs typeface="Arial"/>
                <a:sym typeface="Arial"/>
              </a:rPr>
              <a:t>Cost of physical resources</a:t>
            </a:r>
            <a:endParaRPr/>
          </a:p>
          <a:p>
            <a:pPr indent="-258762" lvl="1" marL="673100" marR="0" rtl="0" algn="l">
              <a:lnSpc>
                <a:spcPct val="100000"/>
              </a:lnSpc>
              <a:spcBef>
                <a:spcPts val="600"/>
              </a:spcBef>
              <a:spcAft>
                <a:spcPts val="0"/>
              </a:spcAft>
              <a:buClr>
                <a:srgbClr val="FF0000"/>
              </a:buClr>
              <a:buSzPts val="2000"/>
              <a:buFont typeface="Noto Sans Symbols"/>
              <a:buChar char="▪"/>
            </a:pPr>
            <a:r>
              <a:rPr b="0" i="0" lang="en-US" sz="2000" u="none" cap="none" strike="noStrike">
                <a:solidFill>
                  <a:srgbClr val="000000"/>
                </a:solidFill>
                <a:latin typeface="Arial"/>
                <a:ea typeface="Arial"/>
                <a:cs typeface="Arial"/>
                <a:sym typeface="Arial"/>
              </a:rPr>
              <a:t>Performance loss</a:t>
            </a:r>
            <a:endParaRPr/>
          </a:p>
          <a:p>
            <a:pPr indent="-258762" lvl="1" marL="673100" marR="0" rtl="0" algn="l">
              <a:lnSpc>
                <a:spcPct val="100000"/>
              </a:lnSpc>
              <a:spcBef>
                <a:spcPts val="600"/>
              </a:spcBef>
              <a:spcAft>
                <a:spcPts val="0"/>
              </a:spcAft>
              <a:buClr>
                <a:srgbClr val="FF0000"/>
              </a:buClr>
              <a:buSzPts val="2000"/>
              <a:buFont typeface="Noto Sans Symbols"/>
              <a:buChar char="▪"/>
            </a:pPr>
            <a:r>
              <a:rPr b="0" i="0" lang="en-US" sz="2000" u="none" cap="none" strike="noStrike">
                <a:solidFill>
                  <a:srgbClr val="000000"/>
                </a:solidFill>
                <a:latin typeface="Arial"/>
                <a:ea typeface="Arial"/>
                <a:cs typeface="Arial"/>
                <a:sym typeface="Arial"/>
              </a:rPr>
              <a:t>Performance bottlenecks</a:t>
            </a:r>
            <a:endParaRPr/>
          </a:p>
          <a:p>
            <a:pPr indent="0" lvl="0" marL="0" marR="0" rtl="1" algn="r">
              <a:lnSpc>
                <a:spcPct val="100000"/>
              </a:lnSpc>
              <a:spcBef>
                <a:spcPts val="60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731" name="Google Shape;731;p51"/>
          <p:cNvSpPr txBox="1"/>
          <p:nvPr/>
        </p:nvSpPr>
        <p:spPr>
          <a:xfrm>
            <a:off x="179387" y="273050"/>
            <a:ext cx="88566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4000" u="none">
                <a:solidFill>
                  <a:schemeClr val="dk1"/>
                </a:solidFill>
                <a:latin typeface="Arial"/>
                <a:ea typeface="Arial"/>
                <a:cs typeface="Arial"/>
                <a:sym typeface="Arial"/>
              </a:rPr>
              <a:t>Challenges: </a:t>
            </a:r>
            <a:r>
              <a:rPr b="1" i="0" lang="en-US" sz="4000" u="none">
                <a:solidFill>
                  <a:srgbClr val="FF0000"/>
                </a:solidFill>
                <a:latin typeface="Arial"/>
                <a:ea typeface="Arial"/>
                <a:cs typeface="Arial"/>
                <a:sym typeface="Arial"/>
              </a:rPr>
              <a:t>Scalability</a:t>
            </a:r>
            <a:endParaRPr/>
          </a:p>
        </p:txBody>
      </p:sp>
      <p:grpSp>
        <p:nvGrpSpPr>
          <p:cNvPr id="732" name="Google Shape;732;p51"/>
          <p:cNvGrpSpPr/>
          <p:nvPr/>
        </p:nvGrpSpPr>
        <p:grpSpPr>
          <a:xfrm>
            <a:off x="5940425" y="4724400"/>
            <a:ext cx="2376487" cy="1296987"/>
            <a:chOff x="5940152" y="4725144"/>
            <a:chExt cx="2376264" cy="1296144"/>
          </a:xfrm>
        </p:grpSpPr>
        <p:sp>
          <p:nvSpPr>
            <p:cNvPr id="733" name="Google Shape;733;p51"/>
            <p:cNvSpPr/>
            <p:nvPr/>
          </p:nvSpPr>
          <p:spPr>
            <a:xfrm>
              <a:off x="5940152" y="4725144"/>
              <a:ext cx="2376264" cy="1296144"/>
            </a:xfrm>
            <a:prstGeom prst="cloudCallout">
              <a:avLst>
                <a:gd fmla="val 6300" name="adj1"/>
                <a:gd fmla="val 24300" name="adj2"/>
              </a:avLst>
            </a:prstGeom>
            <a:no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734" name="Google Shape;734;p51"/>
            <p:cNvSpPr txBox="1"/>
            <p:nvPr/>
          </p:nvSpPr>
          <p:spPr>
            <a:xfrm>
              <a:off x="6300192" y="4941168"/>
              <a:ext cx="1728192"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Scalable System?!</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8" name="Shape 738"/>
        <p:cNvGrpSpPr/>
        <p:nvPr/>
      </p:nvGrpSpPr>
      <p:grpSpPr>
        <a:xfrm>
          <a:off x="0" y="0"/>
          <a:ext cx="0" cy="0"/>
          <a:chOff x="0" y="0"/>
          <a:chExt cx="0" cy="0"/>
        </a:xfrm>
      </p:grpSpPr>
      <p:sp>
        <p:nvSpPr>
          <p:cNvPr id="739" name="Google Shape;739;p52"/>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740" name="Google Shape;740;p52"/>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41" name="Google Shape;741;p52"/>
          <p:cNvSpPr txBox="1"/>
          <p:nvPr/>
        </p:nvSpPr>
        <p:spPr>
          <a:xfrm>
            <a:off x="539750" y="566737"/>
            <a:ext cx="7772400" cy="99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Tahoma"/>
              <a:buNone/>
            </a:pPr>
            <a:r>
              <a:rPr b="1" i="0" lang="en-US" sz="4000" u="none">
                <a:solidFill>
                  <a:srgbClr val="000000"/>
                </a:solidFill>
                <a:latin typeface="Tahoma"/>
                <a:ea typeface="Tahoma"/>
                <a:cs typeface="Tahoma"/>
                <a:sym typeface="Tahoma"/>
              </a:rPr>
              <a:t>Scale in Distributed Systems</a:t>
            </a:r>
            <a:endParaRPr/>
          </a:p>
        </p:txBody>
      </p:sp>
      <p:sp>
        <p:nvSpPr>
          <p:cNvPr id="742" name="Google Shape;742;p52"/>
          <p:cNvSpPr txBox="1"/>
          <p:nvPr/>
        </p:nvSpPr>
        <p:spPr>
          <a:xfrm>
            <a:off x="304800" y="1412875"/>
            <a:ext cx="8534400" cy="4683125"/>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000000"/>
              </a:buClr>
              <a:buSzPts val="3600"/>
              <a:buFont typeface="Arial"/>
              <a:buNone/>
            </a:pPr>
            <a:r>
              <a:rPr b="1" i="0" lang="en-US" sz="3600" u="none">
                <a:solidFill>
                  <a:srgbClr val="000000"/>
                </a:solidFill>
                <a:latin typeface="Arial"/>
                <a:ea typeface="Arial"/>
                <a:cs typeface="Arial"/>
                <a:sym typeface="Arial"/>
              </a:rPr>
              <a:t>Observation</a:t>
            </a:r>
            <a:endParaRPr/>
          </a:p>
          <a:p>
            <a:pPr indent="-398462" lvl="1" marL="855662" marR="0" rtl="0" algn="l">
              <a:lnSpc>
                <a:spcPct val="101000"/>
              </a:lnSpc>
              <a:spcBef>
                <a:spcPts val="1200"/>
              </a:spcBef>
              <a:spcAft>
                <a:spcPts val="0"/>
              </a:spcAft>
              <a:buClr>
                <a:srgbClr val="000000"/>
              </a:buClr>
              <a:buSzPts val="3200"/>
              <a:buFont typeface="Arial"/>
              <a:buChar char="•"/>
            </a:pPr>
            <a:r>
              <a:rPr b="1" i="0" lang="en-US" sz="3200" u="none" cap="none" strike="noStrike">
                <a:solidFill>
                  <a:srgbClr val="000000"/>
                </a:solidFill>
                <a:latin typeface="Arial"/>
                <a:ea typeface="Arial"/>
                <a:cs typeface="Arial"/>
                <a:sym typeface="Arial"/>
              </a:rPr>
              <a:t>Most systems account only for size scalability. </a:t>
            </a:r>
            <a:endParaRPr/>
          </a:p>
          <a:p>
            <a:pPr indent="-398462" lvl="1" marL="855662" marR="0" rtl="0" algn="l">
              <a:lnSpc>
                <a:spcPct val="101000"/>
              </a:lnSpc>
              <a:spcBef>
                <a:spcPts val="1000"/>
              </a:spcBef>
              <a:spcAft>
                <a:spcPts val="0"/>
              </a:spcAft>
              <a:buClr>
                <a:srgbClr val="000000"/>
              </a:buClr>
              <a:buSzPts val="3200"/>
              <a:buFont typeface="Arial"/>
              <a:buChar char="•"/>
            </a:pPr>
            <a:r>
              <a:rPr b="1" i="0" lang="en-US" sz="3200" u="none" cap="none" strike="noStrike">
                <a:solidFill>
                  <a:srgbClr val="000000"/>
                </a:solidFill>
                <a:latin typeface="Arial"/>
                <a:ea typeface="Arial"/>
                <a:cs typeface="Arial"/>
                <a:sym typeface="Arial"/>
              </a:rPr>
              <a:t>The (non) solution: </a:t>
            </a:r>
            <a:endParaRPr/>
          </a:p>
          <a:p>
            <a:pPr indent="-406400" lvl="2" marL="1320800" marR="0" rtl="0" algn="l">
              <a:lnSpc>
                <a:spcPct val="101000"/>
              </a:lnSpc>
              <a:spcBef>
                <a:spcPts val="1000"/>
              </a:spcBef>
              <a:spcAft>
                <a:spcPts val="0"/>
              </a:spcAft>
              <a:buClr>
                <a:srgbClr val="000000"/>
              </a:buClr>
              <a:buSzPts val="2800"/>
              <a:buFont typeface="Arial"/>
              <a:buChar char="•"/>
            </a:pPr>
            <a:r>
              <a:rPr b="1" i="0" lang="en-US" sz="2800" u="none" cap="none" strike="noStrike">
                <a:solidFill>
                  <a:srgbClr val="000000"/>
                </a:solidFill>
                <a:latin typeface="Arial"/>
                <a:ea typeface="Arial"/>
                <a:cs typeface="Arial"/>
                <a:sym typeface="Arial"/>
              </a:rPr>
              <a:t>Powerful servers. </a:t>
            </a:r>
            <a:endParaRPr/>
          </a:p>
          <a:p>
            <a:pPr indent="-398462" lvl="1" marL="855662" marR="0" rtl="0" algn="l">
              <a:lnSpc>
                <a:spcPct val="101000"/>
              </a:lnSpc>
              <a:spcBef>
                <a:spcPts val="700"/>
              </a:spcBef>
              <a:spcAft>
                <a:spcPts val="0"/>
              </a:spcAft>
              <a:buClr>
                <a:srgbClr val="000000"/>
              </a:buClr>
              <a:buSzPts val="3100"/>
              <a:buFont typeface="Arial"/>
              <a:buChar char="•"/>
            </a:pPr>
            <a:r>
              <a:rPr b="1" i="0" lang="en-US" sz="3100" u="none" cap="none" strike="noStrike">
                <a:solidFill>
                  <a:srgbClr val="000000"/>
                </a:solidFill>
                <a:latin typeface="Arial"/>
                <a:ea typeface="Arial"/>
                <a:cs typeface="Arial"/>
                <a:sym typeface="Arial"/>
              </a:rPr>
              <a:t>Today, the challenge lies in </a:t>
            </a:r>
            <a:endParaRPr/>
          </a:p>
          <a:p>
            <a:pPr indent="-398461" lvl="3" marL="1770061" marR="0" rtl="0" algn="l">
              <a:lnSpc>
                <a:spcPct val="101000"/>
              </a:lnSpc>
              <a:spcBef>
                <a:spcPts val="100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Geographical and administrative scalability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6" name="Shape 746"/>
        <p:cNvGrpSpPr/>
        <p:nvPr/>
      </p:nvGrpSpPr>
      <p:grpSpPr>
        <a:xfrm>
          <a:off x="0" y="0"/>
          <a:ext cx="0" cy="0"/>
          <a:chOff x="0" y="0"/>
          <a:chExt cx="0" cy="0"/>
        </a:xfrm>
      </p:grpSpPr>
      <p:sp>
        <p:nvSpPr>
          <p:cNvPr id="747" name="Google Shape;747;p53"/>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748" name="Google Shape;748;p53"/>
          <p:cNvSpPr txBox="1"/>
          <p:nvPr/>
        </p:nvSpPr>
        <p:spPr>
          <a:xfrm>
            <a:off x="306387" y="544512"/>
            <a:ext cx="7772400" cy="571500"/>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000000"/>
              </a:buClr>
              <a:buSzPts val="4000"/>
              <a:buFont typeface="Tahoma"/>
              <a:buNone/>
            </a:pPr>
            <a:r>
              <a:rPr b="1" i="0" lang="en-US" sz="4000" u="none">
                <a:solidFill>
                  <a:srgbClr val="000000"/>
                </a:solidFill>
                <a:latin typeface="Tahoma"/>
                <a:ea typeface="Tahoma"/>
                <a:cs typeface="Tahoma"/>
                <a:sym typeface="Tahoma"/>
              </a:rPr>
              <a:t>Techniques for Scaling</a:t>
            </a:r>
            <a:endParaRPr/>
          </a:p>
        </p:txBody>
      </p:sp>
      <p:sp>
        <p:nvSpPr>
          <p:cNvPr id="749" name="Google Shape;749;p53"/>
          <p:cNvSpPr txBox="1"/>
          <p:nvPr/>
        </p:nvSpPr>
        <p:spPr>
          <a:xfrm>
            <a:off x="6553200" y="6248400"/>
            <a:ext cx="1905000" cy="457200"/>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chemeClr val="dk1"/>
              </a:buClr>
              <a:buSzPts val="1400"/>
              <a:buFont typeface="Times New Roman"/>
              <a:buNone/>
            </a:pPr>
            <a:fld id="{00000000-1234-1234-1234-123412341234}" type="slidenum">
              <a:rPr b="1" i="0" lang="en-US" sz="1400" u="none">
                <a:solidFill>
                  <a:schemeClr val="dk1"/>
                </a:solidFill>
                <a:latin typeface="Times New Roman"/>
                <a:ea typeface="Times New Roman"/>
                <a:cs typeface="Times New Roman"/>
                <a:sym typeface="Times New Roman"/>
              </a:rPr>
              <a:t>‹#›</a:t>
            </a:fld>
            <a:endParaRPr/>
          </a:p>
        </p:txBody>
      </p:sp>
      <p:pic>
        <p:nvPicPr>
          <p:cNvPr id="750" name="Google Shape;750;p53"/>
          <p:cNvPicPr preferRelativeResize="0"/>
          <p:nvPr/>
        </p:nvPicPr>
        <p:blipFill rotWithShape="1">
          <a:blip r:embed="rId3">
            <a:alphaModFix/>
          </a:blip>
          <a:srcRect b="0" l="0" r="0" t="0"/>
          <a:stretch/>
        </p:blipFill>
        <p:spPr>
          <a:xfrm>
            <a:off x="152400" y="1308100"/>
            <a:ext cx="8686800" cy="2336800"/>
          </a:xfrm>
          <a:prstGeom prst="rect">
            <a:avLst/>
          </a:prstGeom>
          <a:noFill/>
          <a:ln>
            <a:noFill/>
          </a:ln>
        </p:spPr>
      </p:pic>
      <p:pic>
        <p:nvPicPr>
          <p:cNvPr id="751" name="Google Shape;751;p53"/>
          <p:cNvPicPr preferRelativeResize="0"/>
          <p:nvPr/>
        </p:nvPicPr>
        <p:blipFill rotWithShape="1">
          <a:blip r:embed="rId4">
            <a:alphaModFix/>
          </a:blip>
          <a:srcRect b="0" l="0" r="0" t="0"/>
          <a:stretch/>
        </p:blipFill>
        <p:spPr>
          <a:xfrm>
            <a:off x="233362" y="3670300"/>
            <a:ext cx="8458200" cy="250983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5" name="Shape 755"/>
        <p:cNvGrpSpPr/>
        <p:nvPr/>
      </p:nvGrpSpPr>
      <p:grpSpPr>
        <a:xfrm>
          <a:off x="0" y="0"/>
          <a:ext cx="0" cy="0"/>
          <a:chOff x="0" y="0"/>
          <a:chExt cx="0" cy="0"/>
        </a:xfrm>
      </p:grpSpPr>
      <p:sp>
        <p:nvSpPr>
          <p:cNvPr id="756" name="Google Shape;756;p54"/>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p>
            <a:pPr indent="-273050" lvl="0" marL="457200" marR="0" rtl="0" algn="l">
              <a:lnSpc>
                <a:spcPct val="101000"/>
              </a:lnSpc>
              <a:spcBef>
                <a:spcPts val="0"/>
              </a:spcBef>
              <a:spcAft>
                <a:spcPts val="0"/>
              </a:spcAft>
              <a:buClr>
                <a:srgbClr val="000000"/>
              </a:buClr>
              <a:buSzPts val="2900"/>
              <a:buFont typeface="Arial"/>
              <a:buNone/>
            </a:pPr>
            <a:r>
              <a:t/>
            </a:r>
            <a:endParaRPr b="0" i="0" sz="2900" u="none">
              <a:solidFill>
                <a:srgbClr val="000000"/>
              </a:solidFill>
              <a:latin typeface="Tahoma"/>
              <a:ea typeface="Tahoma"/>
              <a:cs typeface="Tahoma"/>
              <a:sym typeface="Tahoma"/>
            </a:endParaRPr>
          </a:p>
          <a:p>
            <a:pPr indent="-309563" lvl="0" marL="309563" marR="0" rtl="0" algn="l">
              <a:lnSpc>
                <a:spcPct val="101000"/>
              </a:lnSpc>
              <a:spcBef>
                <a:spcPts val="1200"/>
              </a:spcBef>
              <a:spcAft>
                <a:spcPts val="0"/>
              </a:spcAft>
              <a:buNone/>
            </a:pPr>
            <a:r>
              <a:t/>
            </a:r>
            <a:endParaRPr b="0" i="0" sz="2900" u="none">
              <a:solidFill>
                <a:srgbClr val="000000"/>
              </a:solidFill>
              <a:latin typeface="Tahoma"/>
              <a:ea typeface="Tahoma"/>
              <a:cs typeface="Tahoma"/>
              <a:sym typeface="Tahoma"/>
            </a:endParaRPr>
          </a:p>
        </p:txBody>
      </p:sp>
      <p:sp>
        <p:nvSpPr>
          <p:cNvPr id="757" name="Google Shape;757;p54"/>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758" name="Google Shape;758;p54"/>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59" name="Google Shape;759;p54"/>
          <p:cNvSpPr txBox="1"/>
          <p:nvPr/>
        </p:nvSpPr>
        <p:spPr>
          <a:xfrm>
            <a:off x="179387" y="1412875"/>
            <a:ext cx="8640762" cy="2736850"/>
          </a:xfrm>
          <a:prstGeom prst="rect">
            <a:avLst/>
          </a:prstGeom>
          <a:noFill/>
          <a:ln>
            <a:noFill/>
          </a:ln>
        </p:spPr>
        <p:txBody>
          <a:bodyPr anchorCtr="0" anchor="t" bIns="0" lIns="0" spcFirstLastPara="1" rIns="0" wrap="square" tIns="0">
            <a:noAutofit/>
          </a:bodyPr>
          <a:lstStyle/>
          <a:p>
            <a:pPr indent="-309562" lvl="0" marL="309562" marR="0" rtl="0" algn="l">
              <a:lnSpc>
                <a:spcPct val="110000"/>
              </a:lnSpc>
              <a:spcBef>
                <a:spcPts val="0"/>
              </a:spcBef>
              <a:spcAft>
                <a:spcPts val="0"/>
              </a:spcAft>
              <a:buClr>
                <a:srgbClr val="000000"/>
              </a:buClr>
              <a:buSzPts val="2800"/>
              <a:buFont typeface="Tahoma"/>
              <a:buNone/>
            </a:pPr>
            <a:r>
              <a:rPr b="1" i="0" lang="en-US" sz="2800" u="none">
                <a:solidFill>
                  <a:srgbClr val="000000"/>
                </a:solidFill>
                <a:latin typeface="Tahoma"/>
                <a:ea typeface="Tahoma"/>
                <a:cs typeface="Tahoma"/>
                <a:sym typeface="Tahoma"/>
              </a:rPr>
              <a:t>General Techniques:</a:t>
            </a:r>
            <a:endParaRPr/>
          </a:p>
          <a:p>
            <a:pPr indent="-342899" lvl="1" marL="757237" marR="0" rtl="0" algn="l">
              <a:lnSpc>
                <a:spcPct val="100000"/>
              </a:lnSpc>
              <a:spcBef>
                <a:spcPts val="1200"/>
              </a:spcBef>
              <a:spcAft>
                <a:spcPts val="0"/>
              </a:spcAft>
              <a:buClr>
                <a:srgbClr val="000000"/>
              </a:buClr>
              <a:buSzPts val="2400"/>
              <a:buFont typeface="Arial"/>
              <a:buChar char="•"/>
            </a:pPr>
            <a:r>
              <a:rPr b="1" i="0" lang="en-US" sz="2400" u="none" cap="none" strike="noStrike">
                <a:solidFill>
                  <a:srgbClr val="000000"/>
                </a:solidFill>
                <a:latin typeface="Tahoma"/>
                <a:ea typeface="Tahoma"/>
                <a:cs typeface="Tahoma"/>
                <a:sym typeface="Tahoma"/>
              </a:rPr>
              <a:t>Data</a:t>
            </a:r>
            <a:endParaRPr/>
          </a:p>
          <a:p>
            <a:pPr indent="-342899" lvl="2" marL="1119187"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ahoma"/>
                <a:ea typeface="Tahoma"/>
                <a:cs typeface="Tahoma"/>
                <a:sym typeface="Tahoma"/>
              </a:rPr>
              <a:t>Replication &amp; partitioning  </a:t>
            </a:r>
            <a:endParaRPr/>
          </a:p>
          <a:p>
            <a:pPr indent="-342899" lvl="2" marL="1119187"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ahoma"/>
                <a:ea typeface="Tahoma"/>
                <a:cs typeface="Tahoma"/>
                <a:sym typeface="Tahoma"/>
              </a:rPr>
              <a:t>Caching</a:t>
            </a:r>
            <a:endParaRPr/>
          </a:p>
          <a:p>
            <a:pPr indent="-342899" lvl="1" marL="757237" marR="0" rtl="0" algn="l">
              <a:lnSpc>
                <a:spcPct val="110000"/>
              </a:lnSpc>
              <a:spcBef>
                <a:spcPts val="0"/>
              </a:spcBef>
              <a:spcAft>
                <a:spcPts val="0"/>
              </a:spcAft>
              <a:buClr>
                <a:srgbClr val="000000"/>
              </a:buClr>
              <a:buSzPts val="2400"/>
              <a:buFont typeface="Arial"/>
              <a:buChar char="•"/>
            </a:pPr>
            <a:r>
              <a:rPr b="1" i="0" lang="en-US" sz="2400" u="none" cap="none" strike="noStrike">
                <a:solidFill>
                  <a:srgbClr val="000000"/>
                </a:solidFill>
                <a:latin typeface="Tahoma"/>
                <a:ea typeface="Tahoma"/>
                <a:cs typeface="Tahoma"/>
                <a:sym typeface="Tahoma"/>
              </a:rPr>
              <a:t>multiple servers</a:t>
            </a:r>
            <a:endParaRPr/>
          </a:p>
          <a:p>
            <a:pPr indent="0" lvl="0" marL="0" marR="0" rtl="1" algn="r">
              <a:lnSpc>
                <a:spcPct val="100000"/>
              </a:lnSpc>
              <a:spcBef>
                <a:spcPts val="1000"/>
              </a:spcBef>
              <a:spcAft>
                <a:spcPts val="0"/>
              </a:spcAft>
              <a:buNone/>
            </a:pPr>
            <a:r>
              <a:t/>
            </a:r>
            <a:endParaRPr b="1" i="0" sz="2400" u="none" cap="none" strike="noStrike">
              <a:solidFill>
                <a:srgbClr val="000000"/>
              </a:solidFill>
              <a:latin typeface="Tahoma"/>
              <a:ea typeface="Tahoma"/>
              <a:cs typeface="Tahoma"/>
              <a:sym typeface="Tahoma"/>
            </a:endParaRPr>
          </a:p>
        </p:txBody>
      </p:sp>
      <p:sp>
        <p:nvSpPr>
          <p:cNvPr id="760" name="Google Shape;760;p54"/>
          <p:cNvSpPr txBox="1"/>
          <p:nvPr/>
        </p:nvSpPr>
        <p:spPr>
          <a:xfrm>
            <a:off x="179387" y="273050"/>
            <a:ext cx="88566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4000" u="none">
                <a:solidFill>
                  <a:schemeClr val="dk1"/>
                </a:solidFill>
                <a:latin typeface="Arial"/>
                <a:ea typeface="Arial"/>
                <a:cs typeface="Arial"/>
                <a:sym typeface="Arial"/>
              </a:rPr>
              <a:t>Techniques for Scaling (Cont..)</a:t>
            </a:r>
            <a:endParaRPr/>
          </a:p>
        </p:txBody>
      </p:sp>
      <p:pic>
        <p:nvPicPr>
          <p:cNvPr id="761" name="Google Shape;761;p54"/>
          <p:cNvPicPr preferRelativeResize="0"/>
          <p:nvPr/>
        </p:nvPicPr>
        <p:blipFill rotWithShape="1">
          <a:blip r:embed="rId3">
            <a:alphaModFix/>
          </a:blip>
          <a:srcRect b="0" l="0" r="0" t="0"/>
          <a:stretch/>
        </p:blipFill>
        <p:spPr>
          <a:xfrm>
            <a:off x="377825" y="3687762"/>
            <a:ext cx="8610600" cy="2514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5" name="Shape 765"/>
        <p:cNvGrpSpPr/>
        <p:nvPr/>
      </p:nvGrpSpPr>
      <p:grpSpPr>
        <a:xfrm>
          <a:off x="0" y="0"/>
          <a:ext cx="0" cy="0"/>
          <a:chOff x="0" y="0"/>
          <a:chExt cx="0" cy="0"/>
        </a:xfrm>
      </p:grpSpPr>
      <p:sp>
        <p:nvSpPr>
          <p:cNvPr id="766" name="Google Shape;766;p55"/>
          <p:cNvSpPr txBox="1"/>
          <p:nvPr/>
        </p:nvSpPr>
        <p:spPr>
          <a:xfrm>
            <a:off x="3046412" y="6213475"/>
            <a:ext cx="2898775"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767" name="Google Shape;767;p55"/>
          <p:cNvSpPr txBox="1"/>
          <p:nvPr/>
        </p:nvSpPr>
        <p:spPr>
          <a:xfrm>
            <a:off x="6556375" y="6246812"/>
            <a:ext cx="2263775"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68" name="Google Shape;768;p55"/>
          <p:cNvSpPr txBox="1"/>
          <p:nvPr/>
        </p:nvSpPr>
        <p:spPr>
          <a:xfrm>
            <a:off x="323850" y="360362"/>
            <a:ext cx="7772400" cy="685800"/>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000000"/>
              </a:buClr>
              <a:buSzPts val="4000"/>
              <a:buFont typeface="Tahoma"/>
              <a:buNone/>
            </a:pPr>
            <a:r>
              <a:rPr b="1" i="0" lang="en-US" sz="4000" u="none">
                <a:solidFill>
                  <a:srgbClr val="000000"/>
                </a:solidFill>
                <a:latin typeface="Tahoma"/>
                <a:ea typeface="Tahoma"/>
                <a:cs typeface="Tahoma"/>
                <a:sym typeface="Tahoma"/>
              </a:rPr>
              <a:t>Scaling – The Problem</a:t>
            </a:r>
            <a:endParaRPr/>
          </a:p>
        </p:txBody>
      </p:sp>
      <p:pic>
        <p:nvPicPr>
          <p:cNvPr id="769" name="Google Shape;769;p55"/>
          <p:cNvPicPr preferRelativeResize="0"/>
          <p:nvPr/>
        </p:nvPicPr>
        <p:blipFill rotWithShape="1">
          <a:blip r:embed="rId3">
            <a:alphaModFix/>
          </a:blip>
          <a:srcRect b="0" l="0" r="0" t="0"/>
          <a:stretch/>
        </p:blipFill>
        <p:spPr>
          <a:xfrm>
            <a:off x="323850" y="1412875"/>
            <a:ext cx="8424862" cy="47529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6"/>
          <p:cNvSpPr txBox="1"/>
          <p:nvPr>
            <p:ph idx="1" type="body"/>
          </p:nvPr>
        </p:nvSpPr>
        <p:spPr>
          <a:xfrm>
            <a:off x="323850" y="1323975"/>
            <a:ext cx="8496300" cy="3976687"/>
          </a:xfrm>
          <a:prstGeom prst="rect">
            <a:avLst/>
          </a:prstGeom>
          <a:noFill/>
          <a:ln>
            <a:noFill/>
          </a:ln>
        </p:spPr>
        <p:txBody>
          <a:bodyPr anchorCtr="0" anchor="t" bIns="0" lIns="0" spcFirstLastPara="1" rIns="0" wrap="square" tIns="0">
            <a:noAutofit/>
          </a:bodyPr>
          <a:lstStyle/>
          <a:p>
            <a:pPr indent="0" lvl="0" marL="0" marR="0" rtl="0" algn="l">
              <a:lnSpc>
                <a:spcPct val="101000"/>
              </a:lnSpc>
              <a:spcBef>
                <a:spcPts val="0"/>
              </a:spcBef>
              <a:spcAft>
                <a:spcPts val="0"/>
              </a:spcAft>
              <a:buClr>
                <a:srgbClr val="000000"/>
              </a:buClr>
              <a:buSzPts val="2800"/>
              <a:buFont typeface="Times New Roman"/>
              <a:buNone/>
            </a:pPr>
            <a:r>
              <a:rPr b="1" i="0" lang="en-US" sz="2800" u="none">
                <a:solidFill>
                  <a:srgbClr val="000000"/>
                </a:solidFill>
                <a:latin typeface="Tahoma"/>
                <a:ea typeface="Tahoma"/>
                <a:cs typeface="Tahoma"/>
                <a:sym typeface="Tahoma"/>
              </a:rPr>
              <a:t>Incorrect results: </a:t>
            </a:r>
            <a:endParaRPr/>
          </a:p>
          <a:p>
            <a:pPr indent="-457200" lvl="1" marL="819150" marR="0" rtl="0" algn="l">
              <a:lnSpc>
                <a:spcPct val="101000"/>
              </a:lnSpc>
              <a:spcBef>
                <a:spcPts val="1200"/>
              </a:spcBef>
              <a:spcAft>
                <a:spcPts val="0"/>
              </a:spcAft>
              <a:buClr>
                <a:srgbClr val="000000"/>
              </a:buClr>
              <a:buSzPts val="2400"/>
              <a:buFont typeface="Arial"/>
              <a:buChar char="•"/>
            </a:pPr>
            <a:r>
              <a:rPr b="0" i="0" lang="en-US" sz="2400" u="none" cap="none" strike="noStrike">
                <a:solidFill>
                  <a:srgbClr val="000000"/>
                </a:solidFill>
                <a:latin typeface="Tahoma"/>
                <a:ea typeface="Tahoma"/>
                <a:cs typeface="Tahoma"/>
                <a:sym typeface="Tahoma"/>
              </a:rPr>
              <a:t>Failure in hardware or software may produce incorrect results</a:t>
            </a:r>
            <a:r>
              <a:rPr b="0" i="0" lang="en-US" sz="2800" u="none" cap="none" strike="noStrike">
                <a:solidFill>
                  <a:srgbClr val="000000"/>
                </a:solidFill>
                <a:latin typeface="Tahoma"/>
                <a:ea typeface="Tahoma"/>
                <a:cs typeface="Tahoma"/>
                <a:sym typeface="Tahoma"/>
              </a:rPr>
              <a:t>.</a:t>
            </a:r>
            <a:endParaRPr b="0" i="0" sz="2800" u="none" cap="none" strike="noStrike">
              <a:solidFill>
                <a:srgbClr val="000000"/>
              </a:solidFill>
              <a:latin typeface="Tahoma"/>
              <a:ea typeface="Tahoma"/>
              <a:cs typeface="Tahoma"/>
              <a:sym typeface="Tahoma"/>
            </a:endParaRPr>
          </a:p>
          <a:p>
            <a:pPr indent="0" lvl="0" marL="0" marR="0" rtl="0" algn="l">
              <a:lnSpc>
                <a:spcPct val="90000"/>
              </a:lnSpc>
              <a:spcBef>
                <a:spcPts val="1000"/>
              </a:spcBef>
              <a:spcAft>
                <a:spcPts val="0"/>
              </a:spcAft>
              <a:buClr>
                <a:srgbClr val="000000"/>
              </a:buClr>
              <a:buSzPts val="2800"/>
              <a:buFont typeface="Times New Roman"/>
              <a:buNone/>
            </a:pPr>
            <a:r>
              <a:rPr b="1" i="0" lang="en-US" sz="2800" u="none">
                <a:solidFill>
                  <a:schemeClr val="dk1"/>
                </a:solidFill>
                <a:latin typeface="Tahoma"/>
                <a:ea typeface="Tahoma"/>
                <a:cs typeface="Tahoma"/>
                <a:sym typeface="Tahoma"/>
              </a:rPr>
              <a:t>Partial </a:t>
            </a:r>
            <a:r>
              <a:rPr b="1" i="0" lang="en-US" sz="2800" u="none">
                <a:solidFill>
                  <a:srgbClr val="000000"/>
                </a:solidFill>
                <a:latin typeface="Tahoma"/>
                <a:ea typeface="Tahoma"/>
                <a:cs typeface="Tahoma"/>
                <a:sym typeface="Tahoma"/>
              </a:rPr>
              <a:t>failures:</a:t>
            </a:r>
            <a:endParaRPr b="1" i="0" sz="2800" u="none">
              <a:solidFill>
                <a:srgbClr val="000000"/>
              </a:solidFill>
              <a:latin typeface="Tahoma"/>
              <a:ea typeface="Tahoma"/>
              <a:cs typeface="Tahoma"/>
              <a:sym typeface="Tahoma"/>
            </a:endParaRPr>
          </a:p>
          <a:p>
            <a:pPr indent="-457200" lvl="1" marL="819150" marR="0" rtl="0" algn="l">
              <a:lnSpc>
                <a:spcPct val="101000"/>
              </a:lnSpc>
              <a:spcBef>
                <a:spcPts val="1200"/>
              </a:spcBef>
              <a:spcAft>
                <a:spcPts val="0"/>
              </a:spcAft>
              <a:buClr>
                <a:srgbClr val="000000"/>
              </a:buClr>
              <a:buSzPts val="2400"/>
              <a:buFont typeface="Arial"/>
              <a:buChar char="•"/>
            </a:pPr>
            <a:r>
              <a:rPr b="0" i="0" lang="en-US" sz="2400" u="none" cap="none" strike="noStrike">
                <a:solidFill>
                  <a:srgbClr val="000000"/>
                </a:solidFill>
                <a:latin typeface="Tahoma"/>
                <a:ea typeface="Tahoma"/>
                <a:cs typeface="Tahoma"/>
                <a:sym typeface="Tahoma"/>
              </a:rPr>
              <a:t>Processes, computers or networks may fail independently of the others</a:t>
            </a:r>
            <a:endParaRPr b="0" i="0" sz="2800" u="none" cap="none" strike="noStrike">
              <a:solidFill>
                <a:srgbClr val="000000"/>
              </a:solidFill>
              <a:latin typeface="Tahoma"/>
              <a:ea typeface="Tahoma"/>
              <a:cs typeface="Tahoma"/>
              <a:sym typeface="Tahoma"/>
            </a:endParaRPr>
          </a:p>
          <a:p>
            <a:pPr indent="-457200" lvl="1" marL="819150" marR="0" rtl="0" algn="l">
              <a:lnSpc>
                <a:spcPct val="90000"/>
              </a:lnSpc>
              <a:spcBef>
                <a:spcPts val="1000"/>
              </a:spcBef>
              <a:spcAft>
                <a:spcPts val="0"/>
              </a:spcAft>
              <a:buClr>
                <a:srgbClr val="000000"/>
              </a:buClr>
              <a:buSzPts val="2800"/>
              <a:buFont typeface="Noto Sans Symbols"/>
              <a:buChar char="🡺"/>
            </a:pPr>
            <a:r>
              <a:rPr b="0" i="0" lang="en-US" sz="2800" u="none" cap="none" strike="noStrike">
                <a:solidFill>
                  <a:srgbClr val="000000"/>
                </a:solidFill>
                <a:latin typeface="Tahoma"/>
                <a:ea typeface="Tahoma"/>
                <a:cs typeface="Tahoma"/>
                <a:sym typeface="Tahoma"/>
              </a:rPr>
              <a:t> Therefore failures in distributed systems are particularly difficult to handle</a:t>
            </a:r>
            <a:endParaRPr/>
          </a:p>
          <a:p>
            <a:pPr indent="0" lvl="0" marL="0" marR="0" rtl="0" algn="l">
              <a:lnSpc>
                <a:spcPct val="101000"/>
              </a:lnSpc>
              <a:spcBef>
                <a:spcPts val="1000"/>
              </a:spcBef>
              <a:spcAft>
                <a:spcPts val="0"/>
              </a:spcAft>
              <a:buClr>
                <a:srgbClr val="000000"/>
              </a:buClr>
              <a:buSzPts val="2900"/>
              <a:buFont typeface="Times New Roman"/>
              <a:buNone/>
            </a:pPr>
            <a:r>
              <a:t/>
            </a:r>
            <a:endParaRPr b="0" i="0" sz="2900" u="none">
              <a:solidFill>
                <a:srgbClr val="000000"/>
              </a:solidFill>
              <a:latin typeface="Tahoma"/>
              <a:ea typeface="Tahoma"/>
              <a:cs typeface="Tahoma"/>
              <a:sym typeface="Tahoma"/>
            </a:endParaRPr>
          </a:p>
          <a:p>
            <a:pPr indent="-309563" lvl="0" marL="309563" marR="0" rtl="0" algn="l">
              <a:lnSpc>
                <a:spcPct val="101000"/>
              </a:lnSpc>
              <a:spcBef>
                <a:spcPts val="1200"/>
              </a:spcBef>
              <a:spcAft>
                <a:spcPts val="0"/>
              </a:spcAft>
              <a:buNone/>
            </a:pPr>
            <a:r>
              <a:t/>
            </a:r>
            <a:endParaRPr b="0" i="0" sz="2900" u="none">
              <a:solidFill>
                <a:srgbClr val="000000"/>
              </a:solidFill>
              <a:latin typeface="Tahoma"/>
              <a:ea typeface="Tahoma"/>
              <a:cs typeface="Tahoma"/>
              <a:sym typeface="Tahoma"/>
            </a:endParaRPr>
          </a:p>
        </p:txBody>
      </p:sp>
      <p:sp>
        <p:nvSpPr>
          <p:cNvPr id="775" name="Google Shape;775;p56"/>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776" name="Google Shape;776;p56"/>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77" name="Google Shape;777;p56"/>
          <p:cNvSpPr txBox="1"/>
          <p:nvPr/>
        </p:nvSpPr>
        <p:spPr>
          <a:xfrm>
            <a:off x="179387" y="273050"/>
            <a:ext cx="88566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Tahoma"/>
              <a:buNone/>
            </a:pPr>
            <a:r>
              <a:rPr b="1" i="0" lang="en-US" sz="4000" u="none">
                <a:solidFill>
                  <a:srgbClr val="000000"/>
                </a:solidFill>
                <a:latin typeface="Tahoma"/>
                <a:ea typeface="Tahoma"/>
                <a:cs typeface="Tahoma"/>
                <a:sym typeface="Tahoma"/>
              </a:rPr>
              <a:t>Challenges: </a:t>
            </a:r>
            <a:r>
              <a:rPr b="1" i="0" lang="en-US" sz="4000" u="none">
                <a:solidFill>
                  <a:srgbClr val="FF0000"/>
                </a:solidFill>
                <a:latin typeface="Tahoma"/>
                <a:ea typeface="Tahoma"/>
                <a:cs typeface="Tahoma"/>
                <a:sym typeface="Tahoma"/>
              </a:rPr>
              <a:t>Failure Handling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7"/>
          <p:cNvSpPr txBox="1"/>
          <p:nvPr>
            <p:ph idx="1" type="body"/>
          </p:nvPr>
        </p:nvSpPr>
        <p:spPr>
          <a:xfrm>
            <a:off x="190500" y="1412875"/>
            <a:ext cx="8642350" cy="4752975"/>
          </a:xfrm>
          <a:prstGeom prst="rect">
            <a:avLst/>
          </a:prstGeom>
          <a:noFill/>
          <a:ln>
            <a:noFill/>
          </a:ln>
        </p:spPr>
        <p:txBody>
          <a:bodyPr anchorCtr="0" anchor="t" bIns="0" lIns="0" spcFirstLastPara="1" rIns="0" wrap="square" tIns="0">
            <a:noAutofit/>
          </a:bodyPr>
          <a:lstStyle/>
          <a:p>
            <a:pPr indent="-309562" lvl="0" marL="309562" marR="0" rtl="0" algn="l">
              <a:lnSpc>
                <a:spcPct val="101000"/>
              </a:lnSpc>
              <a:spcBef>
                <a:spcPts val="0"/>
              </a:spcBef>
              <a:spcAft>
                <a:spcPts val="0"/>
              </a:spcAft>
              <a:buClr>
                <a:srgbClr val="000000"/>
              </a:buClr>
              <a:buSzPts val="2800"/>
              <a:buFont typeface="Times New Roman"/>
              <a:buNone/>
            </a:pPr>
            <a:r>
              <a:rPr b="1" i="0" lang="en-US" sz="2800" u="none">
                <a:solidFill>
                  <a:srgbClr val="000000"/>
                </a:solidFill>
                <a:latin typeface="Tahoma"/>
                <a:ea typeface="Tahoma"/>
                <a:cs typeface="Tahoma"/>
                <a:sym typeface="Tahoma"/>
              </a:rPr>
              <a:t>Failure model:</a:t>
            </a:r>
            <a:endParaRPr/>
          </a:p>
          <a:p>
            <a:pPr indent="-342900" lvl="1" marL="704850" marR="0" rtl="0" algn="l">
              <a:lnSpc>
                <a:spcPct val="101000"/>
              </a:lnSpc>
              <a:spcBef>
                <a:spcPts val="1200"/>
              </a:spcBef>
              <a:spcAft>
                <a:spcPts val="0"/>
              </a:spcAft>
              <a:buClr>
                <a:srgbClr val="000000"/>
              </a:buClr>
              <a:buSzPts val="2400"/>
              <a:buFont typeface="Arial"/>
              <a:buChar char="•"/>
            </a:pPr>
            <a:r>
              <a:rPr b="0" i="0" lang="en-US" sz="2400" u="none" cap="none" strike="noStrike">
                <a:solidFill>
                  <a:srgbClr val="000000"/>
                </a:solidFill>
                <a:latin typeface="Tahoma"/>
                <a:ea typeface="Tahoma"/>
                <a:cs typeface="Tahoma"/>
                <a:sym typeface="Tahoma"/>
              </a:rPr>
              <a:t>Defines the ways in which failures may occur in</a:t>
            </a:r>
            <a:endParaRPr/>
          </a:p>
          <a:p>
            <a:pPr indent="-342900" lvl="1" marL="704850" marR="0" rtl="0" algn="l">
              <a:lnSpc>
                <a:spcPct val="101000"/>
              </a:lnSpc>
              <a:spcBef>
                <a:spcPts val="1000"/>
              </a:spcBef>
              <a:spcAft>
                <a:spcPts val="0"/>
              </a:spcAft>
              <a:buClr>
                <a:srgbClr val="000000"/>
              </a:buClr>
              <a:buSzPts val="2400"/>
              <a:buFont typeface="Arial"/>
              <a:buChar char="•"/>
            </a:pPr>
            <a:r>
              <a:rPr b="0" i="0" lang="en-US" sz="2400" u="none" cap="none" strike="noStrike">
                <a:solidFill>
                  <a:srgbClr val="000000"/>
                </a:solidFill>
                <a:latin typeface="Tahoma"/>
                <a:ea typeface="Tahoma"/>
                <a:cs typeface="Tahoma"/>
                <a:sym typeface="Tahoma"/>
              </a:rPr>
              <a:t>Provides an understanding of the effects of failures</a:t>
            </a:r>
            <a:endParaRPr b="0" i="0" sz="2800" u="none" cap="none" strike="noStrike">
              <a:solidFill>
                <a:srgbClr val="000000"/>
              </a:solidFill>
              <a:latin typeface="Tahoma"/>
              <a:ea typeface="Tahoma"/>
              <a:cs typeface="Tahoma"/>
              <a:sym typeface="Tahoma"/>
            </a:endParaRPr>
          </a:p>
          <a:p>
            <a:pPr indent="-309562" lvl="0" marL="309562" marR="0" rtl="0" algn="l">
              <a:lnSpc>
                <a:spcPct val="101000"/>
              </a:lnSpc>
              <a:spcBef>
                <a:spcPts val="1000"/>
              </a:spcBef>
              <a:spcAft>
                <a:spcPts val="0"/>
              </a:spcAft>
              <a:buClr>
                <a:srgbClr val="000000"/>
              </a:buClr>
              <a:buSzPts val="2800"/>
              <a:buFont typeface="Times New Roman"/>
              <a:buNone/>
            </a:pPr>
            <a:r>
              <a:rPr b="1" i="0" lang="en-US" sz="2800" u="none">
                <a:solidFill>
                  <a:srgbClr val="000000"/>
                </a:solidFill>
                <a:latin typeface="Tahoma"/>
                <a:ea typeface="Tahoma"/>
                <a:cs typeface="Tahoma"/>
                <a:sym typeface="Tahoma"/>
              </a:rPr>
              <a:t>Example of taxonomy of failures </a:t>
            </a:r>
            <a:r>
              <a:rPr b="1" i="0" lang="en-US" sz="2000" u="none">
                <a:solidFill>
                  <a:srgbClr val="000000"/>
                </a:solidFill>
                <a:latin typeface="Tahoma"/>
                <a:ea typeface="Tahoma"/>
                <a:cs typeface="Tahoma"/>
                <a:sym typeface="Tahoma"/>
              </a:rPr>
              <a:t>[Hadzilacos and Toueg, 1994]:</a:t>
            </a:r>
            <a:endParaRPr/>
          </a:p>
          <a:p>
            <a:pPr indent="-342900" lvl="1" marL="704850" marR="0" rtl="0" algn="l">
              <a:lnSpc>
                <a:spcPct val="101000"/>
              </a:lnSpc>
              <a:spcBef>
                <a:spcPts val="1200"/>
              </a:spcBef>
              <a:spcAft>
                <a:spcPts val="0"/>
              </a:spcAft>
              <a:buClr>
                <a:srgbClr val="000000"/>
              </a:buClr>
              <a:buSzPts val="2400"/>
              <a:buFont typeface="Arial"/>
              <a:buChar char="•"/>
            </a:pPr>
            <a:r>
              <a:rPr b="1" i="0" lang="en-US" sz="2400" u="none" cap="none" strike="noStrike">
                <a:solidFill>
                  <a:srgbClr val="000000"/>
                </a:solidFill>
                <a:latin typeface="Tahoma"/>
                <a:ea typeface="Tahoma"/>
                <a:cs typeface="Tahoma"/>
                <a:sym typeface="Tahoma"/>
              </a:rPr>
              <a:t>Omission failures: </a:t>
            </a:r>
            <a:r>
              <a:rPr b="0" i="0" lang="en-US" sz="2400" u="none" cap="none" strike="noStrike">
                <a:solidFill>
                  <a:srgbClr val="000000"/>
                </a:solidFill>
                <a:latin typeface="Tahoma"/>
                <a:ea typeface="Tahoma"/>
                <a:cs typeface="Tahoma"/>
                <a:sym typeface="Tahoma"/>
              </a:rPr>
              <a:t>a process or communication channel fails to perform actions that it is supposed to do</a:t>
            </a:r>
            <a:endParaRPr/>
          </a:p>
          <a:p>
            <a:pPr indent="-342900" lvl="1" marL="704850" marR="0" rtl="0" algn="l">
              <a:lnSpc>
                <a:spcPct val="101000"/>
              </a:lnSpc>
              <a:spcBef>
                <a:spcPts val="1000"/>
              </a:spcBef>
              <a:spcAft>
                <a:spcPts val="0"/>
              </a:spcAft>
              <a:buClr>
                <a:srgbClr val="000000"/>
              </a:buClr>
              <a:buSzPts val="2400"/>
              <a:buFont typeface="Arial"/>
              <a:buChar char="•"/>
            </a:pPr>
            <a:r>
              <a:rPr b="1" i="0" lang="en-US" sz="2400" u="none" cap="none" strike="noStrike">
                <a:solidFill>
                  <a:srgbClr val="000000"/>
                </a:solidFill>
                <a:latin typeface="Tahoma"/>
                <a:ea typeface="Tahoma"/>
                <a:cs typeface="Tahoma"/>
                <a:sym typeface="Tahoma"/>
              </a:rPr>
              <a:t>Arbitrary failures: </a:t>
            </a:r>
            <a:r>
              <a:rPr b="0" i="0" lang="en-US" sz="2400" u="none" cap="none" strike="noStrike">
                <a:solidFill>
                  <a:srgbClr val="000000"/>
                </a:solidFill>
                <a:latin typeface="Tahoma"/>
                <a:ea typeface="Tahoma"/>
                <a:cs typeface="Tahoma"/>
                <a:sym typeface="Tahoma"/>
              </a:rPr>
              <a:t>any type of error may occur</a:t>
            </a:r>
            <a:endParaRPr/>
          </a:p>
          <a:p>
            <a:pPr indent="-342900" lvl="1" marL="704850" marR="0" rtl="0" algn="l">
              <a:lnSpc>
                <a:spcPct val="101000"/>
              </a:lnSpc>
              <a:spcBef>
                <a:spcPts val="1000"/>
              </a:spcBef>
              <a:spcAft>
                <a:spcPts val="0"/>
              </a:spcAft>
              <a:buClr>
                <a:srgbClr val="000000"/>
              </a:buClr>
              <a:buSzPts val="2400"/>
              <a:buFont typeface="Arial"/>
              <a:buChar char="•"/>
            </a:pPr>
            <a:r>
              <a:rPr b="1" i="0" lang="en-US" sz="2400" u="none" cap="none" strike="noStrike">
                <a:solidFill>
                  <a:srgbClr val="000000"/>
                </a:solidFill>
                <a:latin typeface="Tahoma"/>
                <a:ea typeface="Tahoma"/>
                <a:cs typeface="Tahoma"/>
                <a:sym typeface="Tahoma"/>
              </a:rPr>
              <a:t>Timing failures: </a:t>
            </a:r>
            <a:r>
              <a:rPr b="0" i="0" lang="en-US" sz="2400" u="none" cap="none" strike="noStrike">
                <a:solidFill>
                  <a:srgbClr val="000000"/>
                </a:solidFill>
                <a:latin typeface="Tahoma"/>
                <a:ea typeface="Tahoma"/>
                <a:cs typeface="Tahoma"/>
                <a:sym typeface="Tahoma"/>
              </a:rPr>
              <a:t>applicable in synchronous distributed systems.</a:t>
            </a:r>
            <a:endParaRPr/>
          </a:p>
        </p:txBody>
      </p:sp>
      <p:sp>
        <p:nvSpPr>
          <p:cNvPr id="783" name="Google Shape;783;p57"/>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784" name="Google Shape;784;p57"/>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85" name="Google Shape;785;p57"/>
          <p:cNvSpPr txBox="1"/>
          <p:nvPr/>
        </p:nvSpPr>
        <p:spPr>
          <a:xfrm>
            <a:off x="179387" y="273050"/>
            <a:ext cx="88566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Tahoma"/>
              <a:buNone/>
            </a:pPr>
            <a:r>
              <a:rPr b="1" i="0" lang="en-US" sz="4000" u="none">
                <a:solidFill>
                  <a:srgbClr val="000000"/>
                </a:solidFill>
                <a:latin typeface="Tahoma"/>
                <a:ea typeface="Tahoma"/>
                <a:cs typeface="Tahoma"/>
                <a:sym typeface="Tahoma"/>
              </a:rPr>
              <a:t>Challenges: </a:t>
            </a:r>
            <a:r>
              <a:rPr b="1" i="0" lang="en-US" sz="4000" u="none">
                <a:solidFill>
                  <a:srgbClr val="FF0000"/>
                </a:solidFill>
                <a:latin typeface="Tahoma"/>
                <a:ea typeface="Tahoma"/>
                <a:cs typeface="Tahoma"/>
                <a:sym typeface="Tahoma"/>
              </a:rPr>
              <a:t>Failure Handling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58"/>
          <p:cNvSpPr txBox="1"/>
          <p:nvPr>
            <p:ph idx="1" type="body"/>
          </p:nvPr>
        </p:nvSpPr>
        <p:spPr>
          <a:xfrm>
            <a:off x="457200" y="1604962"/>
            <a:ext cx="8226425" cy="3975100"/>
          </a:xfrm>
          <a:prstGeom prst="rect">
            <a:avLst/>
          </a:prstGeom>
          <a:noFill/>
          <a:ln>
            <a:noFill/>
          </a:ln>
        </p:spPr>
        <p:txBody>
          <a:bodyPr anchorCtr="0" anchor="t" bIns="0" lIns="0" spcFirstLastPara="1" rIns="0" wrap="square" tIns="0">
            <a:noAutofit/>
          </a:bodyPr>
          <a:lstStyle/>
          <a:p>
            <a:pPr indent="-309562" lvl="0" marL="309562" marR="0" rtl="0" algn="l">
              <a:lnSpc>
                <a:spcPct val="90000"/>
              </a:lnSpc>
              <a:spcBef>
                <a:spcPts val="0"/>
              </a:spcBef>
              <a:spcAft>
                <a:spcPts val="0"/>
              </a:spcAft>
              <a:buClr>
                <a:srgbClr val="000000"/>
              </a:buClr>
              <a:buSzPts val="3200"/>
              <a:buFont typeface="Times New Roman"/>
              <a:buNone/>
            </a:pPr>
            <a:r>
              <a:rPr b="1" i="0" lang="en-US" sz="3200" u="none">
                <a:solidFill>
                  <a:srgbClr val="000000"/>
                </a:solidFill>
                <a:latin typeface="Tahoma"/>
                <a:ea typeface="Tahoma"/>
                <a:cs typeface="Tahoma"/>
                <a:sym typeface="Tahoma"/>
              </a:rPr>
              <a:t>Techniques used:</a:t>
            </a:r>
            <a:endParaRPr/>
          </a:p>
          <a:p>
            <a:pPr indent="-342899" lvl="1" marL="757237" marR="0" rtl="0" algn="l">
              <a:lnSpc>
                <a:spcPct val="150000"/>
              </a:lnSpc>
              <a:spcBef>
                <a:spcPts val="1200"/>
              </a:spcBef>
              <a:spcAft>
                <a:spcPts val="0"/>
              </a:spcAft>
              <a:buClr>
                <a:srgbClr val="000000"/>
              </a:buClr>
              <a:buSzPts val="2800"/>
              <a:buFont typeface="Arial"/>
              <a:buChar char="•"/>
            </a:pPr>
            <a:r>
              <a:rPr b="1" i="0" lang="en-US" sz="2800" u="none" cap="none" strike="noStrike">
                <a:solidFill>
                  <a:srgbClr val="000000"/>
                </a:solidFill>
                <a:latin typeface="Tahoma"/>
                <a:ea typeface="Tahoma"/>
                <a:cs typeface="Tahoma"/>
                <a:sym typeface="Tahoma"/>
              </a:rPr>
              <a:t>Checksum: </a:t>
            </a:r>
            <a:r>
              <a:rPr b="0" i="0" lang="en-US" sz="2800" u="none" cap="none" strike="noStrike">
                <a:solidFill>
                  <a:srgbClr val="000000"/>
                </a:solidFill>
                <a:latin typeface="Tahoma"/>
                <a:ea typeface="Tahoma"/>
                <a:cs typeface="Tahoma"/>
                <a:sym typeface="Tahoma"/>
              </a:rPr>
              <a:t>detecting failures</a:t>
            </a:r>
            <a:endParaRPr/>
          </a:p>
          <a:p>
            <a:pPr indent="-342899" lvl="1" marL="757237" marR="0" rtl="0" algn="l">
              <a:lnSpc>
                <a:spcPct val="150000"/>
              </a:lnSpc>
              <a:spcBef>
                <a:spcPts val="1000"/>
              </a:spcBef>
              <a:spcAft>
                <a:spcPts val="0"/>
              </a:spcAft>
              <a:buClr>
                <a:srgbClr val="000000"/>
              </a:buClr>
              <a:buSzPts val="2800"/>
              <a:buFont typeface="Arial"/>
              <a:buChar char="•"/>
            </a:pPr>
            <a:r>
              <a:rPr b="1" i="0" lang="en-US" sz="2800" u="none" cap="none" strike="noStrike">
                <a:solidFill>
                  <a:srgbClr val="000000"/>
                </a:solidFill>
                <a:latin typeface="Tahoma"/>
                <a:ea typeface="Tahoma"/>
                <a:cs typeface="Tahoma"/>
                <a:sym typeface="Tahoma"/>
              </a:rPr>
              <a:t>Message retransmission: </a:t>
            </a:r>
            <a:r>
              <a:rPr b="0" i="0" lang="en-US" sz="2800" u="none" cap="none" strike="noStrike">
                <a:solidFill>
                  <a:srgbClr val="000000"/>
                </a:solidFill>
                <a:latin typeface="Tahoma"/>
                <a:ea typeface="Tahoma"/>
                <a:cs typeface="Tahoma"/>
                <a:sym typeface="Tahoma"/>
              </a:rPr>
              <a:t>masking failures</a:t>
            </a:r>
            <a:endParaRPr/>
          </a:p>
          <a:p>
            <a:pPr indent="-342899" lvl="1" marL="757237" marR="0" rtl="0" algn="l">
              <a:lnSpc>
                <a:spcPct val="150000"/>
              </a:lnSpc>
              <a:spcBef>
                <a:spcPts val="1000"/>
              </a:spcBef>
              <a:spcAft>
                <a:spcPts val="0"/>
              </a:spcAft>
              <a:buClr>
                <a:srgbClr val="000000"/>
              </a:buClr>
              <a:buSzPts val="2800"/>
              <a:buFont typeface="Arial"/>
              <a:buChar char="•"/>
            </a:pPr>
            <a:r>
              <a:rPr b="1" i="0" lang="en-US" sz="2800" u="none" cap="none" strike="noStrike">
                <a:solidFill>
                  <a:srgbClr val="000000"/>
                </a:solidFill>
                <a:latin typeface="Tahoma"/>
                <a:ea typeface="Tahoma"/>
                <a:cs typeface="Tahoma"/>
                <a:sym typeface="Tahoma"/>
              </a:rPr>
              <a:t>Redundancy: </a:t>
            </a:r>
            <a:r>
              <a:rPr b="0" i="0" lang="en-US" sz="2800" u="none" cap="none" strike="noStrike">
                <a:solidFill>
                  <a:srgbClr val="000000"/>
                </a:solidFill>
                <a:latin typeface="Tahoma"/>
                <a:ea typeface="Tahoma"/>
                <a:cs typeface="Tahoma"/>
                <a:sym typeface="Tahoma"/>
              </a:rPr>
              <a:t>replicating services</a:t>
            </a:r>
            <a:endParaRPr/>
          </a:p>
          <a:p>
            <a:pPr indent="-309563" lvl="0" marL="309563" marR="0" rtl="0" algn="l">
              <a:lnSpc>
                <a:spcPct val="101000"/>
              </a:lnSpc>
              <a:spcBef>
                <a:spcPts val="1000"/>
              </a:spcBef>
              <a:spcAft>
                <a:spcPts val="0"/>
              </a:spcAft>
              <a:buNone/>
            </a:pPr>
            <a:r>
              <a:t/>
            </a:r>
            <a:endParaRPr b="0" i="0" sz="2800" u="none" cap="none" strike="noStrike">
              <a:solidFill>
                <a:srgbClr val="000000"/>
              </a:solidFill>
              <a:latin typeface="Tahoma"/>
              <a:ea typeface="Tahoma"/>
              <a:cs typeface="Tahoma"/>
              <a:sym typeface="Tahoma"/>
            </a:endParaRPr>
          </a:p>
        </p:txBody>
      </p:sp>
      <p:sp>
        <p:nvSpPr>
          <p:cNvPr id="791" name="Google Shape;791;p58"/>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792" name="Google Shape;792;p58"/>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793" name="Google Shape;793;p58"/>
          <p:cNvSpPr txBox="1"/>
          <p:nvPr/>
        </p:nvSpPr>
        <p:spPr>
          <a:xfrm>
            <a:off x="179387" y="273050"/>
            <a:ext cx="88566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Tahoma"/>
              <a:buNone/>
            </a:pPr>
            <a:r>
              <a:rPr b="1" i="0" lang="en-US" sz="4000" u="none">
                <a:solidFill>
                  <a:srgbClr val="000000"/>
                </a:solidFill>
                <a:latin typeface="Tahoma"/>
                <a:ea typeface="Tahoma"/>
                <a:cs typeface="Tahoma"/>
                <a:sym typeface="Tahoma"/>
              </a:rPr>
              <a:t>Challenges: </a:t>
            </a:r>
            <a:r>
              <a:rPr b="1" i="0" lang="en-US" sz="4000" u="none">
                <a:solidFill>
                  <a:srgbClr val="FF0000"/>
                </a:solidFill>
                <a:latin typeface="Tahoma"/>
                <a:ea typeface="Tahoma"/>
                <a:cs typeface="Tahoma"/>
                <a:sym typeface="Tahoma"/>
              </a:rPr>
              <a:t>Failure Handling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59"/>
          <p:cNvSpPr txBox="1"/>
          <p:nvPr>
            <p:ph idx="1" type="body"/>
          </p:nvPr>
        </p:nvSpPr>
        <p:spPr>
          <a:xfrm>
            <a:off x="173037" y="1268412"/>
            <a:ext cx="8431212" cy="4168775"/>
          </a:xfrm>
          <a:prstGeom prst="rect">
            <a:avLst/>
          </a:prstGeom>
          <a:noFill/>
          <a:ln>
            <a:noFill/>
          </a:ln>
        </p:spPr>
        <p:txBody>
          <a:bodyPr anchorCtr="0" anchor="t" bIns="0" lIns="0" spcFirstLastPara="1" rIns="0" wrap="square" tIns="0">
            <a:noAutofit/>
          </a:bodyPr>
          <a:lstStyle/>
          <a:p>
            <a:pPr indent="-309562" lvl="0" marL="309562" marR="0" rtl="0" algn="l">
              <a:lnSpc>
                <a:spcPct val="101000"/>
              </a:lnSpc>
              <a:spcBef>
                <a:spcPts val="0"/>
              </a:spcBef>
              <a:spcAft>
                <a:spcPts val="0"/>
              </a:spcAft>
              <a:buClr>
                <a:srgbClr val="000000"/>
              </a:buClr>
              <a:buSzPts val="2800"/>
              <a:buFont typeface="Times New Roman"/>
              <a:buNone/>
            </a:pPr>
            <a:r>
              <a:t/>
            </a:r>
            <a:endParaRPr b="0" i="0" sz="2800" u="none">
              <a:solidFill>
                <a:srgbClr val="000000"/>
              </a:solidFill>
              <a:latin typeface="Tahoma"/>
              <a:ea typeface="Tahoma"/>
              <a:cs typeface="Tahoma"/>
              <a:sym typeface="Tahoma"/>
            </a:endParaRPr>
          </a:p>
          <a:p>
            <a:pPr indent="-309563" lvl="0" marL="309563" marR="0" rtl="0" algn="l">
              <a:lnSpc>
                <a:spcPct val="101000"/>
              </a:lnSpc>
              <a:spcBef>
                <a:spcPts val="1200"/>
              </a:spcBef>
              <a:spcAft>
                <a:spcPts val="0"/>
              </a:spcAft>
              <a:buNone/>
            </a:pPr>
            <a:r>
              <a:t/>
            </a:r>
            <a:endParaRPr b="0" i="0" sz="2800" u="none">
              <a:solidFill>
                <a:srgbClr val="000000"/>
              </a:solidFill>
              <a:latin typeface="Tahoma"/>
              <a:ea typeface="Tahoma"/>
              <a:cs typeface="Tahoma"/>
              <a:sym typeface="Tahoma"/>
            </a:endParaRPr>
          </a:p>
        </p:txBody>
      </p:sp>
      <p:sp>
        <p:nvSpPr>
          <p:cNvPr id="799" name="Google Shape;799;p59"/>
          <p:cNvSpPr txBox="1"/>
          <p:nvPr/>
        </p:nvSpPr>
        <p:spPr>
          <a:xfrm>
            <a:off x="3081337" y="6524625"/>
            <a:ext cx="2897187" cy="288925"/>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00" name="Google Shape;800;p59"/>
          <p:cNvSpPr txBox="1"/>
          <p:nvPr/>
        </p:nvSpPr>
        <p:spPr>
          <a:xfrm>
            <a:off x="63404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801" name="Google Shape;801;p59"/>
          <p:cNvSpPr txBox="1"/>
          <p:nvPr/>
        </p:nvSpPr>
        <p:spPr>
          <a:xfrm>
            <a:off x="179387" y="273050"/>
            <a:ext cx="88566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Omission and Arbitrary Failures</a:t>
            </a:r>
            <a:endParaRPr/>
          </a:p>
        </p:txBody>
      </p:sp>
      <p:graphicFrame>
        <p:nvGraphicFramePr>
          <p:cNvPr id="802" name="Google Shape;802;p59"/>
          <p:cNvGraphicFramePr/>
          <p:nvPr/>
        </p:nvGraphicFramePr>
        <p:xfrm>
          <a:off x="184150" y="1341437"/>
          <a:ext cx="3000000" cy="3000000"/>
        </p:xfrm>
        <a:graphic>
          <a:graphicData uri="http://schemas.openxmlformats.org/drawingml/2006/table">
            <a:tbl>
              <a:tblPr>
                <a:noFill/>
                <a:tableStyleId>{96CAD129-8020-454C-BD78-0F2DA6281CBD}</a:tableStyleId>
              </a:tblPr>
              <a:tblGrid>
                <a:gridCol w="2011350"/>
                <a:gridCol w="1079500"/>
                <a:gridCol w="5545125"/>
              </a:tblGrid>
              <a:tr h="365125">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Class of failure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Affects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Description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r h="615950">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Fail-stop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Process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Process halts and remains halted. Other processes may detect this state.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r h="615950">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Crash</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Process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Process halts and remains halted. Other processes may not be able to detect this state.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5950">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Omission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Channel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 message inserted in an outgoing message buffer never arrives at the other end’s incoming message buffer.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r h="615950">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Send-omission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Process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 process completes a send  but the message is not put in its outgoing message buffer.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35050">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Receive-omission</a:t>
                      </a:r>
                      <a:endParaRPr/>
                    </a:p>
                    <a:p>
                      <a:pPr indent="0" lvl="0" marL="0" marR="0" rtl="0" algn="l">
                        <a:spcBef>
                          <a:spcPts val="0"/>
                        </a:spcBef>
                        <a:spcAft>
                          <a:spcPts val="0"/>
                        </a:spcAft>
                        <a:buNone/>
                      </a:pPr>
                      <a:r>
                        <a:t/>
                      </a:r>
                      <a:endParaRPr b="1" i="0" sz="1600" u="none">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Process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A message is put in a process’s incoming message buffer, but that process does not receive it.</a:t>
                      </a:r>
                      <a:endParaRPr/>
                    </a:p>
                    <a:p>
                      <a:pPr indent="0" lvl="0" marL="0" marR="0" rtl="0" algn="l">
                        <a:lnSpc>
                          <a:spcPct val="100000"/>
                        </a:lnSpc>
                        <a:spcBef>
                          <a:spcPts val="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0" lvl="0" marL="0" marR="0" rtl="0" algn="l">
                        <a:spcBef>
                          <a:spcPts val="0"/>
                        </a:spcBef>
                        <a:spcAft>
                          <a:spcPts val="0"/>
                        </a:spcAft>
                        <a:buNone/>
                      </a:pPr>
                      <a:r>
                        <a:t/>
                      </a:r>
                      <a:endParaRPr b="0" i="0" sz="1600" u="none">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r h="1076325">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Arbitrary</a:t>
                      </a:r>
                      <a:r>
                        <a:rPr b="0" i="0" lang="en-US" sz="1600" u="none">
                          <a:solidFill>
                            <a:schemeClr val="dk1"/>
                          </a:solidFill>
                          <a:latin typeface="Tahoma"/>
                          <a:ea typeface="Tahoma"/>
                          <a:cs typeface="Tahoma"/>
                          <a:sym typeface="Tahoma"/>
                        </a:rPr>
                        <a:t> (Byzantine)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Process or Channel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Process/channel exhibits arbitrary behavior: it may send/transmit arbitrary messages at arbitrary times, commit omissions; a process may stop or take an incorrect step.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6"/>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0" i="0" lang="en-US" sz="4000" u="none">
                <a:solidFill>
                  <a:srgbClr val="000000"/>
                </a:solidFill>
                <a:latin typeface="Tahoma"/>
                <a:ea typeface="Tahoma"/>
                <a:cs typeface="Tahoma"/>
                <a:sym typeface="Tahoma"/>
              </a:rPr>
              <a:t> </a:t>
            </a:r>
            <a:endParaRPr/>
          </a:p>
        </p:txBody>
      </p:sp>
      <p:sp>
        <p:nvSpPr>
          <p:cNvPr id="297" name="Google Shape;297;p6"/>
          <p:cNvSpPr txBox="1"/>
          <p:nvPr>
            <p:ph idx="1" type="body"/>
          </p:nvPr>
        </p:nvSpPr>
        <p:spPr>
          <a:xfrm>
            <a:off x="468312" y="1700212"/>
            <a:ext cx="7354887" cy="3448050"/>
          </a:xfrm>
          <a:prstGeom prst="rect">
            <a:avLst/>
          </a:prstGeom>
          <a:noFill/>
          <a:ln>
            <a:noFill/>
          </a:ln>
        </p:spPr>
        <p:txBody>
          <a:bodyPr anchorCtr="0" anchor="t" bIns="0" lIns="0" spcFirstLastPara="1" rIns="0" wrap="square" tIns="0">
            <a:noAutofit/>
          </a:bodyPr>
          <a:lstStyle/>
          <a:p>
            <a:pPr indent="-309562" lvl="0" marL="309562" marR="0" rtl="0" algn="ctr">
              <a:lnSpc>
                <a:spcPct val="101000"/>
              </a:lnSpc>
              <a:spcBef>
                <a:spcPts val="0"/>
              </a:spcBef>
              <a:spcAft>
                <a:spcPts val="0"/>
              </a:spcAft>
              <a:buClr>
                <a:srgbClr val="000000"/>
              </a:buClr>
              <a:buSzPts val="4400"/>
              <a:buFont typeface="Times New Roman"/>
              <a:buNone/>
            </a:pPr>
            <a:r>
              <a:rPr b="1" i="0" lang="en-US" sz="4400" u="none">
                <a:solidFill>
                  <a:srgbClr val="000000"/>
                </a:solidFill>
                <a:latin typeface="Tahoma"/>
                <a:ea typeface="Tahoma"/>
                <a:cs typeface="Tahoma"/>
                <a:sym typeface="Tahoma"/>
              </a:rPr>
              <a:t>Topic 1</a:t>
            </a:r>
            <a:endParaRPr/>
          </a:p>
          <a:p>
            <a:pPr indent="-309562" lvl="0" marL="309562" marR="0" rtl="0" algn="ctr">
              <a:lnSpc>
                <a:spcPct val="101000"/>
              </a:lnSpc>
              <a:spcBef>
                <a:spcPts val="1200"/>
              </a:spcBef>
              <a:spcAft>
                <a:spcPts val="0"/>
              </a:spcAft>
              <a:buClr>
                <a:srgbClr val="000000"/>
              </a:buClr>
              <a:buSzPts val="4400"/>
              <a:buFont typeface="Times New Roman"/>
              <a:buNone/>
            </a:pPr>
            <a:r>
              <a:rPr b="0" i="0" lang="en-US" sz="4400" u="none">
                <a:solidFill>
                  <a:srgbClr val="000000"/>
                </a:solidFill>
                <a:latin typeface="Tahoma"/>
                <a:ea typeface="Tahoma"/>
                <a:cs typeface="Tahoma"/>
                <a:sym typeface="Tahoma"/>
              </a:rPr>
              <a:t>Challenges in Distributed Systems</a:t>
            </a:r>
            <a:endParaRPr/>
          </a:p>
          <a:p>
            <a:pPr indent="-309562" lvl="0" marL="309562" marR="0" rtl="0" algn="l">
              <a:lnSpc>
                <a:spcPct val="101000"/>
              </a:lnSpc>
              <a:spcBef>
                <a:spcPts val="1200"/>
              </a:spcBef>
              <a:spcAft>
                <a:spcPts val="0"/>
              </a:spcAft>
              <a:buClr>
                <a:srgbClr val="000000"/>
              </a:buClr>
              <a:buSzPts val="2800"/>
              <a:buFont typeface="Times New Roman"/>
              <a:buNone/>
            </a:pPr>
            <a:r>
              <a:rPr b="0" i="0" lang="en-US" sz="2800" u="none">
                <a:solidFill>
                  <a:srgbClr val="000000"/>
                </a:solidFill>
                <a:latin typeface="Tahoma"/>
                <a:ea typeface="Tahoma"/>
                <a:cs typeface="Tahoma"/>
                <a:sym typeface="Tahoma"/>
              </a:rPr>
              <a:t>Material from: </a:t>
            </a:r>
            <a:endParaRPr b="0" i="0" sz="2800" u="none">
              <a:solidFill>
                <a:srgbClr val="000000"/>
              </a:solidFill>
              <a:latin typeface="Tahoma"/>
              <a:ea typeface="Tahoma"/>
              <a:cs typeface="Tahoma"/>
              <a:sym typeface="Tahoma"/>
            </a:endParaRPr>
          </a:p>
          <a:p>
            <a:pPr indent="-309562" lvl="0" marL="309562" marR="0" rtl="0" algn="l">
              <a:lnSpc>
                <a:spcPct val="100000"/>
              </a:lnSpc>
              <a:spcBef>
                <a:spcPts val="1200"/>
              </a:spcBef>
              <a:spcAft>
                <a:spcPts val="0"/>
              </a:spcAft>
              <a:buClr>
                <a:srgbClr val="000000"/>
              </a:buClr>
              <a:buSzPts val="1600"/>
              <a:buFont typeface="Times New Roman"/>
              <a:buChar char="-"/>
            </a:pPr>
            <a:r>
              <a:rPr b="0" i="0" lang="en-US" sz="1600" u="none">
                <a:solidFill>
                  <a:srgbClr val="000000"/>
                </a:solidFill>
                <a:latin typeface="Tahoma"/>
                <a:ea typeface="Tahoma"/>
                <a:cs typeface="Tahoma"/>
                <a:sym typeface="Tahoma"/>
              </a:rPr>
              <a:t>Distributed Systems: Concepts and Design, 5th edition. Coulouris, et. Al</a:t>
            </a:r>
            <a:endParaRPr/>
          </a:p>
          <a:p>
            <a:pPr indent="-309562" lvl="0" marL="309562" marR="0" rtl="0" algn="l">
              <a:lnSpc>
                <a:spcPct val="100000"/>
              </a:lnSpc>
              <a:spcBef>
                <a:spcPts val="0"/>
              </a:spcBef>
              <a:spcAft>
                <a:spcPts val="0"/>
              </a:spcAft>
              <a:buClr>
                <a:srgbClr val="000000"/>
              </a:buClr>
              <a:buSzPts val="1600"/>
              <a:buFont typeface="Times New Roman"/>
              <a:buChar char="-"/>
            </a:pPr>
            <a:r>
              <a:rPr b="0" i="0" lang="en-US" sz="1600" u="none">
                <a:solidFill>
                  <a:srgbClr val="000000"/>
                </a:solidFill>
                <a:latin typeface="Tahoma"/>
                <a:ea typeface="Tahoma"/>
                <a:cs typeface="Tahoma"/>
                <a:sym typeface="Tahoma"/>
              </a:rPr>
              <a:t>Prof. Bill Nace’ http://ece842.com/S13/ </a:t>
            </a:r>
            <a:endParaRPr/>
          </a:p>
          <a:p>
            <a:pPr indent="-309562" lvl="0" marL="309562" marR="0" rtl="0" algn="l">
              <a:lnSpc>
                <a:spcPct val="100000"/>
              </a:lnSpc>
              <a:spcBef>
                <a:spcPts val="0"/>
              </a:spcBef>
              <a:spcAft>
                <a:spcPts val="0"/>
              </a:spcAft>
              <a:buClr>
                <a:srgbClr val="000000"/>
              </a:buClr>
              <a:buSzPts val="1600"/>
              <a:buFont typeface="Times New Roman"/>
              <a:buChar char="-"/>
            </a:pPr>
            <a:r>
              <a:rPr b="0" i="0" lang="en-US" sz="1600" u="none">
                <a:solidFill>
                  <a:srgbClr val="000000"/>
                </a:solidFill>
                <a:latin typeface="Tahoma"/>
                <a:ea typeface="Tahoma"/>
                <a:cs typeface="Tahoma"/>
                <a:sym typeface="Tahoma"/>
              </a:rPr>
              <a:t>Dr. Rajkumar Buyya, </a:t>
            </a:r>
            <a:r>
              <a:rPr b="0" i="0" lang="en-US" sz="1600" u="sng">
                <a:solidFill>
                  <a:srgbClr val="000000"/>
                </a:solidFill>
                <a:latin typeface="Tahoma"/>
                <a:ea typeface="Tahoma"/>
                <a:cs typeface="Tahoma"/>
                <a:sym typeface="Tahoma"/>
                <a:hlinkClick r:id="rId3">
                  <a:extLst>
                    <a:ext uri="{A12FA001-AC4F-418D-AE19-62706E023703}">
                      <ahyp:hlinkClr val="tx"/>
                    </a:ext>
                  </a:extLst>
                </a:hlinkClick>
              </a:rPr>
              <a:t>http://www.cloudbus.org/652</a:t>
            </a:r>
            <a:endParaRPr/>
          </a:p>
          <a:p>
            <a:pPr indent="-309562" lvl="0" marL="309562" marR="0" rtl="0" algn="l">
              <a:lnSpc>
                <a:spcPct val="100000"/>
              </a:lnSpc>
              <a:spcBef>
                <a:spcPts val="0"/>
              </a:spcBef>
              <a:spcAft>
                <a:spcPts val="0"/>
              </a:spcAft>
              <a:buClr>
                <a:srgbClr val="000000"/>
              </a:buClr>
              <a:buSzPts val="1600"/>
              <a:buFont typeface="Times New Roman"/>
              <a:buChar char="-"/>
            </a:pPr>
            <a:r>
              <a:rPr b="0" i="0" lang="en-US" sz="1600" u="none">
                <a:solidFill>
                  <a:srgbClr val="000000"/>
                </a:solidFill>
                <a:latin typeface="Tahoma"/>
                <a:ea typeface="Tahoma"/>
                <a:cs typeface="Tahoma"/>
                <a:sym typeface="Tahoma"/>
              </a:rPr>
              <a:t>Ian Sommerville, Software Engineering, </a:t>
            </a:r>
            <a:endParaRPr b="0" i="0" sz="1600" u="none">
              <a:solidFill>
                <a:srgbClr val="000000"/>
              </a:solidFill>
              <a:latin typeface="Tahoma"/>
              <a:ea typeface="Tahoma"/>
              <a:cs typeface="Tahoma"/>
              <a:sym typeface="Tahoma"/>
            </a:endParaRPr>
          </a:p>
          <a:p>
            <a:pPr indent="-309563" lvl="0" marL="309563" marR="0" rtl="0" algn="l">
              <a:lnSpc>
                <a:spcPct val="101000"/>
              </a:lnSpc>
              <a:spcBef>
                <a:spcPts val="0"/>
              </a:spcBef>
              <a:spcAft>
                <a:spcPts val="0"/>
              </a:spcAft>
              <a:buNone/>
            </a:pPr>
            <a:r>
              <a:t/>
            </a:r>
            <a:endParaRPr b="0" i="0" sz="1600" u="none">
              <a:solidFill>
                <a:srgbClr val="000000"/>
              </a:solidFill>
              <a:latin typeface="Tahoma"/>
              <a:ea typeface="Tahoma"/>
              <a:cs typeface="Tahoma"/>
              <a:sym typeface="Tahoma"/>
            </a:endParaRPr>
          </a:p>
        </p:txBody>
      </p:sp>
      <p:sp>
        <p:nvSpPr>
          <p:cNvPr id="298" name="Google Shape;298;p6"/>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299" name="Google Shape;299;p6"/>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60"/>
          <p:cNvSpPr txBox="1"/>
          <p:nvPr>
            <p:ph idx="1" type="body"/>
          </p:nvPr>
        </p:nvSpPr>
        <p:spPr>
          <a:xfrm>
            <a:off x="366712" y="1347787"/>
            <a:ext cx="8226425" cy="1073150"/>
          </a:xfrm>
          <a:prstGeom prst="rect">
            <a:avLst/>
          </a:prstGeom>
          <a:noFill/>
          <a:ln>
            <a:noFill/>
          </a:ln>
        </p:spPr>
        <p:txBody>
          <a:bodyPr anchorCtr="0" anchor="t" bIns="0" lIns="0" spcFirstLastPara="1" rIns="0" wrap="square" tIns="0">
            <a:noAutofit/>
          </a:bodyPr>
          <a:lstStyle/>
          <a:p>
            <a:pPr indent="0" lvl="0" marL="0" marR="0" rtl="0" algn="l">
              <a:lnSpc>
                <a:spcPct val="101000"/>
              </a:lnSpc>
              <a:spcBef>
                <a:spcPts val="0"/>
              </a:spcBef>
              <a:spcAft>
                <a:spcPts val="0"/>
              </a:spcAft>
              <a:buClr>
                <a:srgbClr val="000000"/>
              </a:buClr>
              <a:buSzPts val="3200"/>
              <a:buFont typeface="Times New Roman"/>
              <a:buNone/>
            </a:pPr>
            <a:r>
              <a:rPr b="1" i="0" lang="en-US" sz="3200" u="none">
                <a:solidFill>
                  <a:srgbClr val="000000"/>
                </a:solidFill>
                <a:latin typeface="Tahoma"/>
                <a:ea typeface="Tahoma"/>
                <a:cs typeface="Tahoma"/>
                <a:sym typeface="Tahoma"/>
              </a:rPr>
              <a:t>Applicable in synchronous distributed systems</a:t>
            </a:r>
            <a:endParaRPr/>
          </a:p>
        </p:txBody>
      </p:sp>
      <p:sp>
        <p:nvSpPr>
          <p:cNvPr id="808" name="Google Shape;808;p60"/>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09" name="Google Shape;809;p60"/>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810" name="Google Shape;810;p60"/>
          <p:cNvSpPr txBox="1"/>
          <p:nvPr/>
        </p:nvSpPr>
        <p:spPr>
          <a:xfrm>
            <a:off x="179387" y="273050"/>
            <a:ext cx="8856662"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Timing Failures: </a:t>
            </a:r>
            <a:endParaRPr/>
          </a:p>
        </p:txBody>
      </p:sp>
      <p:graphicFrame>
        <p:nvGraphicFramePr>
          <p:cNvPr id="811" name="Google Shape;811;p60"/>
          <p:cNvGraphicFramePr/>
          <p:nvPr/>
        </p:nvGraphicFramePr>
        <p:xfrm>
          <a:off x="503237" y="2565400"/>
          <a:ext cx="3000000" cy="3000000"/>
        </p:xfrm>
        <a:graphic>
          <a:graphicData uri="http://schemas.openxmlformats.org/drawingml/2006/table">
            <a:tbl>
              <a:tblPr>
                <a:noFill/>
                <a:tableStyleId>{96CAD129-8020-454C-BD78-0F2DA6281CBD}</a:tableStyleId>
              </a:tblPr>
              <a:tblGrid>
                <a:gridCol w="1944675"/>
                <a:gridCol w="1511300"/>
                <a:gridCol w="4752975"/>
              </a:tblGrid>
              <a:tr h="701675">
                <a:tc>
                  <a:txBody>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Class of Failure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Affects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Description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Clock</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Process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Process’s local clock exceeds the bounds on its rate of drift from real time.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r h="701675">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Performance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Process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Process exceeds the bounds on the interval between two steps.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Performance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Channel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 message’s transmission takes longer than the stated bound.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00">
                        <a:alpha val="19607"/>
                      </a:srgbClr>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1"/>
          <p:cNvSpPr txBox="1"/>
          <p:nvPr>
            <p:ph idx="1" type="body"/>
          </p:nvPr>
        </p:nvSpPr>
        <p:spPr>
          <a:xfrm>
            <a:off x="179387" y="1700212"/>
            <a:ext cx="8504237" cy="3976687"/>
          </a:xfrm>
          <a:prstGeom prst="rect">
            <a:avLst/>
          </a:prstGeom>
          <a:noFill/>
          <a:ln>
            <a:noFill/>
          </a:ln>
        </p:spPr>
        <p:txBody>
          <a:bodyPr anchorCtr="0" anchor="t" bIns="0" lIns="0" spcFirstLastPara="1" rIns="0" wrap="square" tIns="0">
            <a:noAutofit/>
          </a:bodyPr>
          <a:lstStyle/>
          <a:p>
            <a:pPr indent="0" lvl="1" marL="361950" marR="0" rtl="0" algn="l">
              <a:lnSpc>
                <a:spcPct val="101000"/>
              </a:lnSpc>
              <a:spcBef>
                <a:spcPts val="0"/>
              </a:spcBef>
              <a:spcAft>
                <a:spcPts val="0"/>
              </a:spcAft>
              <a:buClr>
                <a:srgbClr val="000000"/>
              </a:buClr>
              <a:buSzPts val="2800"/>
              <a:buFont typeface="Times New Roman"/>
              <a:buNone/>
            </a:pPr>
            <a:r>
              <a:rPr b="0" i="0" lang="en-US" sz="2800" u="none" cap="none" strike="noStrike">
                <a:solidFill>
                  <a:srgbClr val="000000"/>
                </a:solidFill>
                <a:latin typeface="Tahoma"/>
                <a:ea typeface="Tahoma"/>
                <a:cs typeface="Tahoma"/>
                <a:sym typeface="Tahoma"/>
              </a:rPr>
              <a:t>Describe the worst possible failure semantics, in which any type of error may occur</a:t>
            </a:r>
            <a:endParaRPr/>
          </a:p>
          <a:p>
            <a:pPr indent="0" lvl="1" marL="361950" marR="0" rtl="0" algn="l">
              <a:lnSpc>
                <a:spcPct val="101000"/>
              </a:lnSpc>
              <a:spcBef>
                <a:spcPts val="1000"/>
              </a:spcBef>
              <a:spcAft>
                <a:spcPts val="0"/>
              </a:spcAft>
              <a:buClr>
                <a:srgbClr val="000000"/>
              </a:buClr>
              <a:buSzPts val="2600"/>
              <a:buFont typeface="Times New Roman"/>
              <a:buNone/>
            </a:pPr>
            <a:r>
              <a:rPr b="1" i="0" lang="en-US" sz="2600" u="none" cap="none" strike="noStrike">
                <a:solidFill>
                  <a:srgbClr val="000000"/>
                </a:solidFill>
                <a:latin typeface="Tahoma"/>
                <a:ea typeface="Tahoma"/>
                <a:cs typeface="Tahoma"/>
                <a:sym typeface="Tahoma"/>
              </a:rPr>
              <a:t>Process (arbitrary failure): </a:t>
            </a:r>
            <a:endParaRPr/>
          </a:p>
          <a:p>
            <a:pPr indent="-152400" lvl="1" marL="361950" marR="0" rtl="0" algn="l">
              <a:lnSpc>
                <a:spcPct val="101000"/>
              </a:lnSpc>
              <a:spcBef>
                <a:spcPts val="1000"/>
              </a:spcBef>
              <a:spcAft>
                <a:spcPts val="0"/>
              </a:spcAft>
              <a:buClr>
                <a:srgbClr val="000000"/>
              </a:buClr>
              <a:buSzPts val="2400"/>
              <a:buFont typeface="Noto Sans Symbols"/>
              <a:buChar char="▪"/>
            </a:pPr>
            <a:r>
              <a:rPr b="0" i="0" lang="en-US" sz="2400" u="none" cap="none" strike="noStrike">
                <a:solidFill>
                  <a:srgbClr val="000000"/>
                </a:solidFill>
                <a:latin typeface="Tahoma"/>
                <a:ea typeface="Tahoma"/>
                <a:cs typeface="Tahoma"/>
                <a:sym typeface="Tahoma"/>
              </a:rPr>
              <a:t>The process arbitrarily omits intended processing steps or takes unintended processing steps</a:t>
            </a:r>
            <a:endParaRPr/>
          </a:p>
          <a:p>
            <a:pPr indent="0" lvl="1" marL="361950" marR="0" rtl="0" algn="l">
              <a:lnSpc>
                <a:spcPct val="101000"/>
              </a:lnSpc>
              <a:spcBef>
                <a:spcPts val="1000"/>
              </a:spcBef>
              <a:spcAft>
                <a:spcPts val="0"/>
              </a:spcAft>
              <a:buClr>
                <a:srgbClr val="000000"/>
              </a:buClr>
              <a:buSzPts val="2600"/>
              <a:buFont typeface="Times New Roman"/>
              <a:buNone/>
            </a:pPr>
            <a:r>
              <a:rPr b="1" i="0" lang="en-US" sz="2600" u="none" cap="none" strike="noStrike">
                <a:solidFill>
                  <a:srgbClr val="000000"/>
                </a:solidFill>
                <a:latin typeface="Tahoma"/>
                <a:ea typeface="Tahoma"/>
                <a:cs typeface="Tahoma"/>
                <a:sym typeface="Tahoma"/>
              </a:rPr>
              <a:t>Communication channel (arbitrary failures):</a:t>
            </a:r>
            <a:endParaRPr/>
          </a:p>
          <a:p>
            <a:pPr indent="-152400" lvl="1" marL="361950" marR="0" rtl="0" algn="l">
              <a:lnSpc>
                <a:spcPct val="101000"/>
              </a:lnSpc>
              <a:spcBef>
                <a:spcPts val="1000"/>
              </a:spcBef>
              <a:spcAft>
                <a:spcPts val="0"/>
              </a:spcAft>
              <a:buClr>
                <a:srgbClr val="000000"/>
              </a:buClr>
              <a:buSzPts val="2400"/>
              <a:buFont typeface="Noto Sans Symbols"/>
              <a:buChar char="▪"/>
            </a:pPr>
            <a:r>
              <a:rPr b="0" i="0" lang="en-US" sz="2400" u="none" cap="none" strike="noStrike">
                <a:solidFill>
                  <a:srgbClr val="000000"/>
                </a:solidFill>
                <a:latin typeface="Tahoma"/>
                <a:ea typeface="Tahoma"/>
                <a:cs typeface="Tahoma"/>
                <a:sym typeface="Tahoma"/>
              </a:rPr>
              <a:t>corrupted message contents or non-existent messages may be delivered or real messages may be delivered more than once</a:t>
            </a:r>
            <a:endParaRPr/>
          </a:p>
        </p:txBody>
      </p:sp>
      <p:sp>
        <p:nvSpPr>
          <p:cNvPr id="817" name="Google Shape;817;p61"/>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18" name="Google Shape;818;p61"/>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819" name="Google Shape;819;p61"/>
          <p:cNvSpPr txBox="1"/>
          <p:nvPr/>
        </p:nvSpPr>
        <p:spPr>
          <a:xfrm>
            <a:off x="179387" y="-26987"/>
            <a:ext cx="8856662" cy="1322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Arbitrary Failures </a:t>
            </a:r>
            <a:endParaRPr/>
          </a:p>
          <a:p>
            <a:pPr indent="0" lvl="0" marL="0" marR="0" rtl="0" algn="l">
              <a:lnSpc>
                <a:spcPct val="100000"/>
              </a:lnSpc>
              <a:spcBef>
                <a:spcPts val="0"/>
              </a:spcBef>
              <a:spcAft>
                <a:spcPts val="0"/>
              </a:spcAft>
              <a:buClr>
                <a:schemeClr val="dk1"/>
              </a:buClr>
              <a:buSzPts val="4000"/>
              <a:buFont typeface="Arial"/>
              <a:buNone/>
            </a:pPr>
            <a:r>
              <a:rPr b="1" i="0" lang="en-US" sz="4000" u="none">
                <a:solidFill>
                  <a:schemeClr val="dk1"/>
                </a:solidFill>
                <a:latin typeface="Arial"/>
                <a:ea typeface="Arial"/>
                <a:cs typeface="Arial"/>
                <a:sym typeface="Arial"/>
              </a:rPr>
              <a:t>(</a:t>
            </a:r>
            <a:r>
              <a:rPr b="1" i="1" lang="en-US" sz="4000" u="none">
                <a:solidFill>
                  <a:schemeClr val="dk1"/>
                </a:solidFill>
                <a:latin typeface="Arial"/>
                <a:ea typeface="Arial"/>
                <a:cs typeface="Arial"/>
                <a:sym typeface="Arial"/>
              </a:rPr>
              <a:t>Byzantine </a:t>
            </a:r>
            <a:r>
              <a:rPr b="1" i="0" lang="en-US" sz="4000" u="none">
                <a:solidFill>
                  <a:schemeClr val="dk1"/>
                </a:solidFill>
                <a:latin typeface="Arial"/>
                <a:ea typeface="Arial"/>
                <a:cs typeface="Arial"/>
                <a:sym typeface="Arial"/>
              </a:rPr>
              <a:t>failure)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62"/>
          <p:cNvSpPr txBox="1"/>
          <p:nvPr>
            <p:ph type="title"/>
          </p:nvPr>
        </p:nvSpPr>
        <p:spPr>
          <a:xfrm>
            <a:off x="395287" y="125412"/>
            <a:ext cx="8226425" cy="11430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3600"/>
              <a:buNone/>
            </a:pPr>
            <a:r>
              <a:rPr b="1" i="0" lang="en-US" sz="3600" u="none">
                <a:solidFill>
                  <a:srgbClr val="000000"/>
                </a:solidFill>
                <a:latin typeface="Tahoma"/>
                <a:ea typeface="Tahoma"/>
                <a:cs typeface="Tahoma"/>
                <a:sym typeface="Tahoma"/>
              </a:rPr>
              <a:t>Challenges: </a:t>
            </a:r>
            <a:r>
              <a:rPr b="1" i="0" lang="en-US" sz="4400" u="none">
                <a:solidFill>
                  <a:srgbClr val="FF0000"/>
                </a:solidFill>
                <a:latin typeface="Tahoma"/>
                <a:ea typeface="Tahoma"/>
                <a:cs typeface="Tahoma"/>
                <a:sym typeface="Tahoma"/>
              </a:rPr>
              <a:t>Transparency</a:t>
            </a:r>
            <a:endParaRPr/>
          </a:p>
        </p:txBody>
      </p:sp>
      <p:sp>
        <p:nvSpPr>
          <p:cNvPr id="825" name="Google Shape;825;p62"/>
          <p:cNvSpPr txBox="1"/>
          <p:nvPr>
            <p:ph idx="1" type="body"/>
          </p:nvPr>
        </p:nvSpPr>
        <p:spPr>
          <a:xfrm>
            <a:off x="250825" y="1412875"/>
            <a:ext cx="8228012" cy="4392612"/>
          </a:xfrm>
          <a:prstGeom prst="rect">
            <a:avLst/>
          </a:prstGeom>
          <a:noFill/>
          <a:ln>
            <a:noFill/>
          </a:ln>
        </p:spPr>
        <p:txBody>
          <a:bodyPr anchorCtr="0" anchor="t" bIns="0" lIns="0" spcFirstLastPara="1" rIns="0" wrap="square" tIns="0">
            <a:noAutofit/>
          </a:bodyPr>
          <a:lstStyle/>
          <a:p>
            <a:pPr indent="-309562" lvl="0" marL="309562" marR="0" rtl="0" algn="l">
              <a:lnSpc>
                <a:spcPct val="101000"/>
              </a:lnSpc>
              <a:spcBef>
                <a:spcPts val="0"/>
              </a:spcBef>
              <a:spcAft>
                <a:spcPts val="0"/>
              </a:spcAft>
              <a:buClr>
                <a:srgbClr val="000000"/>
              </a:buClr>
              <a:buSzPts val="2900"/>
              <a:buFont typeface="Times New Roman"/>
              <a:buNone/>
            </a:pPr>
            <a:r>
              <a:rPr b="1" i="0" lang="en-US" sz="2900" u="none">
                <a:solidFill>
                  <a:srgbClr val="000000"/>
                </a:solidFill>
                <a:latin typeface="Tahoma"/>
                <a:ea typeface="Tahoma"/>
                <a:cs typeface="Tahoma"/>
                <a:sym typeface="Tahoma"/>
              </a:rPr>
              <a:t>Transparency</a:t>
            </a:r>
            <a:r>
              <a:rPr b="0" i="0" lang="en-US" sz="2900" u="none">
                <a:solidFill>
                  <a:srgbClr val="000000"/>
                </a:solidFill>
                <a:latin typeface="Tahoma"/>
                <a:ea typeface="Tahoma"/>
                <a:cs typeface="Tahoma"/>
                <a:sym typeface="Tahoma"/>
              </a:rPr>
              <a:t>: </a:t>
            </a:r>
            <a:endParaRPr/>
          </a:p>
          <a:p>
            <a:pPr indent="-309562" lvl="0" marL="309562" marR="0" rtl="0" algn="l">
              <a:lnSpc>
                <a:spcPct val="101000"/>
              </a:lnSpc>
              <a:spcBef>
                <a:spcPts val="1200"/>
              </a:spcBef>
              <a:spcAft>
                <a:spcPts val="0"/>
              </a:spcAft>
              <a:buClr>
                <a:srgbClr val="000000"/>
              </a:buClr>
              <a:buSzPts val="2400"/>
              <a:buFont typeface="Times New Roman"/>
              <a:buNone/>
            </a:pPr>
            <a:r>
              <a:rPr b="0" i="0" lang="en-US" sz="2400" u="none">
                <a:solidFill>
                  <a:srgbClr val="000000"/>
                </a:solidFill>
                <a:latin typeface="Tahoma"/>
                <a:ea typeface="Tahoma"/>
                <a:cs typeface="Tahoma"/>
                <a:sym typeface="Tahoma"/>
              </a:rPr>
              <a:t>	A system is transparent for a feature if the feature is unobservable for the user, so that the system is perceived as a whole rather than a collection of independent Components</a:t>
            </a:r>
            <a:endParaRPr/>
          </a:p>
          <a:p>
            <a:pPr indent="-309562" lvl="0" marL="309562" marR="0" rtl="0" algn="l">
              <a:lnSpc>
                <a:spcPct val="101000"/>
              </a:lnSpc>
              <a:spcBef>
                <a:spcPts val="1200"/>
              </a:spcBef>
              <a:spcAft>
                <a:spcPts val="0"/>
              </a:spcAft>
              <a:buClr>
                <a:srgbClr val="000000"/>
              </a:buClr>
              <a:buSzPts val="2900"/>
              <a:buFont typeface="Times New Roman"/>
              <a:buNone/>
            </a:pPr>
            <a:r>
              <a:rPr b="1" i="0" lang="en-US" sz="2900" u="none">
                <a:solidFill>
                  <a:srgbClr val="000000"/>
                </a:solidFill>
                <a:latin typeface="Tahoma"/>
                <a:ea typeface="Tahoma"/>
                <a:cs typeface="Tahoma"/>
                <a:sym typeface="Tahoma"/>
              </a:rPr>
              <a:t>Aim</a:t>
            </a:r>
            <a:r>
              <a:rPr b="0" i="0" lang="en-US" sz="2900" u="none">
                <a:solidFill>
                  <a:srgbClr val="000000"/>
                </a:solidFill>
                <a:latin typeface="Tahoma"/>
                <a:ea typeface="Tahoma"/>
                <a:cs typeface="Tahoma"/>
                <a:sym typeface="Tahoma"/>
              </a:rPr>
              <a:t>: </a:t>
            </a:r>
            <a:endParaRPr/>
          </a:p>
          <a:p>
            <a:pPr indent="-309562" lvl="0" marL="309562" marR="0" rtl="0" algn="l">
              <a:lnSpc>
                <a:spcPct val="101000"/>
              </a:lnSpc>
              <a:spcBef>
                <a:spcPts val="1200"/>
              </a:spcBef>
              <a:spcAft>
                <a:spcPts val="0"/>
              </a:spcAft>
              <a:buClr>
                <a:srgbClr val="000000"/>
              </a:buClr>
              <a:buSzPts val="2900"/>
              <a:buFont typeface="Times New Roman"/>
              <a:buNone/>
            </a:pPr>
            <a:r>
              <a:rPr b="0" i="0" lang="en-US" sz="2900" u="none">
                <a:solidFill>
                  <a:srgbClr val="000000"/>
                </a:solidFill>
                <a:latin typeface="Tahoma"/>
                <a:ea typeface="Tahoma"/>
                <a:cs typeface="Tahoma"/>
                <a:sym typeface="Tahoma"/>
              </a:rPr>
              <a:t>	to make certain aspects of distribution invisible to the application programmer user so that they see it as non distributed application</a:t>
            </a:r>
            <a:endParaRPr/>
          </a:p>
          <a:p>
            <a:pPr indent="-309563" lvl="0" marL="309563" marR="0" rtl="0" algn="l">
              <a:lnSpc>
                <a:spcPct val="101000"/>
              </a:lnSpc>
              <a:spcBef>
                <a:spcPts val="1200"/>
              </a:spcBef>
              <a:spcAft>
                <a:spcPts val="0"/>
              </a:spcAft>
              <a:buNone/>
            </a:pPr>
            <a:r>
              <a:t/>
            </a:r>
            <a:endParaRPr b="0" i="0" sz="2900" u="none">
              <a:solidFill>
                <a:srgbClr val="000000"/>
              </a:solidFill>
              <a:latin typeface="Tahoma"/>
              <a:ea typeface="Tahoma"/>
              <a:cs typeface="Tahoma"/>
              <a:sym typeface="Tahoma"/>
            </a:endParaRPr>
          </a:p>
        </p:txBody>
      </p:sp>
      <p:sp>
        <p:nvSpPr>
          <p:cNvPr id="826" name="Google Shape;826;p62"/>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27" name="Google Shape;827;p62"/>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3"/>
          <p:cNvSpPr txBox="1"/>
          <p:nvPr>
            <p:ph type="title"/>
          </p:nvPr>
        </p:nvSpPr>
        <p:spPr>
          <a:xfrm>
            <a:off x="395287" y="125412"/>
            <a:ext cx="8226425" cy="11430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3600"/>
              <a:buNone/>
            </a:pPr>
            <a:r>
              <a:rPr b="1" i="0" lang="en-US" sz="3600" u="none">
                <a:solidFill>
                  <a:srgbClr val="000000"/>
                </a:solidFill>
                <a:latin typeface="Tahoma"/>
                <a:ea typeface="Tahoma"/>
                <a:cs typeface="Tahoma"/>
                <a:sym typeface="Tahoma"/>
              </a:rPr>
              <a:t>Challenges: </a:t>
            </a:r>
            <a:r>
              <a:rPr b="1" i="0" lang="en-US" sz="3600" u="none">
                <a:solidFill>
                  <a:srgbClr val="FF0000"/>
                </a:solidFill>
                <a:latin typeface="Tahoma"/>
                <a:ea typeface="Tahoma"/>
                <a:cs typeface="Tahoma"/>
                <a:sym typeface="Tahoma"/>
              </a:rPr>
              <a:t>Transparency</a:t>
            </a:r>
            <a:endParaRPr/>
          </a:p>
        </p:txBody>
      </p:sp>
      <p:sp>
        <p:nvSpPr>
          <p:cNvPr id="833" name="Google Shape;833;p63"/>
          <p:cNvSpPr txBox="1"/>
          <p:nvPr>
            <p:ph idx="1" type="body"/>
          </p:nvPr>
        </p:nvSpPr>
        <p:spPr>
          <a:xfrm>
            <a:off x="179387" y="1412875"/>
            <a:ext cx="8713787" cy="467995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000000"/>
              </a:buClr>
              <a:buSzPts val="3300"/>
              <a:buFont typeface="Noto Sans Symbols"/>
              <a:buChar char="▪"/>
            </a:pPr>
            <a:r>
              <a:rPr b="0" i="0" lang="en-US" sz="2200" u="none">
                <a:solidFill>
                  <a:srgbClr val="000000"/>
                </a:solidFill>
                <a:latin typeface="Tahoma"/>
                <a:ea typeface="Tahoma"/>
                <a:cs typeface="Tahoma"/>
                <a:sym typeface="Tahoma"/>
              </a:rPr>
              <a:t>Concealing the heterogeneous and distributed nature of the system so that it appears to the user like one system.</a:t>
            </a:r>
            <a:endParaRPr/>
          </a:p>
          <a:p>
            <a:pPr indent="-342900" lvl="0" marL="342900" marR="0" rtl="0" algn="l">
              <a:lnSpc>
                <a:spcPct val="100000"/>
              </a:lnSpc>
              <a:spcBef>
                <a:spcPts val="1200"/>
              </a:spcBef>
              <a:spcAft>
                <a:spcPts val="0"/>
              </a:spcAft>
              <a:buClr>
                <a:srgbClr val="000000"/>
              </a:buClr>
              <a:buSzPts val="3300"/>
              <a:buFont typeface="Noto Sans Symbols"/>
              <a:buChar char="▪"/>
            </a:pPr>
            <a:r>
              <a:rPr b="0" i="0" lang="en-US" sz="2200" u="none">
                <a:solidFill>
                  <a:srgbClr val="000000"/>
                </a:solidFill>
                <a:latin typeface="Tahoma"/>
                <a:ea typeface="Tahoma"/>
                <a:cs typeface="Tahoma"/>
                <a:sym typeface="Tahoma"/>
              </a:rPr>
              <a:t>Transparency categories (according to ISO's Reference Model for ODP)</a:t>
            </a:r>
            <a:endParaRPr/>
          </a:p>
          <a:p>
            <a:pPr indent="-258762" lvl="1" marL="673100" marR="0" rtl="0" algn="l">
              <a:lnSpc>
                <a:spcPct val="100000"/>
              </a:lnSpc>
              <a:spcBef>
                <a:spcPts val="0"/>
              </a:spcBef>
              <a:spcAft>
                <a:spcPts val="0"/>
              </a:spcAft>
              <a:buClr>
                <a:srgbClr val="000000"/>
              </a:buClr>
              <a:buSzPts val="2000"/>
              <a:buFont typeface="Times New Roman"/>
              <a:buNone/>
            </a:pPr>
            <a:r>
              <a:rPr b="0" i="1" lang="en-US" sz="2000" u="none" cap="none" strike="noStrike">
                <a:solidFill>
                  <a:srgbClr val="000000"/>
                </a:solidFill>
                <a:latin typeface="Tahoma"/>
                <a:ea typeface="Tahoma"/>
                <a:cs typeface="Tahoma"/>
                <a:sym typeface="Tahoma"/>
              </a:rPr>
              <a:t>- </a:t>
            </a:r>
            <a:r>
              <a:rPr b="1" i="1" lang="en-US" sz="2000" u="none" cap="none" strike="noStrike">
                <a:solidFill>
                  <a:srgbClr val="000000"/>
                </a:solidFill>
                <a:latin typeface="Tahoma"/>
                <a:ea typeface="Tahoma"/>
                <a:cs typeface="Tahoma"/>
                <a:sym typeface="Tahoma"/>
              </a:rPr>
              <a:t>Access:</a:t>
            </a:r>
            <a:r>
              <a:rPr b="0" i="1" lang="en-US" sz="2000" u="none" cap="none" strike="noStrike">
                <a:solidFill>
                  <a:srgbClr val="000000"/>
                </a:solidFill>
                <a:latin typeface="Tahoma"/>
                <a:ea typeface="Tahoma"/>
                <a:cs typeface="Tahoma"/>
                <a:sym typeface="Tahoma"/>
              </a:rPr>
              <a:t> access local and remote resources using identical </a:t>
            </a:r>
            <a:r>
              <a:rPr b="0" i="0" lang="en-US" sz="2400" u="none" cap="none" strike="noStrike">
                <a:solidFill>
                  <a:srgbClr val="000000"/>
                </a:solidFill>
                <a:latin typeface="Tahoma"/>
                <a:ea typeface="Tahoma"/>
                <a:cs typeface="Tahoma"/>
                <a:sym typeface="Tahoma"/>
              </a:rPr>
              <a:t>operations</a:t>
            </a:r>
            <a:endParaRPr/>
          </a:p>
          <a:p>
            <a:pPr indent="-206375" lvl="2" marL="1035050" marR="0" rtl="0" algn="l">
              <a:lnSpc>
                <a:spcPct val="101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ahoma"/>
                <a:ea typeface="Tahoma"/>
                <a:cs typeface="Tahoma"/>
                <a:sym typeface="Tahoma"/>
              </a:rPr>
              <a:t>* e.g., network mapped drive using Samba server, NFS</a:t>
            </a:r>
            <a:endParaRPr/>
          </a:p>
          <a:p>
            <a:pPr indent="-342900" lvl="0" marL="342900" marR="0" rtl="0" algn="l">
              <a:lnSpc>
                <a:spcPct val="100000"/>
              </a:lnSpc>
              <a:spcBef>
                <a:spcPts val="700"/>
              </a:spcBef>
              <a:spcAft>
                <a:spcPts val="0"/>
              </a:spcAft>
              <a:buClr>
                <a:srgbClr val="000000"/>
              </a:buClr>
              <a:buSzPts val="3600"/>
              <a:buFont typeface="Noto Sans Symbols"/>
              <a:buChar char="▪"/>
            </a:pPr>
            <a:r>
              <a:rPr b="1" i="0" lang="en-US" sz="2400" u="none">
                <a:solidFill>
                  <a:srgbClr val="000000"/>
                </a:solidFill>
                <a:latin typeface="Tahoma"/>
                <a:ea typeface="Tahoma"/>
                <a:cs typeface="Tahoma"/>
                <a:sym typeface="Tahoma"/>
              </a:rPr>
              <a:t>Mounts</a:t>
            </a:r>
            <a:endParaRPr/>
          </a:p>
          <a:p>
            <a:pPr indent="-258762" lvl="1" marL="673100" marR="0" rtl="0" algn="l">
              <a:lnSpc>
                <a:spcPct val="100000"/>
              </a:lnSpc>
              <a:spcBef>
                <a:spcPts val="0"/>
              </a:spcBef>
              <a:spcAft>
                <a:spcPts val="0"/>
              </a:spcAft>
              <a:buClr>
                <a:srgbClr val="000000"/>
              </a:buClr>
              <a:buSzPts val="2000"/>
              <a:buFont typeface="Times New Roman"/>
              <a:buNone/>
            </a:pPr>
            <a:r>
              <a:rPr b="0" i="1" lang="en-US" sz="2000" u="none" cap="none" strike="noStrike">
                <a:solidFill>
                  <a:srgbClr val="000000"/>
                </a:solidFill>
                <a:latin typeface="Tahoma"/>
                <a:ea typeface="Tahoma"/>
                <a:cs typeface="Tahoma"/>
                <a:sym typeface="Tahoma"/>
              </a:rPr>
              <a:t>- </a:t>
            </a:r>
            <a:r>
              <a:rPr b="1" i="1" lang="en-US" sz="2000" u="none" cap="none" strike="noStrike">
                <a:solidFill>
                  <a:srgbClr val="000000"/>
                </a:solidFill>
                <a:latin typeface="Tahoma"/>
                <a:ea typeface="Tahoma"/>
                <a:cs typeface="Tahoma"/>
                <a:sym typeface="Tahoma"/>
              </a:rPr>
              <a:t>Location</a:t>
            </a:r>
            <a:r>
              <a:rPr b="0" i="1" lang="en-US" sz="2000" u="none" cap="none" strike="noStrike">
                <a:solidFill>
                  <a:srgbClr val="000000"/>
                </a:solidFill>
                <a:latin typeface="Tahoma"/>
                <a:ea typeface="Tahoma"/>
                <a:cs typeface="Tahoma"/>
                <a:sym typeface="Tahoma"/>
              </a:rPr>
              <a:t>: access without knowledge of location of a resource</a:t>
            </a:r>
            <a:endParaRPr/>
          </a:p>
          <a:p>
            <a:pPr indent="-258762" lvl="1" marL="6731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ahoma"/>
                <a:ea typeface="Tahoma"/>
                <a:cs typeface="Tahoma"/>
                <a:sym typeface="Tahoma"/>
              </a:rPr>
              <a:t>e.g., URLs, email addresses</a:t>
            </a:r>
            <a:endParaRPr/>
          </a:p>
          <a:p>
            <a:pPr indent="-258762" lvl="1" marL="673100" marR="0" rtl="0" algn="l">
              <a:lnSpc>
                <a:spcPct val="101000"/>
              </a:lnSpc>
              <a:spcBef>
                <a:spcPts val="0"/>
              </a:spcBef>
              <a:spcAft>
                <a:spcPts val="0"/>
              </a:spcAft>
              <a:buClr>
                <a:srgbClr val="000000"/>
              </a:buClr>
              <a:buSzPts val="2000"/>
              <a:buFont typeface="Arial"/>
              <a:buChar char="•"/>
            </a:pPr>
            <a:r>
              <a:rPr b="1" i="1" lang="en-US" sz="2000" u="none" cap="none" strike="noStrike">
                <a:solidFill>
                  <a:srgbClr val="000000"/>
                </a:solidFill>
                <a:latin typeface="Tahoma"/>
                <a:ea typeface="Tahoma"/>
                <a:cs typeface="Tahoma"/>
                <a:sym typeface="Tahoma"/>
              </a:rPr>
              <a:t>Concurrency</a:t>
            </a:r>
            <a:r>
              <a:rPr b="0" i="1" lang="en-US" sz="2000" u="none" cap="none" strike="noStrike">
                <a:solidFill>
                  <a:srgbClr val="000000"/>
                </a:solidFill>
                <a:latin typeface="Tahoma"/>
                <a:ea typeface="Tahoma"/>
                <a:cs typeface="Tahoma"/>
                <a:sym typeface="Tahoma"/>
              </a:rPr>
              <a:t>: allow several processes to operate concurrently </a:t>
            </a:r>
            <a:r>
              <a:rPr b="0" i="0" lang="en-US" sz="2400" u="none" cap="none" strike="noStrike">
                <a:solidFill>
                  <a:srgbClr val="000000"/>
                </a:solidFill>
                <a:latin typeface="Tahoma"/>
                <a:ea typeface="Tahoma"/>
                <a:cs typeface="Tahoma"/>
                <a:sym typeface="Tahoma"/>
              </a:rPr>
              <a:t>using shared resources in a consistent fashion</a:t>
            </a:r>
            <a:endParaRPr/>
          </a:p>
        </p:txBody>
      </p:sp>
      <p:sp>
        <p:nvSpPr>
          <p:cNvPr id="834" name="Google Shape;834;p63"/>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35" name="Google Shape;835;p63"/>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4"/>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41" name="Google Shape;841;p64"/>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pic>
        <p:nvPicPr>
          <p:cNvPr id="842" name="Google Shape;842;p64"/>
          <p:cNvPicPr preferRelativeResize="0"/>
          <p:nvPr/>
        </p:nvPicPr>
        <p:blipFill rotWithShape="1">
          <a:blip r:embed="rId3">
            <a:alphaModFix/>
          </a:blip>
          <a:srcRect b="0" l="0" r="0" t="0"/>
          <a:stretch/>
        </p:blipFill>
        <p:spPr>
          <a:xfrm>
            <a:off x="179387" y="1412875"/>
            <a:ext cx="8713787" cy="4752975"/>
          </a:xfrm>
          <a:prstGeom prst="rect">
            <a:avLst/>
          </a:prstGeom>
          <a:noFill/>
          <a:ln>
            <a:noFill/>
          </a:ln>
        </p:spPr>
      </p:pic>
      <p:sp>
        <p:nvSpPr>
          <p:cNvPr id="843" name="Google Shape;843;p64"/>
          <p:cNvSpPr txBox="1"/>
          <p:nvPr/>
        </p:nvSpPr>
        <p:spPr>
          <a:xfrm>
            <a:off x="179387" y="201612"/>
            <a:ext cx="8856662" cy="706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The 8 Forms of Transparency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65"/>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3600"/>
              <a:buNone/>
            </a:pPr>
            <a:r>
              <a:rPr b="1" i="0" lang="en-US" sz="3600" u="none">
                <a:solidFill>
                  <a:srgbClr val="FF0000"/>
                </a:solidFill>
                <a:latin typeface="Tahoma"/>
                <a:ea typeface="Tahoma"/>
                <a:cs typeface="Tahoma"/>
                <a:sym typeface="Tahoma"/>
              </a:rPr>
              <a:t>Autonomy and Interdependence</a:t>
            </a:r>
            <a:endParaRPr/>
          </a:p>
        </p:txBody>
      </p:sp>
      <p:sp>
        <p:nvSpPr>
          <p:cNvPr id="849" name="Google Shape;849;p65"/>
          <p:cNvSpPr txBox="1"/>
          <p:nvPr>
            <p:ph idx="1" type="body"/>
          </p:nvPr>
        </p:nvSpPr>
        <p:spPr>
          <a:xfrm>
            <a:off x="323850" y="1341437"/>
            <a:ext cx="8640762" cy="4535487"/>
          </a:xfrm>
          <a:prstGeom prst="rect">
            <a:avLst/>
          </a:prstGeom>
          <a:noFill/>
          <a:ln>
            <a:noFill/>
          </a:ln>
        </p:spPr>
        <p:txBody>
          <a:bodyPr anchorCtr="0" anchor="t" bIns="0" lIns="0" spcFirstLastPara="1" rIns="0" wrap="square" tIns="0">
            <a:noAutofit/>
          </a:bodyPr>
          <a:lstStyle/>
          <a:p>
            <a:pPr indent="-360362" lvl="0" marL="360362" marR="0" rtl="0" algn="l">
              <a:lnSpc>
                <a:spcPct val="101000"/>
              </a:lnSpc>
              <a:spcBef>
                <a:spcPts val="0"/>
              </a:spcBef>
              <a:spcAft>
                <a:spcPts val="0"/>
              </a:spcAft>
              <a:buClr>
                <a:srgbClr val="000000"/>
              </a:buClr>
              <a:buSzPts val="3600"/>
              <a:buFont typeface="Times New Roman"/>
              <a:buNone/>
            </a:pPr>
            <a:r>
              <a:rPr b="1" i="0" lang="en-US" sz="3600" u="none">
                <a:solidFill>
                  <a:srgbClr val="000000"/>
                </a:solidFill>
                <a:latin typeface="Tahoma"/>
                <a:ea typeface="Tahoma"/>
                <a:cs typeface="Tahoma"/>
                <a:sym typeface="Tahoma"/>
              </a:rPr>
              <a:t>• </a:t>
            </a:r>
            <a:r>
              <a:rPr b="1" i="0" lang="en-US" sz="2800" u="none">
                <a:solidFill>
                  <a:srgbClr val="000000"/>
                </a:solidFill>
                <a:latin typeface="Tahoma"/>
                <a:ea typeface="Tahoma"/>
                <a:cs typeface="Tahoma"/>
                <a:sym typeface="Tahoma"/>
              </a:rPr>
              <a:t>Disadvantage generated by interdependence:</a:t>
            </a:r>
            <a:endParaRPr/>
          </a:p>
          <a:p>
            <a:pPr indent="-258762" lvl="1" marL="673100" marR="0" rtl="0" algn="l">
              <a:lnSpc>
                <a:spcPct val="101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 Cannot work stand-alone</a:t>
            </a:r>
            <a:endParaRPr/>
          </a:p>
          <a:p>
            <a:pPr indent="-258762" lvl="1" marL="673100" marR="0" rtl="0" algn="l">
              <a:lnSpc>
                <a:spcPct val="101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 Globally controlled</a:t>
            </a:r>
            <a:endParaRPr/>
          </a:p>
          <a:p>
            <a:pPr indent="-258762" lvl="1" marL="673100" marR="0" rtl="0" algn="l">
              <a:lnSpc>
                <a:spcPct val="101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 Difficult to identify source of authority and responsibility</a:t>
            </a:r>
            <a:endParaRPr/>
          </a:p>
          <a:p>
            <a:pPr indent="-258762" lvl="1" marL="673100" marR="0" rtl="0" algn="l">
              <a:lnSpc>
                <a:spcPct val="101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 what about mutual suspicion?</a:t>
            </a:r>
            <a:endParaRPr/>
          </a:p>
          <a:p>
            <a:pPr indent="-360362" lvl="0" marL="360362" marR="0" rtl="0" algn="l">
              <a:lnSpc>
                <a:spcPct val="101000"/>
              </a:lnSpc>
              <a:spcBef>
                <a:spcPts val="0"/>
              </a:spcBef>
              <a:spcAft>
                <a:spcPts val="0"/>
              </a:spcAft>
              <a:buClr>
                <a:srgbClr val="000000"/>
              </a:buClr>
              <a:buSzPts val="2800"/>
              <a:buFont typeface="Times New Roman"/>
              <a:buNone/>
            </a:pPr>
            <a:r>
              <a:rPr b="1" i="0" lang="en-US" sz="2800" u="none">
                <a:solidFill>
                  <a:srgbClr val="000000"/>
                </a:solidFill>
                <a:latin typeface="Tahoma"/>
                <a:ea typeface="Tahoma"/>
                <a:cs typeface="Tahoma"/>
                <a:sym typeface="Tahoma"/>
              </a:rPr>
              <a:t>• Reasons for autonomy:</a:t>
            </a:r>
            <a:endParaRPr/>
          </a:p>
          <a:p>
            <a:pPr indent="-258762" lvl="1" marL="673100" marR="0" rtl="0" algn="l">
              <a:lnSpc>
                <a:spcPct val="101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 Policy freedom</a:t>
            </a:r>
            <a:endParaRPr/>
          </a:p>
          <a:p>
            <a:pPr indent="-258762" lvl="1" marL="673100" marR="0" rtl="0" algn="l">
              <a:lnSpc>
                <a:spcPct val="101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 Robustness</a:t>
            </a:r>
            <a:endParaRPr/>
          </a:p>
          <a:p>
            <a:pPr indent="-258762" lvl="1" marL="673100" marR="0" rtl="0" algn="l">
              <a:lnSpc>
                <a:spcPct val="101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 Cooperation between mutually suspicious users</a:t>
            </a:r>
            <a:endParaRPr/>
          </a:p>
          <a:p>
            <a:pPr indent="-309563" lvl="0" marL="309563" marR="0" rtl="0" algn="l">
              <a:lnSpc>
                <a:spcPct val="101000"/>
              </a:lnSpc>
              <a:spcBef>
                <a:spcPts val="0"/>
              </a:spcBef>
              <a:spcAft>
                <a:spcPts val="0"/>
              </a:spcAft>
              <a:buNone/>
            </a:pPr>
            <a:r>
              <a:t/>
            </a:r>
            <a:endParaRPr b="0" i="0" sz="2400" u="none" cap="none" strike="noStrike">
              <a:solidFill>
                <a:srgbClr val="000000"/>
              </a:solidFill>
              <a:latin typeface="Tahoma"/>
              <a:ea typeface="Tahoma"/>
              <a:cs typeface="Tahoma"/>
              <a:sym typeface="Tahoma"/>
            </a:endParaRPr>
          </a:p>
        </p:txBody>
      </p:sp>
      <p:sp>
        <p:nvSpPr>
          <p:cNvPr id="850" name="Google Shape;850;p65"/>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51" name="Google Shape;851;p65"/>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5" name="Shape 855"/>
        <p:cNvGrpSpPr/>
        <p:nvPr/>
      </p:nvGrpSpPr>
      <p:grpSpPr>
        <a:xfrm>
          <a:off x="0" y="0"/>
          <a:ext cx="0" cy="0"/>
          <a:chOff x="0" y="0"/>
          <a:chExt cx="0" cy="0"/>
        </a:xfrm>
      </p:grpSpPr>
      <p:sp>
        <p:nvSpPr>
          <p:cNvPr id="856" name="Google Shape;856;p66"/>
          <p:cNvSpPr txBox="1"/>
          <p:nvPr>
            <p:ph type="title"/>
          </p:nvPr>
        </p:nvSpPr>
        <p:spPr>
          <a:xfrm>
            <a:off x="107950" y="188912"/>
            <a:ext cx="8928100" cy="11430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3600"/>
              <a:buNone/>
            </a:pPr>
            <a:r>
              <a:rPr b="1" i="0" lang="en-US" sz="3600" u="none">
                <a:solidFill>
                  <a:srgbClr val="FF0000"/>
                </a:solidFill>
                <a:latin typeface="Arial"/>
                <a:ea typeface="Arial"/>
                <a:cs typeface="Arial"/>
                <a:sym typeface="Arial"/>
              </a:rPr>
              <a:t>Fundamental Components of The Distributed systems</a:t>
            </a:r>
            <a:endParaRPr/>
          </a:p>
        </p:txBody>
      </p:sp>
      <p:sp>
        <p:nvSpPr>
          <p:cNvPr id="857" name="Google Shape;857;p66"/>
          <p:cNvSpPr txBox="1"/>
          <p:nvPr>
            <p:ph idx="1" type="body"/>
          </p:nvPr>
        </p:nvSpPr>
        <p:spPr>
          <a:xfrm>
            <a:off x="468312" y="1916112"/>
            <a:ext cx="8226425" cy="3976687"/>
          </a:xfrm>
          <a:prstGeom prst="rect">
            <a:avLst/>
          </a:prstGeom>
          <a:noFill/>
          <a:ln>
            <a:noFill/>
          </a:ln>
        </p:spPr>
        <p:txBody>
          <a:bodyPr anchorCtr="0" anchor="t" bIns="0" lIns="0" spcFirstLastPara="1" rIns="0" wrap="square" tIns="0">
            <a:noAutofit/>
          </a:bodyPr>
          <a:lstStyle/>
          <a:p>
            <a:pPr indent="-514350" lvl="0" marL="514350" marR="0" rtl="0" algn="l">
              <a:lnSpc>
                <a:spcPct val="101000"/>
              </a:lnSpc>
              <a:spcBef>
                <a:spcPts val="0"/>
              </a:spcBef>
              <a:spcAft>
                <a:spcPts val="0"/>
              </a:spcAft>
              <a:buClr>
                <a:srgbClr val="000000"/>
              </a:buClr>
              <a:buSzPts val="3200"/>
              <a:buFont typeface="Tahoma"/>
              <a:buAutoNum type="arabicParenR"/>
            </a:pPr>
            <a:r>
              <a:rPr b="0" i="0" lang="en-US" sz="3200" u="none">
                <a:solidFill>
                  <a:srgbClr val="000000"/>
                </a:solidFill>
                <a:latin typeface="Tahoma"/>
                <a:ea typeface="Tahoma"/>
                <a:cs typeface="Tahoma"/>
                <a:sym typeface="Tahoma"/>
              </a:rPr>
              <a:t>Personal computers and powerful server computers,</a:t>
            </a:r>
            <a:endParaRPr/>
          </a:p>
          <a:p>
            <a:pPr indent="-514350" lvl="0" marL="514350" marR="0" rtl="0" algn="l">
              <a:lnSpc>
                <a:spcPct val="101000"/>
              </a:lnSpc>
              <a:spcBef>
                <a:spcPts val="1200"/>
              </a:spcBef>
              <a:spcAft>
                <a:spcPts val="0"/>
              </a:spcAft>
              <a:buClr>
                <a:srgbClr val="000000"/>
              </a:buClr>
              <a:buSzPts val="3200"/>
              <a:buFont typeface="Tahoma"/>
              <a:buAutoNum type="arabicParenR"/>
            </a:pPr>
            <a:r>
              <a:rPr b="0" i="0" lang="en-US" sz="3200" u="none">
                <a:solidFill>
                  <a:srgbClr val="000000"/>
                </a:solidFill>
                <a:latin typeface="Tahoma"/>
                <a:ea typeface="Tahoma"/>
                <a:cs typeface="Tahoma"/>
                <a:sym typeface="Tahoma"/>
              </a:rPr>
              <a:t>Local and fast wide area networks, internet, and</a:t>
            </a:r>
            <a:endParaRPr/>
          </a:p>
          <a:p>
            <a:pPr indent="-514350" lvl="0" marL="514350" marR="0" rtl="0" algn="l">
              <a:lnSpc>
                <a:spcPct val="101000"/>
              </a:lnSpc>
              <a:spcBef>
                <a:spcPts val="1200"/>
              </a:spcBef>
              <a:spcAft>
                <a:spcPts val="0"/>
              </a:spcAft>
              <a:buClr>
                <a:srgbClr val="000000"/>
              </a:buClr>
              <a:buSzPts val="3200"/>
              <a:buFont typeface="Tahoma"/>
              <a:buAutoNum type="arabicParenR"/>
            </a:pPr>
            <a:r>
              <a:rPr b="0" i="0" lang="en-US" sz="3200" u="none">
                <a:solidFill>
                  <a:srgbClr val="000000"/>
                </a:solidFill>
                <a:latin typeface="Tahoma"/>
                <a:ea typeface="Tahoma"/>
                <a:cs typeface="Tahoma"/>
                <a:sym typeface="Tahoma"/>
              </a:rPr>
              <a:t>Systems, in particular distributed operating systems, and  application software.</a:t>
            </a:r>
            <a:endParaRPr b="0" i="0" sz="3200" u="none">
              <a:solidFill>
                <a:srgbClr val="000000"/>
              </a:solidFill>
              <a:latin typeface="Tahoma"/>
              <a:ea typeface="Tahoma"/>
              <a:cs typeface="Tahoma"/>
              <a:sym typeface="Tahoma"/>
            </a:endParaRPr>
          </a:p>
          <a:p>
            <a:pPr indent="-309563" lvl="0" marL="309563" marR="0" rtl="0" algn="l">
              <a:lnSpc>
                <a:spcPct val="101000"/>
              </a:lnSpc>
              <a:spcBef>
                <a:spcPts val="1200"/>
              </a:spcBef>
              <a:spcAft>
                <a:spcPts val="0"/>
              </a:spcAft>
              <a:buNone/>
            </a:pPr>
            <a:r>
              <a:t/>
            </a:r>
            <a:endParaRPr b="0" i="0" sz="3200" u="none">
              <a:solidFill>
                <a:srgbClr val="000000"/>
              </a:solidFill>
              <a:latin typeface="Tahoma"/>
              <a:ea typeface="Tahoma"/>
              <a:cs typeface="Tahoma"/>
              <a:sym typeface="Tahoma"/>
            </a:endParaRPr>
          </a:p>
        </p:txBody>
      </p:sp>
      <p:sp>
        <p:nvSpPr>
          <p:cNvPr id="858" name="Google Shape;858;p66"/>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59" name="Google Shape;859;p66"/>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67"/>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865" name="Google Shape;865;p67"/>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866" name="Google Shape;866;p67"/>
          <p:cNvSpPr txBox="1"/>
          <p:nvPr/>
        </p:nvSpPr>
        <p:spPr>
          <a:xfrm>
            <a:off x="214312" y="388937"/>
            <a:ext cx="8229600" cy="796925"/>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FF0000"/>
              </a:buClr>
              <a:buSzPts val="4000"/>
              <a:buFont typeface="Tahoma"/>
              <a:buNone/>
            </a:pPr>
            <a:r>
              <a:rPr b="1" i="0" lang="en-US" sz="4000" u="none">
                <a:solidFill>
                  <a:srgbClr val="FF0000"/>
                </a:solidFill>
                <a:latin typeface="Tahoma"/>
                <a:ea typeface="Tahoma"/>
                <a:cs typeface="Tahoma"/>
                <a:sym typeface="Tahoma"/>
              </a:rPr>
              <a:t>Building a Distributed System</a:t>
            </a:r>
            <a:endParaRPr/>
          </a:p>
        </p:txBody>
      </p:sp>
      <p:sp>
        <p:nvSpPr>
          <p:cNvPr id="867" name="Google Shape;867;p67"/>
          <p:cNvSpPr txBox="1"/>
          <p:nvPr/>
        </p:nvSpPr>
        <p:spPr>
          <a:xfrm>
            <a:off x="34925" y="1222375"/>
            <a:ext cx="8929687" cy="4222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Everyone, when they first build a distributed system, makes the following eight assumptions. referred to as "</a:t>
            </a:r>
            <a:r>
              <a:rPr b="1" i="1" lang="en-US" sz="2400" u="sng">
                <a:solidFill>
                  <a:srgbClr val="FF0000"/>
                </a:solidFill>
                <a:latin typeface="Arial"/>
                <a:ea typeface="Arial"/>
                <a:cs typeface="Arial"/>
                <a:sym typeface="Arial"/>
              </a:rPr>
              <a:t>8 Fallacies</a:t>
            </a:r>
            <a:r>
              <a:rPr b="0" i="0" lang="en-US" sz="2400" u="none">
                <a:solidFill>
                  <a:srgbClr val="000000"/>
                </a:solidFill>
                <a:latin typeface="Arial"/>
                <a:ea typeface="Arial"/>
                <a:cs typeface="Arial"/>
                <a:sym typeface="Arial"/>
              </a:rPr>
              <a:t>". </a:t>
            </a:r>
            <a:endParaRPr/>
          </a:p>
          <a:p>
            <a:pPr indent="-139700" lvl="0" marL="0" marR="0" rtl="0" algn="l">
              <a:lnSpc>
                <a:spcPct val="100000"/>
              </a:lnSpc>
              <a:spcBef>
                <a:spcPts val="600"/>
              </a:spcBef>
              <a:spcAft>
                <a:spcPts val="0"/>
              </a:spcAft>
              <a:buClr>
                <a:srgbClr val="000000"/>
              </a:buClr>
              <a:buSzPts val="2200"/>
              <a:buFont typeface="Tahoma"/>
              <a:buAutoNum type="arabicPeriod"/>
            </a:pPr>
            <a:r>
              <a:rPr b="0" i="0" lang="en-US" sz="2200" u="none">
                <a:solidFill>
                  <a:srgbClr val="000000"/>
                </a:solidFill>
                <a:latin typeface="Arial"/>
                <a:ea typeface="Arial"/>
                <a:cs typeface="Arial"/>
                <a:sym typeface="Arial"/>
              </a:rPr>
              <a:t>The network is reliable. </a:t>
            </a:r>
            <a:endParaRPr/>
          </a:p>
          <a:p>
            <a:pPr indent="-139700" lvl="0" marL="0" marR="0" rtl="0" algn="l">
              <a:lnSpc>
                <a:spcPct val="100000"/>
              </a:lnSpc>
              <a:spcBef>
                <a:spcPts val="600"/>
              </a:spcBef>
              <a:spcAft>
                <a:spcPts val="0"/>
              </a:spcAft>
              <a:buClr>
                <a:srgbClr val="000000"/>
              </a:buClr>
              <a:buSzPts val="2200"/>
              <a:buFont typeface="Tahoma"/>
              <a:buAutoNum type="arabicPeriod"/>
            </a:pPr>
            <a:r>
              <a:rPr b="0" i="0" lang="en-US" sz="2200" u="none">
                <a:solidFill>
                  <a:srgbClr val="000000"/>
                </a:solidFill>
                <a:latin typeface="Arial"/>
                <a:ea typeface="Arial"/>
                <a:cs typeface="Arial"/>
                <a:sym typeface="Arial"/>
              </a:rPr>
              <a:t>Latency is zero. </a:t>
            </a:r>
            <a:endParaRPr/>
          </a:p>
          <a:p>
            <a:pPr indent="-139700" lvl="0" marL="0" marR="0" rtl="0" algn="l">
              <a:lnSpc>
                <a:spcPct val="100000"/>
              </a:lnSpc>
              <a:spcBef>
                <a:spcPts val="600"/>
              </a:spcBef>
              <a:spcAft>
                <a:spcPts val="0"/>
              </a:spcAft>
              <a:buClr>
                <a:srgbClr val="000000"/>
              </a:buClr>
              <a:buSzPts val="2200"/>
              <a:buFont typeface="Tahoma"/>
              <a:buAutoNum type="arabicPeriod"/>
            </a:pPr>
            <a:r>
              <a:rPr b="0" i="0" lang="en-US" sz="2200" u="none">
                <a:solidFill>
                  <a:srgbClr val="000000"/>
                </a:solidFill>
                <a:latin typeface="Arial"/>
                <a:ea typeface="Arial"/>
                <a:cs typeface="Arial"/>
                <a:sym typeface="Arial"/>
              </a:rPr>
              <a:t>Bandwidth is infinite. </a:t>
            </a:r>
            <a:endParaRPr/>
          </a:p>
          <a:p>
            <a:pPr indent="-139700" lvl="0" marL="0" marR="0" rtl="0" algn="l">
              <a:lnSpc>
                <a:spcPct val="100000"/>
              </a:lnSpc>
              <a:spcBef>
                <a:spcPts val="600"/>
              </a:spcBef>
              <a:spcAft>
                <a:spcPts val="0"/>
              </a:spcAft>
              <a:buClr>
                <a:srgbClr val="000000"/>
              </a:buClr>
              <a:buSzPts val="2200"/>
              <a:buFont typeface="Tahoma"/>
              <a:buAutoNum type="arabicPeriod"/>
            </a:pPr>
            <a:r>
              <a:rPr b="0" i="0" lang="en-US" sz="2200" u="none">
                <a:solidFill>
                  <a:srgbClr val="000000"/>
                </a:solidFill>
                <a:latin typeface="Arial"/>
                <a:ea typeface="Arial"/>
                <a:cs typeface="Arial"/>
                <a:sym typeface="Arial"/>
              </a:rPr>
              <a:t>The network is secure. </a:t>
            </a:r>
            <a:endParaRPr/>
          </a:p>
          <a:p>
            <a:pPr indent="-139700" lvl="0" marL="0" marR="0" rtl="0" algn="l">
              <a:lnSpc>
                <a:spcPct val="100000"/>
              </a:lnSpc>
              <a:spcBef>
                <a:spcPts val="600"/>
              </a:spcBef>
              <a:spcAft>
                <a:spcPts val="0"/>
              </a:spcAft>
              <a:buClr>
                <a:srgbClr val="000000"/>
              </a:buClr>
              <a:buSzPts val="2200"/>
              <a:buFont typeface="Tahoma"/>
              <a:buAutoNum type="arabicPeriod"/>
            </a:pPr>
            <a:r>
              <a:rPr b="0" i="0" lang="en-US" sz="2200" u="none">
                <a:solidFill>
                  <a:srgbClr val="000000"/>
                </a:solidFill>
                <a:latin typeface="Arial"/>
                <a:ea typeface="Arial"/>
                <a:cs typeface="Arial"/>
                <a:sym typeface="Arial"/>
              </a:rPr>
              <a:t>Topology doesn't change. </a:t>
            </a:r>
            <a:endParaRPr/>
          </a:p>
          <a:p>
            <a:pPr indent="-139700" lvl="0" marL="0" marR="0" rtl="0" algn="l">
              <a:lnSpc>
                <a:spcPct val="100000"/>
              </a:lnSpc>
              <a:spcBef>
                <a:spcPts val="600"/>
              </a:spcBef>
              <a:spcAft>
                <a:spcPts val="0"/>
              </a:spcAft>
              <a:buClr>
                <a:srgbClr val="000000"/>
              </a:buClr>
              <a:buSzPts val="2200"/>
              <a:buFont typeface="Tahoma"/>
              <a:buAutoNum type="arabicPeriod"/>
            </a:pPr>
            <a:r>
              <a:rPr b="0" i="0" lang="en-US" sz="2200" u="none">
                <a:solidFill>
                  <a:srgbClr val="000000"/>
                </a:solidFill>
                <a:latin typeface="Arial"/>
                <a:ea typeface="Arial"/>
                <a:cs typeface="Arial"/>
                <a:sym typeface="Arial"/>
              </a:rPr>
              <a:t>There is one administrator. </a:t>
            </a:r>
            <a:endParaRPr/>
          </a:p>
          <a:p>
            <a:pPr indent="-139700" lvl="0" marL="0" marR="0" rtl="0" algn="l">
              <a:lnSpc>
                <a:spcPct val="100000"/>
              </a:lnSpc>
              <a:spcBef>
                <a:spcPts val="600"/>
              </a:spcBef>
              <a:spcAft>
                <a:spcPts val="0"/>
              </a:spcAft>
              <a:buClr>
                <a:srgbClr val="000000"/>
              </a:buClr>
              <a:buSzPts val="2200"/>
              <a:buFont typeface="Tahoma"/>
              <a:buAutoNum type="arabicPeriod"/>
            </a:pPr>
            <a:r>
              <a:rPr b="0" i="0" lang="en-US" sz="2200" u="none">
                <a:solidFill>
                  <a:srgbClr val="000000"/>
                </a:solidFill>
                <a:latin typeface="Arial"/>
                <a:ea typeface="Arial"/>
                <a:cs typeface="Arial"/>
                <a:sym typeface="Arial"/>
              </a:rPr>
              <a:t>Transport cost is zero. </a:t>
            </a:r>
            <a:endParaRPr/>
          </a:p>
          <a:p>
            <a:pPr indent="-139700" lvl="0" marL="0" marR="0" rtl="0" algn="l">
              <a:lnSpc>
                <a:spcPct val="100000"/>
              </a:lnSpc>
              <a:spcBef>
                <a:spcPts val="600"/>
              </a:spcBef>
              <a:spcAft>
                <a:spcPts val="0"/>
              </a:spcAft>
              <a:buClr>
                <a:srgbClr val="000000"/>
              </a:buClr>
              <a:buSzPts val="2200"/>
              <a:buFont typeface="Tahoma"/>
              <a:buAutoNum type="arabicPeriod"/>
            </a:pPr>
            <a:r>
              <a:rPr b="0" i="0" lang="en-US" sz="2200" u="none">
                <a:solidFill>
                  <a:srgbClr val="000000"/>
                </a:solidFill>
                <a:latin typeface="Arial"/>
                <a:ea typeface="Arial"/>
                <a:cs typeface="Arial"/>
                <a:sym typeface="Arial"/>
              </a:rPr>
              <a:t>The network is                                                                  homogeneous.  </a:t>
            </a:r>
            <a:r>
              <a:rPr b="1" i="0" lang="en-US" sz="2200" u="none">
                <a:solidFill>
                  <a:srgbClr val="000000"/>
                </a:solidFill>
                <a:latin typeface="Tahoma"/>
                <a:ea typeface="Tahoma"/>
                <a:cs typeface="Tahoma"/>
                <a:sym typeface="Tahoma"/>
              </a:rPr>
              <a:t> </a:t>
            </a:r>
            <a:endParaRPr/>
          </a:p>
          <a:p>
            <a:pPr indent="0" lvl="0" marL="0" marR="0" rtl="1" algn="r">
              <a:lnSpc>
                <a:spcPct val="100000"/>
              </a:lnSpc>
              <a:spcBef>
                <a:spcPts val="600"/>
              </a:spcBef>
              <a:spcAft>
                <a:spcPts val="0"/>
              </a:spcAft>
              <a:buNone/>
            </a:pPr>
            <a:r>
              <a:t/>
            </a:r>
            <a:endParaRPr b="1" i="0" sz="2200" u="none">
              <a:solidFill>
                <a:srgbClr val="000000"/>
              </a:solidFill>
              <a:latin typeface="Tahoma"/>
              <a:ea typeface="Tahoma"/>
              <a:cs typeface="Tahoma"/>
              <a:sym typeface="Tahoma"/>
            </a:endParaRPr>
          </a:p>
        </p:txBody>
      </p:sp>
      <p:sp>
        <p:nvSpPr>
          <p:cNvPr id="868" name="Google Shape;868;p67"/>
          <p:cNvSpPr txBox="1"/>
          <p:nvPr/>
        </p:nvSpPr>
        <p:spPr>
          <a:xfrm>
            <a:off x="3851275" y="2147887"/>
            <a:ext cx="5270500" cy="380206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200"/>
              <a:buFont typeface="Arial"/>
              <a:buNone/>
            </a:pPr>
            <a:r>
              <a:rPr b="1" i="1" lang="en-US" sz="2200" u="sng">
                <a:solidFill>
                  <a:srgbClr val="FF0000"/>
                </a:solidFill>
                <a:latin typeface="Arial"/>
                <a:ea typeface="Arial"/>
                <a:cs typeface="Arial"/>
                <a:sym typeface="Arial"/>
              </a:rPr>
              <a:t>Latency</a:t>
            </a:r>
            <a:r>
              <a:rPr b="1" i="1" lang="en-US" sz="2200" u="none">
                <a:solidFill>
                  <a:srgbClr val="FF0000"/>
                </a:solidFill>
                <a:latin typeface="Arial"/>
                <a:ea typeface="Arial"/>
                <a:cs typeface="Arial"/>
                <a:sym typeface="Arial"/>
              </a:rPr>
              <a:t>:</a:t>
            </a:r>
            <a:r>
              <a:rPr b="0" i="0" lang="en-US" sz="16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time between initiating a request for data and starting the actual data transfer.</a:t>
            </a:r>
            <a:endParaRPr/>
          </a:p>
          <a:p>
            <a:pPr indent="0" lvl="0" marL="0" marR="0" rtl="0" algn="l">
              <a:lnSpc>
                <a:spcPct val="100000"/>
              </a:lnSpc>
              <a:spcBef>
                <a:spcPts val="600"/>
              </a:spcBef>
              <a:spcAft>
                <a:spcPts val="0"/>
              </a:spcAft>
              <a:buClr>
                <a:srgbClr val="FF0000"/>
              </a:buClr>
              <a:buSzPts val="2200"/>
              <a:buFont typeface="Arial"/>
              <a:buNone/>
            </a:pPr>
            <a:r>
              <a:rPr b="1" i="1" lang="en-US" sz="2200" u="sng">
                <a:solidFill>
                  <a:srgbClr val="FF0000"/>
                </a:solidFill>
                <a:latin typeface="Arial"/>
                <a:ea typeface="Arial"/>
                <a:cs typeface="Arial"/>
                <a:sym typeface="Arial"/>
              </a:rPr>
              <a:t>Bandwidth</a:t>
            </a:r>
            <a:r>
              <a:rPr b="1" i="1" lang="en-US" sz="2200" u="non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 measure of the capacity of a communications channel. </a:t>
            </a:r>
            <a:br>
              <a:rPr b="0" i="0" lang="en-US" sz="2000" u="none">
                <a:solidFill>
                  <a:schemeClr val="dk1"/>
                </a:solidFill>
                <a:latin typeface="Arial"/>
                <a:ea typeface="Arial"/>
                <a:cs typeface="Arial"/>
                <a:sym typeface="Arial"/>
              </a:rPr>
            </a:br>
            <a:r>
              <a:rPr b="1" i="1" lang="en-US" sz="2200" u="sng">
                <a:solidFill>
                  <a:srgbClr val="FF0000"/>
                </a:solidFill>
                <a:latin typeface="Arial"/>
                <a:ea typeface="Arial"/>
                <a:cs typeface="Arial"/>
                <a:sym typeface="Arial"/>
              </a:rPr>
              <a:t>Topology</a:t>
            </a:r>
            <a:r>
              <a:rPr b="1" i="1" lang="en-US" sz="2200" u="none">
                <a:solidFill>
                  <a:srgbClr val="FF0000"/>
                </a:solidFill>
                <a:latin typeface="Arial"/>
                <a:ea typeface="Arial"/>
                <a:cs typeface="Arial"/>
                <a:sym typeface="Arial"/>
              </a:rPr>
              <a:t>:</a:t>
            </a:r>
            <a:r>
              <a:rPr b="0" i="0" lang="en-US" sz="20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different configurations adopted in building networks (e.g., a ring, bus, star or meshed).</a:t>
            </a:r>
            <a:endParaRPr/>
          </a:p>
          <a:p>
            <a:pPr indent="0" lvl="0" marL="0" marR="0" rtl="0" algn="l">
              <a:lnSpc>
                <a:spcPct val="100000"/>
              </a:lnSpc>
              <a:spcBef>
                <a:spcPts val="0"/>
              </a:spcBef>
              <a:spcAft>
                <a:spcPts val="0"/>
              </a:spcAft>
              <a:buClr>
                <a:schemeClr val="dk1"/>
              </a:buClr>
              <a:buSzPts val="800"/>
              <a:buFont typeface="Arial"/>
              <a:buNone/>
            </a:pPr>
            <a:br>
              <a:rPr b="0" i="0" lang="en-US" sz="800" u="none">
                <a:solidFill>
                  <a:schemeClr val="dk1"/>
                </a:solidFill>
                <a:latin typeface="Arial"/>
                <a:ea typeface="Arial"/>
                <a:cs typeface="Arial"/>
                <a:sym typeface="Arial"/>
              </a:rPr>
            </a:br>
            <a:r>
              <a:rPr b="1" i="1" lang="en-US" sz="2200" u="sng">
                <a:solidFill>
                  <a:srgbClr val="FF0000"/>
                </a:solidFill>
                <a:latin typeface="Arial"/>
                <a:ea typeface="Arial"/>
                <a:cs typeface="Arial"/>
                <a:sym typeface="Arial"/>
              </a:rPr>
              <a:t>Homogeneous network</a:t>
            </a:r>
            <a:r>
              <a:rPr b="1" i="1" lang="en-US" sz="2200" u="none">
                <a:solidFill>
                  <a:srgbClr val="FF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network running a single network protocol.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8"/>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Calibri"/>
                <a:ea typeface="Calibri"/>
                <a:cs typeface="Calibri"/>
                <a:sym typeface="Calibri"/>
              </a:rPr>
              <a:t>Research and Design Issues</a:t>
            </a:r>
            <a:endParaRPr/>
          </a:p>
        </p:txBody>
      </p:sp>
      <p:sp>
        <p:nvSpPr>
          <p:cNvPr id="874" name="Google Shape;874;p68"/>
          <p:cNvSpPr txBox="1"/>
          <p:nvPr>
            <p:ph idx="1" type="body"/>
          </p:nvPr>
        </p:nvSpPr>
        <p:spPr>
          <a:xfrm>
            <a:off x="179387" y="1341437"/>
            <a:ext cx="8856662" cy="4895850"/>
          </a:xfrm>
          <a:prstGeom prst="rect">
            <a:avLst/>
          </a:prstGeom>
          <a:noFill/>
          <a:ln>
            <a:noFill/>
          </a:ln>
        </p:spPr>
        <p:txBody>
          <a:bodyPr anchorCtr="0" anchor="t" bIns="0" lIns="0" spcFirstLastPara="1" rIns="0" wrap="square" tIns="0">
            <a:noAutofit/>
          </a:bodyPr>
          <a:lstStyle/>
          <a:p>
            <a:pPr indent="-279400" lvl="0" marL="279400" marR="0" rtl="0" algn="l">
              <a:lnSpc>
                <a:spcPct val="101000"/>
              </a:lnSpc>
              <a:spcBef>
                <a:spcPts val="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  There are many design issues that are important when considering how to achieve a single system image in a distributed environment</a:t>
            </a:r>
            <a:endParaRPr/>
          </a:p>
          <a:p>
            <a:pPr indent="-279400" lvl="0" marL="279400" marR="0" rtl="0" algn="l">
              <a:lnSpc>
                <a:spcPct val="100000"/>
              </a:lnSpc>
              <a:spcBef>
                <a:spcPts val="1200"/>
              </a:spcBef>
              <a:spcAft>
                <a:spcPts val="0"/>
              </a:spcAft>
              <a:buClr>
                <a:srgbClr val="000000"/>
              </a:buClr>
              <a:buSzPts val="2400"/>
              <a:buFont typeface="Times New Roman"/>
              <a:buNone/>
            </a:pPr>
            <a:r>
              <a:rPr b="1" i="0" lang="en-US" sz="2400" u="none">
                <a:solidFill>
                  <a:srgbClr val="000000"/>
                </a:solidFill>
                <a:latin typeface="Arial"/>
                <a:ea typeface="Arial"/>
                <a:cs typeface="Arial"/>
                <a:sym typeface="Arial"/>
              </a:rPr>
              <a:t>Transparency</a:t>
            </a:r>
            <a:endParaRPr b="1" i="0" sz="2400" u="none">
              <a:solidFill>
                <a:srgbClr val="000000"/>
              </a:solidFill>
              <a:latin typeface="Arial"/>
              <a:ea typeface="Arial"/>
              <a:cs typeface="Arial"/>
              <a:sym typeface="Arial"/>
            </a:endParaRPr>
          </a:p>
          <a:p>
            <a:pPr indent="-279400" lvl="0" marL="279400" marR="0" rtl="0" algn="l">
              <a:lnSpc>
                <a:spcPct val="100000"/>
              </a:lnSpc>
              <a:spcBef>
                <a:spcPts val="0"/>
              </a:spcBef>
              <a:spcAft>
                <a:spcPts val="0"/>
              </a:spcAft>
              <a:buClr>
                <a:srgbClr val="000000"/>
              </a:buClr>
              <a:buSzPts val="2200"/>
              <a:buFont typeface="Noto Sans Symbols"/>
              <a:buChar char="▪"/>
            </a:pPr>
            <a:r>
              <a:rPr b="0" i="0" lang="en-US" sz="2200" u="none">
                <a:solidFill>
                  <a:srgbClr val="000000"/>
                </a:solidFill>
                <a:latin typeface="Arial"/>
                <a:ea typeface="Arial"/>
                <a:cs typeface="Arial"/>
                <a:sym typeface="Arial"/>
              </a:rPr>
              <a:t>System designers “fool” users into thinking a collection of computers is a single timesharing </a:t>
            </a:r>
            <a:r>
              <a:rPr b="0" i="0" lang="en-US" sz="2400" u="none">
                <a:solidFill>
                  <a:srgbClr val="000000"/>
                </a:solidFill>
                <a:latin typeface="Arial"/>
                <a:ea typeface="Arial"/>
                <a:cs typeface="Arial"/>
                <a:sym typeface="Arial"/>
              </a:rPr>
              <a:t>system</a:t>
            </a:r>
            <a:endParaRPr b="0" i="0" sz="2400" u="none">
              <a:solidFill>
                <a:srgbClr val="000000"/>
              </a:solidFill>
              <a:latin typeface="Arial"/>
              <a:ea typeface="Arial"/>
              <a:cs typeface="Arial"/>
              <a:sym typeface="Arial"/>
            </a:endParaRPr>
          </a:p>
          <a:p>
            <a:pPr indent="-279400" lvl="0" marL="279400" marR="0" rtl="0" algn="l">
              <a:lnSpc>
                <a:spcPct val="100000"/>
              </a:lnSpc>
              <a:spcBef>
                <a:spcPts val="0"/>
              </a:spcBef>
              <a:spcAft>
                <a:spcPts val="0"/>
              </a:spcAft>
              <a:buClr>
                <a:srgbClr val="000000"/>
              </a:buClr>
              <a:buSzPts val="1000"/>
              <a:buFont typeface="Times New Roman"/>
              <a:buNone/>
            </a:pPr>
            <a:r>
              <a:t/>
            </a:r>
            <a:endParaRPr b="1" i="0" sz="1000" u="none">
              <a:solidFill>
                <a:srgbClr val="000000"/>
              </a:solidFill>
              <a:latin typeface="Arial"/>
              <a:ea typeface="Arial"/>
              <a:cs typeface="Arial"/>
              <a:sym typeface="Arial"/>
            </a:endParaRPr>
          </a:p>
          <a:p>
            <a:pPr indent="-279400" lvl="0" marL="27940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Arial"/>
                <a:ea typeface="Arial"/>
                <a:cs typeface="Arial"/>
                <a:sym typeface="Arial"/>
              </a:rPr>
              <a:t>Flexibility</a:t>
            </a:r>
            <a:endParaRPr b="1" i="0" sz="2400" u="none">
              <a:solidFill>
                <a:srgbClr val="000000"/>
              </a:solidFill>
              <a:latin typeface="Arial"/>
              <a:ea typeface="Arial"/>
              <a:cs typeface="Arial"/>
              <a:sym typeface="Arial"/>
            </a:endParaRPr>
          </a:p>
          <a:p>
            <a:pPr indent="-279400" lvl="0" marL="279400" marR="0" rtl="0" algn="l">
              <a:lnSpc>
                <a:spcPct val="100000"/>
              </a:lnSpc>
              <a:spcBef>
                <a:spcPts val="0"/>
              </a:spcBef>
              <a:spcAft>
                <a:spcPts val="0"/>
              </a:spcAft>
              <a:buClr>
                <a:srgbClr val="000000"/>
              </a:buClr>
              <a:buSzPts val="2200"/>
              <a:buFont typeface="Times New Roman"/>
              <a:buNone/>
            </a:pPr>
            <a:r>
              <a:rPr b="0" i="0" lang="en-US" sz="2200" u="none">
                <a:solidFill>
                  <a:srgbClr val="000000"/>
                </a:solidFill>
                <a:latin typeface="Arial"/>
                <a:ea typeface="Arial"/>
                <a:cs typeface="Arial"/>
                <a:sym typeface="Arial"/>
              </a:rPr>
              <a:t>System should be able to be logically configured in a flexible manner</a:t>
            </a:r>
            <a:endParaRPr/>
          </a:p>
          <a:p>
            <a:pPr indent="-279400" lvl="0" marL="279400" marR="0" rtl="0" algn="l">
              <a:lnSpc>
                <a:spcPct val="100000"/>
              </a:lnSpc>
              <a:spcBef>
                <a:spcPts val="0"/>
              </a:spcBef>
              <a:spcAft>
                <a:spcPts val="0"/>
              </a:spcAft>
              <a:buClr>
                <a:srgbClr val="000000"/>
              </a:buClr>
              <a:buSzPts val="1000"/>
              <a:buFont typeface="Times New Roman"/>
              <a:buNone/>
            </a:pPr>
            <a:r>
              <a:t/>
            </a:r>
            <a:endParaRPr b="1" i="0" sz="1000" u="none">
              <a:solidFill>
                <a:srgbClr val="000000"/>
              </a:solidFill>
              <a:latin typeface="Arial"/>
              <a:ea typeface="Arial"/>
              <a:cs typeface="Arial"/>
              <a:sym typeface="Arial"/>
            </a:endParaRPr>
          </a:p>
          <a:p>
            <a:pPr indent="-279400" lvl="0" marL="27940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Arial"/>
                <a:ea typeface="Arial"/>
                <a:cs typeface="Arial"/>
                <a:sym typeface="Arial"/>
              </a:rPr>
              <a:t>Reliability</a:t>
            </a:r>
            <a:endParaRPr b="1" i="0" sz="2400" u="none">
              <a:solidFill>
                <a:srgbClr val="000000"/>
              </a:solidFill>
              <a:latin typeface="Arial"/>
              <a:ea typeface="Arial"/>
              <a:cs typeface="Arial"/>
              <a:sym typeface="Arial"/>
            </a:endParaRPr>
          </a:p>
          <a:p>
            <a:pPr indent="-279400" lvl="0" marL="279400" marR="0" rtl="0" algn="l">
              <a:lnSpc>
                <a:spcPct val="100000"/>
              </a:lnSpc>
              <a:spcBef>
                <a:spcPts val="0"/>
              </a:spcBef>
              <a:spcAft>
                <a:spcPts val="0"/>
              </a:spcAft>
              <a:buClr>
                <a:srgbClr val="000000"/>
              </a:buClr>
              <a:buSzPts val="2200"/>
              <a:buFont typeface="Noto Sans Symbols"/>
              <a:buChar char="▪"/>
            </a:pPr>
            <a:r>
              <a:rPr b="0" i="0" lang="en-US" sz="2200" u="none">
                <a:solidFill>
                  <a:srgbClr val="000000"/>
                </a:solidFill>
                <a:latin typeface="Arial"/>
                <a:ea typeface="Arial"/>
                <a:cs typeface="Arial"/>
                <a:sym typeface="Arial"/>
              </a:rPr>
              <a:t>Failures of nodes/links, loss of messages</a:t>
            </a:r>
            <a:endParaRPr/>
          </a:p>
          <a:p>
            <a:pPr indent="-279400" lvl="0" marL="279400" marR="0" rtl="0" algn="l">
              <a:lnSpc>
                <a:spcPct val="100000"/>
              </a:lnSpc>
              <a:spcBef>
                <a:spcPts val="0"/>
              </a:spcBef>
              <a:spcAft>
                <a:spcPts val="0"/>
              </a:spcAft>
              <a:buClr>
                <a:srgbClr val="000000"/>
              </a:buClr>
              <a:buSzPts val="2200"/>
              <a:buFont typeface="Noto Sans Symbols"/>
              <a:buChar char="▪"/>
            </a:pPr>
            <a:r>
              <a:rPr b="0" i="0" lang="en-US" sz="2200" u="none">
                <a:solidFill>
                  <a:srgbClr val="000000"/>
                </a:solidFill>
                <a:latin typeface="Arial"/>
                <a:ea typeface="Arial"/>
                <a:cs typeface="Arial"/>
                <a:sym typeface="Arial"/>
              </a:rPr>
              <a:t>System should be able to tolerate one or more failures in the distributed environment</a:t>
            </a:r>
            <a:endParaRPr/>
          </a:p>
        </p:txBody>
      </p:sp>
      <p:sp>
        <p:nvSpPr>
          <p:cNvPr id="875" name="Google Shape;875;p68"/>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76" name="Google Shape;876;p68"/>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69"/>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Calibri"/>
                <a:ea typeface="Calibri"/>
                <a:cs typeface="Calibri"/>
                <a:sym typeface="Calibri"/>
              </a:rPr>
              <a:t>Research and Design Issues- Cont..</a:t>
            </a:r>
            <a:endParaRPr/>
          </a:p>
        </p:txBody>
      </p:sp>
      <p:sp>
        <p:nvSpPr>
          <p:cNvPr id="882" name="Google Shape;882;p69"/>
          <p:cNvSpPr txBox="1"/>
          <p:nvPr>
            <p:ph idx="1" type="body"/>
          </p:nvPr>
        </p:nvSpPr>
        <p:spPr>
          <a:xfrm>
            <a:off x="266700" y="1557337"/>
            <a:ext cx="8856662" cy="4464050"/>
          </a:xfrm>
          <a:prstGeom prst="rect">
            <a:avLst/>
          </a:prstGeom>
          <a:noFill/>
          <a:ln>
            <a:noFill/>
          </a:ln>
        </p:spPr>
        <p:txBody>
          <a:bodyPr anchorCtr="0" anchor="t" bIns="0" lIns="0" spcFirstLastPara="1" rIns="0" wrap="square" tIns="0">
            <a:noAutofit/>
          </a:bodyPr>
          <a:lstStyle/>
          <a:p>
            <a:pPr indent="-309562" lvl="0" marL="309562" marR="0" rtl="0" algn="l">
              <a:lnSpc>
                <a:spcPct val="100000"/>
              </a:lnSpc>
              <a:spcBef>
                <a:spcPts val="0"/>
              </a:spcBef>
              <a:spcAft>
                <a:spcPts val="0"/>
              </a:spcAft>
              <a:buClr>
                <a:srgbClr val="000000"/>
              </a:buClr>
              <a:buSzPts val="2800"/>
              <a:buFont typeface="Times New Roman"/>
              <a:buNone/>
            </a:pPr>
            <a:r>
              <a:rPr b="1" i="0" lang="en-US" sz="2800" u="none">
                <a:solidFill>
                  <a:srgbClr val="000000"/>
                </a:solidFill>
                <a:latin typeface="Arial"/>
                <a:ea typeface="Arial"/>
                <a:cs typeface="Arial"/>
                <a:sym typeface="Arial"/>
              </a:rPr>
              <a:t>Scalability</a:t>
            </a:r>
            <a:endParaRPr/>
          </a:p>
          <a:p>
            <a:pPr indent="-309562" lvl="0" marL="309562" marR="0" rtl="0" algn="l">
              <a:lnSpc>
                <a:spcPct val="150000"/>
              </a:lnSpc>
              <a:spcBef>
                <a:spcPts val="0"/>
              </a:spcBef>
              <a:spcAft>
                <a:spcPts val="0"/>
              </a:spcAft>
              <a:buClr>
                <a:srgbClr val="000000"/>
              </a:buClr>
              <a:buSzPts val="2400"/>
              <a:buFont typeface="Times New Roman"/>
              <a:buNone/>
            </a:pPr>
            <a:r>
              <a:rPr b="0" i="0" lang="en-US" sz="2400" u="none">
                <a:solidFill>
                  <a:srgbClr val="000000"/>
                </a:solidFill>
                <a:latin typeface="Arial"/>
                <a:ea typeface="Arial"/>
                <a:cs typeface="Arial"/>
                <a:sym typeface="Arial"/>
              </a:rPr>
              <a:t>System should scale well and limit the amount of central control</a:t>
            </a:r>
            <a:endParaRPr/>
          </a:p>
          <a:p>
            <a:pPr indent="-309562" lvl="0" marL="309562" marR="0" rtl="0" algn="l">
              <a:lnSpc>
                <a:spcPct val="101000"/>
              </a:lnSpc>
              <a:spcBef>
                <a:spcPts val="1200"/>
              </a:spcBef>
              <a:spcAft>
                <a:spcPts val="0"/>
              </a:spcAft>
              <a:buClr>
                <a:srgbClr val="000000"/>
              </a:buClr>
              <a:buSzPts val="2800"/>
              <a:buFont typeface="Times New Roman"/>
              <a:buNone/>
            </a:pPr>
            <a:r>
              <a:rPr b="1" i="0" lang="en-US" sz="2800" u="none">
                <a:solidFill>
                  <a:srgbClr val="000000"/>
                </a:solidFill>
                <a:latin typeface="Arial"/>
                <a:ea typeface="Arial"/>
                <a:cs typeface="Arial"/>
                <a:sym typeface="Arial"/>
              </a:rPr>
              <a:t>Communication model</a:t>
            </a:r>
            <a:endParaRPr/>
          </a:p>
          <a:p>
            <a:pPr indent="-342899" lvl="1" marL="757237" marR="0" rtl="0" algn="l">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Communication is costly in large volumes</a:t>
            </a:r>
            <a:endParaRPr/>
          </a:p>
          <a:p>
            <a:pPr indent="-342899" lvl="1" marL="757237" marR="0" rtl="0" algn="l">
              <a:lnSpc>
                <a:spcPct val="20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Paradigms for process interaction</a:t>
            </a:r>
            <a:endParaRPr/>
          </a:p>
          <a:p>
            <a:pPr indent="-309562" lvl="0" marL="309562" marR="0" rtl="0" algn="l">
              <a:lnSpc>
                <a:spcPct val="101000"/>
              </a:lnSpc>
              <a:spcBef>
                <a:spcPts val="600"/>
              </a:spcBef>
              <a:spcAft>
                <a:spcPts val="0"/>
              </a:spcAft>
              <a:buClr>
                <a:srgbClr val="000000"/>
              </a:buClr>
              <a:buSzPts val="2800"/>
              <a:buFont typeface="Times New Roman"/>
              <a:buNone/>
            </a:pPr>
            <a:r>
              <a:rPr b="1" i="0" lang="en-US" sz="2800" u="none">
                <a:solidFill>
                  <a:srgbClr val="000000"/>
                </a:solidFill>
                <a:latin typeface="Arial"/>
                <a:ea typeface="Arial"/>
                <a:cs typeface="Arial"/>
                <a:sym typeface="Arial"/>
              </a:rPr>
              <a:t>Heterogeneity</a:t>
            </a:r>
            <a:endParaRPr/>
          </a:p>
        </p:txBody>
      </p:sp>
      <p:sp>
        <p:nvSpPr>
          <p:cNvPr id="883" name="Google Shape;883;p69"/>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84" name="Google Shape;884;p69"/>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7"/>
          <p:cNvSpPr txBox="1"/>
          <p:nvPr>
            <p:ph type="title"/>
          </p:nvPr>
        </p:nvSpPr>
        <p:spPr>
          <a:xfrm>
            <a:off x="0" y="2276475"/>
            <a:ext cx="9144000" cy="1830387"/>
          </a:xfrm>
          <a:prstGeom prst="rect">
            <a:avLst/>
          </a:prstGeom>
          <a:noFill/>
          <a:ln>
            <a:noFill/>
          </a:ln>
        </p:spPr>
        <p:txBody>
          <a:bodyPr anchorCtr="0" anchor="ctr" bIns="0" lIns="0" spcFirstLastPara="1" rIns="0" wrap="square" tIns="0">
            <a:noAutofit/>
          </a:bodyPr>
          <a:lstStyle/>
          <a:p>
            <a:pPr indent="0" lvl="0" marL="0" rtl="0" algn="ctr">
              <a:lnSpc>
                <a:spcPct val="101000"/>
              </a:lnSpc>
              <a:spcBef>
                <a:spcPts val="0"/>
              </a:spcBef>
              <a:spcAft>
                <a:spcPts val="0"/>
              </a:spcAft>
              <a:buSzPts val="4000"/>
              <a:buNone/>
            </a:pPr>
            <a:br>
              <a:rPr b="0" i="0" lang="en-US" sz="4000" u="none">
                <a:solidFill>
                  <a:srgbClr val="000000"/>
                </a:solidFill>
                <a:latin typeface="Arial"/>
                <a:ea typeface="Arial"/>
                <a:cs typeface="Arial"/>
                <a:sym typeface="Arial"/>
              </a:rPr>
            </a:br>
            <a:r>
              <a:rPr b="0" i="0" lang="en-US" sz="4000" u="none">
                <a:solidFill>
                  <a:srgbClr val="000000"/>
                </a:solidFill>
                <a:latin typeface="Arial"/>
                <a:ea typeface="Arial"/>
                <a:cs typeface="Arial"/>
                <a:sym typeface="Arial"/>
              </a:rPr>
              <a:t> </a:t>
            </a:r>
            <a:r>
              <a:rPr b="1" i="0" lang="en-US" sz="4000" u="none">
                <a:solidFill>
                  <a:srgbClr val="000000"/>
                </a:solidFill>
                <a:latin typeface="Arial"/>
                <a:ea typeface="Arial"/>
                <a:cs typeface="Arial"/>
                <a:sym typeface="Arial"/>
              </a:rPr>
              <a:t>Concepts Parallel and Distributed Systems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70"/>
          <p:cNvSpPr txBox="1"/>
          <p:nvPr>
            <p:ph type="title"/>
          </p:nvPr>
        </p:nvSpPr>
        <p:spPr>
          <a:xfrm>
            <a:off x="457200" y="273050"/>
            <a:ext cx="8226425" cy="1144587"/>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Calibri"/>
                <a:ea typeface="Calibri"/>
                <a:cs typeface="Calibri"/>
                <a:sym typeface="Calibri"/>
              </a:rPr>
              <a:t>Research and Design Issues- Cont..</a:t>
            </a:r>
            <a:endParaRPr/>
          </a:p>
        </p:txBody>
      </p:sp>
      <p:sp>
        <p:nvSpPr>
          <p:cNvPr id="890" name="Google Shape;890;p70"/>
          <p:cNvSpPr txBox="1"/>
          <p:nvPr>
            <p:ph idx="1" type="body"/>
          </p:nvPr>
        </p:nvSpPr>
        <p:spPr>
          <a:xfrm>
            <a:off x="266700" y="1700212"/>
            <a:ext cx="8856662" cy="4321175"/>
          </a:xfrm>
          <a:prstGeom prst="rect">
            <a:avLst/>
          </a:prstGeom>
          <a:noFill/>
          <a:ln>
            <a:noFill/>
          </a:ln>
        </p:spPr>
        <p:txBody>
          <a:bodyPr anchorCtr="0" anchor="t" bIns="0" lIns="0" spcFirstLastPara="1" rIns="0" wrap="square" tIns="0">
            <a:noAutofit/>
          </a:bodyPr>
          <a:lstStyle/>
          <a:p>
            <a:pPr indent="-571500" lvl="0" marL="571500" marR="0" rtl="0" algn="l">
              <a:lnSpc>
                <a:spcPct val="101000"/>
              </a:lnSpc>
              <a:spcBef>
                <a:spcPts val="0"/>
              </a:spcBef>
              <a:spcAft>
                <a:spcPts val="0"/>
              </a:spcAft>
              <a:buClr>
                <a:srgbClr val="000000"/>
              </a:buClr>
              <a:buSzPts val="2400"/>
              <a:buFont typeface="Noto Sans Symbols"/>
              <a:buChar char="⮚"/>
            </a:pPr>
            <a:r>
              <a:rPr b="1" i="0" lang="en-US" sz="2400" u="none">
                <a:solidFill>
                  <a:srgbClr val="000000"/>
                </a:solidFill>
                <a:latin typeface="Arial"/>
                <a:ea typeface="Arial"/>
                <a:cs typeface="Arial"/>
                <a:sym typeface="Arial"/>
              </a:rPr>
              <a:t>Lack of global knowledge</a:t>
            </a:r>
            <a:endParaRPr/>
          </a:p>
          <a:p>
            <a:pPr indent="-571500" lvl="0" marL="571500" marR="0" rtl="0" algn="l">
              <a:lnSpc>
                <a:spcPct val="101000"/>
              </a:lnSpc>
              <a:spcBef>
                <a:spcPts val="1200"/>
              </a:spcBef>
              <a:spcAft>
                <a:spcPts val="0"/>
              </a:spcAft>
              <a:buClr>
                <a:srgbClr val="000000"/>
              </a:buClr>
              <a:buSzPts val="2400"/>
              <a:buFont typeface="Noto Sans Symbols"/>
              <a:buChar char="⮚"/>
            </a:pPr>
            <a:r>
              <a:rPr b="1" i="0" lang="en-US" sz="2400" u="none">
                <a:solidFill>
                  <a:srgbClr val="000000"/>
                </a:solidFill>
                <a:latin typeface="Arial"/>
                <a:ea typeface="Arial"/>
                <a:cs typeface="Arial"/>
                <a:sym typeface="Arial"/>
              </a:rPr>
              <a:t>No perfect (shared) clock</a:t>
            </a:r>
            <a:endParaRPr/>
          </a:p>
          <a:p>
            <a:pPr indent="-571500" lvl="0" marL="571500" marR="0" rtl="0" algn="l">
              <a:lnSpc>
                <a:spcPct val="101000"/>
              </a:lnSpc>
              <a:spcBef>
                <a:spcPts val="1200"/>
              </a:spcBef>
              <a:spcAft>
                <a:spcPts val="0"/>
              </a:spcAft>
              <a:buClr>
                <a:srgbClr val="000000"/>
              </a:buClr>
              <a:buSzPts val="2400"/>
              <a:buFont typeface="Noto Sans Symbols"/>
              <a:buChar char="⮚"/>
            </a:pPr>
            <a:r>
              <a:rPr b="1" i="0" lang="en-US" sz="2400" u="none">
                <a:solidFill>
                  <a:srgbClr val="000000"/>
                </a:solidFill>
                <a:latin typeface="Arial"/>
                <a:ea typeface="Arial"/>
                <a:cs typeface="Arial"/>
                <a:sym typeface="Arial"/>
              </a:rPr>
              <a:t>Autonomy and/or interdependence</a:t>
            </a:r>
            <a:endParaRPr/>
          </a:p>
          <a:p>
            <a:pPr indent="-571500" lvl="0" marL="571500" marR="0" rtl="0" algn="l">
              <a:lnSpc>
                <a:spcPct val="101000"/>
              </a:lnSpc>
              <a:spcBef>
                <a:spcPts val="1200"/>
              </a:spcBef>
              <a:spcAft>
                <a:spcPts val="0"/>
              </a:spcAft>
              <a:buClr>
                <a:srgbClr val="000000"/>
              </a:buClr>
              <a:buSzPts val="2400"/>
              <a:buFont typeface="Noto Sans Symbols"/>
              <a:buChar char="⮚"/>
            </a:pPr>
            <a:r>
              <a:rPr b="1" i="0" lang="en-US" sz="2400" u="none">
                <a:solidFill>
                  <a:srgbClr val="000000"/>
                </a:solidFill>
                <a:latin typeface="Arial"/>
                <a:ea typeface="Arial"/>
                <a:cs typeface="Arial"/>
                <a:sym typeface="Arial"/>
              </a:rPr>
              <a:t>Replication</a:t>
            </a:r>
            <a:endParaRPr/>
          </a:p>
          <a:p>
            <a:pPr indent="-571500" lvl="0" marL="571500" marR="0" rtl="0" algn="l">
              <a:lnSpc>
                <a:spcPct val="101000"/>
              </a:lnSpc>
              <a:spcBef>
                <a:spcPts val="1200"/>
              </a:spcBef>
              <a:spcAft>
                <a:spcPts val="0"/>
              </a:spcAft>
              <a:buClr>
                <a:srgbClr val="000000"/>
              </a:buClr>
              <a:buSzPts val="2400"/>
              <a:buFont typeface="Noto Sans Symbols"/>
              <a:buChar char="⮚"/>
            </a:pPr>
            <a:r>
              <a:rPr b="1" i="0" lang="en-US" sz="2400" u="none">
                <a:solidFill>
                  <a:srgbClr val="000000"/>
                </a:solidFill>
                <a:latin typeface="Arial"/>
                <a:ea typeface="Arial"/>
                <a:cs typeface="Arial"/>
                <a:sym typeface="Arial"/>
              </a:rPr>
              <a:t>Mobility</a:t>
            </a:r>
            <a:endParaRPr/>
          </a:p>
          <a:p>
            <a:pPr indent="-342899" lvl="1" marL="757237"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Some nodes may be mobile – Not easy to find and communicate with moving nodes</a:t>
            </a:r>
            <a:endParaRPr/>
          </a:p>
          <a:p>
            <a:pPr indent="-571500" lvl="0" marL="571500" marR="0" rtl="0" algn="l">
              <a:lnSpc>
                <a:spcPct val="101000"/>
              </a:lnSpc>
              <a:spcBef>
                <a:spcPts val="0"/>
              </a:spcBef>
              <a:spcAft>
                <a:spcPts val="0"/>
              </a:spcAft>
              <a:buClr>
                <a:srgbClr val="000000"/>
              </a:buClr>
              <a:buSzPts val="2400"/>
              <a:buFont typeface="Times New Roman"/>
              <a:buNone/>
            </a:pPr>
            <a:r>
              <a:t/>
            </a:r>
            <a:endParaRPr b="0" i="0" sz="2400" u="none">
              <a:solidFill>
                <a:srgbClr val="000000"/>
              </a:solidFill>
              <a:latin typeface="Arial"/>
              <a:ea typeface="Arial"/>
              <a:cs typeface="Arial"/>
              <a:sym typeface="Arial"/>
            </a:endParaRPr>
          </a:p>
          <a:p>
            <a:pPr indent="-309563" lvl="0" marL="309563" marR="0" rtl="0" algn="l">
              <a:lnSpc>
                <a:spcPct val="101000"/>
              </a:lnSpc>
              <a:spcBef>
                <a:spcPts val="1200"/>
              </a:spcBef>
              <a:spcAft>
                <a:spcPts val="0"/>
              </a:spcAft>
              <a:buNone/>
            </a:pPr>
            <a:r>
              <a:t/>
            </a:r>
            <a:endParaRPr b="0" i="0" sz="2400" u="none">
              <a:solidFill>
                <a:srgbClr val="000000"/>
              </a:solidFill>
              <a:latin typeface="Arial"/>
              <a:ea typeface="Arial"/>
              <a:cs typeface="Arial"/>
              <a:sym typeface="Arial"/>
            </a:endParaRPr>
          </a:p>
        </p:txBody>
      </p:sp>
      <p:sp>
        <p:nvSpPr>
          <p:cNvPr id="891" name="Google Shape;891;p70"/>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892" name="Google Shape;892;p70"/>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7" name="Shape 897"/>
        <p:cNvGrpSpPr/>
        <p:nvPr/>
      </p:nvGrpSpPr>
      <p:grpSpPr>
        <a:xfrm>
          <a:off x="0" y="0"/>
          <a:ext cx="0" cy="0"/>
          <a:chOff x="0" y="0"/>
          <a:chExt cx="0" cy="0"/>
        </a:xfrm>
      </p:grpSpPr>
      <p:sp>
        <p:nvSpPr>
          <p:cNvPr id="898" name="Google Shape;898;p71"/>
          <p:cNvSpPr txBox="1"/>
          <p:nvPr/>
        </p:nvSpPr>
        <p:spPr>
          <a:xfrm>
            <a:off x="107950" y="6291262"/>
            <a:ext cx="3387725" cy="2047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899" name="Google Shape;899;p71"/>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900" name="Google Shape;900;p71"/>
          <p:cNvSpPr txBox="1"/>
          <p:nvPr/>
        </p:nvSpPr>
        <p:spPr>
          <a:xfrm>
            <a:off x="246062" y="115887"/>
            <a:ext cx="8286750" cy="496887"/>
          </a:xfrm>
          <a:prstGeom prst="rect">
            <a:avLst/>
          </a:prstGeom>
          <a:noFill/>
          <a:ln>
            <a:noFill/>
          </a:ln>
        </p:spPr>
        <p:txBody>
          <a:bodyPr anchorCtr="0" anchor="ctr" bIns="45700" lIns="91425" spcFirstLastPara="1" rIns="91425" wrap="square" tIns="45700">
            <a:noAutofit/>
          </a:bodyPr>
          <a:lstStyle/>
          <a:p>
            <a:pPr indent="0" lvl="0" marL="0" marR="0" rtl="0" algn="l">
              <a:lnSpc>
                <a:spcPct val="101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Issues in distributed system design</a:t>
            </a:r>
            <a:endParaRPr/>
          </a:p>
        </p:txBody>
      </p:sp>
      <p:graphicFrame>
        <p:nvGraphicFramePr>
          <p:cNvPr id="901" name="Google Shape;901;p71"/>
          <p:cNvGraphicFramePr/>
          <p:nvPr/>
        </p:nvGraphicFramePr>
        <p:xfrm>
          <a:off x="354012" y="692150"/>
          <a:ext cx="3000000" cy="3000000"/>
        </p:xfrm>
        <a:graphic>
          <a:graphicData uri="http://schemas.openxmlformats.org/drawingml/2006/table">
            <a:tbl>
              <a:tblPr>
                <a:noFill/>
                <a:tableStyleId>{96CAD129-8020-454C-BD78-0F2DA6281CBD}</a:tableStyleId>
              </a:tblPr>
              <a:tblGrid>
                <a:gridCol w="2219325"/>
                <a:gridCol w="6570650"/>
              </a:tblGrid>
              <a:tr h="981075">
                <a:tc>
                  <a:txBody>
                    <a:bodyPr/>
                    <a:lstStyle/>
                    <a:p>
                      <a:pPr indent="0" lvl="0" marL="0" marR="0" rtl="1" algn="just">
                        <a:lnSpc>
                          <a:spcPct val="115000"/>
                        </a:lnSpc>
                        <a:spcBef>
                          <a:spcPts val="0"/>
                        </a:spcBef>
                        <a:spcAft>
                          <a:spcPts val="0"/>
                        </a:spcAft>
                        <a:buClr>
                          <a:srgbClr val="000000"/>
                        </a:buClr>
                        <a:buSzPts val="2800"/>
                        <a:buFont typeface="Tahoma"/>
                        <a:buNone/>
                      </a:pPr>
                      <a:r>
                        <a:rPr b="1" i="0" lang="en-US" sz="2800" u="none" cap="none" strike="noStrike">
                          <a:solidFill>
                            <a:srgbClr val="000000"/>
                          </a:solidFill>
                          <a:latin typeface="Tahoma"/>
                          <a:ea typeface="Tahoma"/>
                          <a:cs typeface="Tahoma"/>
                          <a:sym typeface="Tahoma"/>
                        </a:rPr>
                        <a:t>Design issue</a:t>
                      </a:r>
                      <a:endParaRPr/>
                    </a:p>
                  </a:txBody>
                  <a:tcPr marT="0" marB="0" marR="68575" marL="68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346075" lvl="0" marL="0" marR="0" rtl="1" algn="ctr">
                        <a:lnSpc>
                          <a:spcPct val="115000"/>
                        </a:lnSpc>
                        <a:spcBef>
                          <a:spcPts val="0"/>
                        </a:spcBef>
                        <a:spcAft>
                          <a:spcPts val="0"/>
                        </a:spcAft>
                        <a:buClr>
                          <a:srgbClr val="000000"/>
                        </a:buClr>
                        <a:buSzPts val="2800"/>
                        <a:buFont typeface="Tahoma"/>
                        <a:buNone/>
                      </a:pPr>
                      <a:r>
                        <a:rPr b="1" i="0" lang="en-US" sz="2800" u="none" cap="none" strike="noStrike">
                          <a:solidFill>
                            <a:srgbClr val="000000"/>
                          </a:solidFill>
                          <a:latin typeface="Tahoma"/>
                          <a:ea typeface="Tahoma"/>
                          <a:cs typeface="Tahoma"/>
                          <a:sym typeface="Tahoma"/>
                        </a:rPr>
                        <a:t>Description</a:t>
                      </a:r>
                      <a:endParaRPr/>
                    </a:p>
                  </a:txBody>
                  <a:tcPr marT="0" marB="0" marR="68575" marL="68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r h="2473325">
                <a:tc>
                  <a:txBody>
                    <a:bodyPr/>
                    <a:lstStyle/>
                    <a:p>
                      <a:pPr indent="0" lvl="0" marL="0" marR="0" rtl="1" algn="l">
                        <a:lnSpc>
                          <a:spcPct val="115000"/>
                        </a:lnSpc>
                        <a:spcBef>
                          <a:spcPts val="0"/>
                        </a:spcBef>
                        <a:spcAft>
                          <a:spcPts val="0"/>
                        </a:spcAft>
                        <a:buClr>
                          <a:srgbClr val="000000"/>
                        </a:buClr>
                        <a:buSzPts val="2400"/>
                        <a:buFont typeface="Tahoma"/>
                        <a:buNone/>
                      </a:pPr>
                      <a:r>
                        <a:rPr b="1" i="0" lang="en-US" sz="2400" u="none" cap="none" strike="noStrike">
                          <a:solidFill>
                            <a:srgbClr val="000000"/>
                          </a:solidFill>
                          <a:latin typeface="Tahoma"/>
                          <a:ea typeface="Tahoma"/>
                          <a:cs typeface="Tahoma"/>
                          <a:sym typeface="Tahoma"/>
                        </a:rPr>
                        <a:t>Quality of service</a:t>
                      </a:r>
                      <a:endParaRPr/>
                    </a:p>
                  </a:txBody>
                  <a:tcPr marT="0" marB="0" marR="68575" marL="68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just">
                        <a:lnSpc>
                          <a:spcPct val="115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The </a:t>
                      </a:r>
                      <a:r>
                        <a:rPr b="0" i="0" lang="en-US" sz="2000" u="none" cap="none" strike="noStrike">
                          <a:solidFill>
                            <a:srgbClr val="FF0000"/>
                          </a:solidFill>
                          <a:latin typeface="Tahoma"/>
                          <a:ea typeface="Tahoma"/>
                          <a:cs typeface="Tahoma"/>
                          <a:sym typeface="Tahoma"/>
                        </a:rPr>
                        <a:t>quality of service offered</a:t>
                      </a:r>
                      <a:r>
                        <a:rPr b="0" i="0" lang="en-US" sz="2000" u="none" cap="none" strike="noStrike">
                          <a:solidFill>
                            <a:srgbClr val="000000"/>
                          </a:solidFill>
                          <a:latin typeface="Tahoma"/>
                          <a:ea typeface="Tahoma"/>
                          <a:cs typeface="Tahoma"/>
                          <a:sym typeface="Tahoma"/>
                        </a:rPr>
                        <a:t> by a system reflects its </a:t>
                      </a:r>
                      <a:r>
                        <a:rPr b="0" i="0" lang="en-US" sz="2000" u="none" cap="none" strike="noStrike">
                          <a:solidFill>
                            <a:srgbClr val="0070C0"/>
                          </a:solidFill>
                          <a:latin typeface="Tahoma"/>
                          <a:ea typeface="Tahoma"/>
                          <a:cs typeface="Tahoma"/>
                          <a:sym typeface="Tahoma"/>
                        </a:rPr>
                        <a:t>performance</a:t>
                      </a:r>
                      <a:r>
                        <a:rPr b="0" i="0" lang="en-US" sz="2000" u="none" cap="none" strike="noStrike">
                          <a:solidFill>
                            <a:srgbClr val="000000"/>
                          </a:solidFill>
                          <a:latin typeface="Tahoma"/>
                          <a:ea typeface="Tahoma"/>
                          <a:cs typeface="Tahoma"/>
                          <a:sym typeface="Tahoma"/>
                        </a:rPr>
                        <a:t>, </a:t>
                      </a:r>
                      <a:r>
                        <a:rPr b="0" i="0" lang="en-US" sz="2000" u="none" cap="none" strike="noStrike">
                          <a:solidFill>
                            <a:srgbClr val="0070C0"/>
                          </a:solidFill>
                          <a:latin typeface="Tahoma"/>
                          <a:ea typeface="Tahoma"/>
                          <a:cs typeface="Tahoma"/>
                          <a:sym typeface="Tahoma"/>
                        </a:rPr>
                        <a:t>availability</a:t>
                      </a:r>
                      <a:r>
                        <a:rPr b="0" i="0" lang="en-US" sz="2000" u="none" cap="none" strike="noStrike">
                          <a:solidFill>
                            <a:srgbClr val="000000"/>
                          </a:solidFill>
                          <a:latin typeface="Tahoma"/>
                          <a:ea typeface="Tahoma"/>
                          <a:cs typeface="Tahoma"/>
                          <a:sym typeface="Tahoma"/>
                        </a:rPr>
                        <a:t> and </a:t>
                      </a:r>
                      <a:r>
                        <a:rPr b="0" i="0" lang="en-US" sz="2000" u="none" cap="none" strike="noStrike">
                          <a:solidFill>
                            <a:srgbClr val="0070C0"/>
                          </a:solidFill>
                          <a:latin typeface="Tahoma"/>
                          <a:ea typeface="Tahoma"/>
                          <a:cs typeface="Tahoma"/>
                          <a:sym typeface="Tahoma"/>
                        </a:rPr>
                        <a:t>reliability</a:t>
                      </a:r>
                      <a:r>
                        <a:rPr b="0" i="0" lang="en-US" sz="2000" u="none" cap="none" strike="noStrike">
                          <a:solidFill>
                            <a:srgbClr val="000000"/>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Service quality </a:t>
                      </a:r>
                      <a:r>
                        <a:rPr b="0" i="0" lang="en-US" sz="2000" u="none" cap="none" strike="noStrike">
                          <a:solidFill>
                            <a:srgbClr val="000000"/>
                          </a:solidFill>
                          <a:latin typeface="Tahoma"/>
                          <a:ea typeface="Tahoma"/>
                          <a:cs typeface="Tahoma"/>
                          <a:sym typeface="Tahoma"/>
                        </a:rPr>
                        <a:t>is affected by a number of factors such as the</a:t>
                      </a:r>
                      <a:r>
                        <a:rPr b="0" i="0" lang="en-US" sz="2000" u="none" cap="none" strike="noStrike">
                          <a:solidFill>
                            <a:srgbClr val="0070C0"/>
                          </a:solidFill>
                          <a:latin typeface="Tahoma"/>
                          <a:ea typeface="Tahoma"/>
                          <a:cs typeface="Tahoma"/>
                          <a:sym typeface="Tahoma"/>
                        </a:rPr>
                        <a:t> allocation of processes to processers</a:t>
                      </a:r>
                      <a:r>
                        <a:rPr b="0" i="0" lang="en-US" sz="2000" u="none" cap="none" strike="noStrike">
                          <a:solidFill>
                            <a:srgbClr val="000000"/>
                          </a:solidFill>
                          <a:latin typeface="Tahoma"/>
                          <a:ea typeface="Tahoma"/>
                          <a:cs typeface="Tahoma"/>
                          <a:sym typeface="Tahoma"/>
                        </a:rPr>
                        <a:t> in the system, the </a:t>
                      </a:r>
                      <a:r>
                        <a:rPr b="0" i="0" lang="en-US" sz="2000" u="none" cap="none" strike="noStrike">
                          <a:solidFill>
                            <a:srgbClr val="0070C0"/>
                          </a:solidFill>
                          <a:latin typeface="Tahoma"/>
                          <a:ea typeface="Tahoma"/>
                          <a:cs typeface="Tahoma"/>
                          <a:sym typeface="Tahoma"/>
                        </a:rPr>
                        <a:t>distribution</a:t>
                      </a:r>
                      <a:r>
                        <a:rPr b="0" i="0" lang="en-US" sz="2000" u="none" cap="none" strike="noStrike">
                          <a:solidFill>
                            <a:srgbClr val="000000"/>
                          </a:solidFill>
                          <a:latin typeface="Tahoma"/>
                          <a:ea typeface="Tahoma"/>
                          <a:cs typeface="Tahoma"/>
                          <a:sym typeface="Tahoma"/>
                        </a:rPr>
                        <a:t> </a:t>
                      </a:r>
                      <a:r>
                        <a:rPr b="0" i="0" lang="en-US" sz="2000" u="none" cap="none" strike="noStrike">
                          <a:solidFill>
                            <a:srgbClr val="0070C0"/>
                          </a:solidFill>
                          <a:latin typeface="Tahoma"/>
                          <a:ea typeface="Tahoma"/>
                          <a:cs typeface="Tahoma"/>
                          <a:sym typeface="Tahoma"/>
                        </a:rPr>
                        <a:t>of</a:t>
                      </a:r>
                      <a:r>
                        <a:rPr b="0" i="0" lang="en-US" sz="2000" u="none" cap="none" strike="noStrike">
                          <a:solidFill>
                            <a:srgbClr val="000000"/>
                          </a:solidFill>
                          <a:latin typeface="Tahoma"/>
                          <a:ea typeface="Tahoma"/>
                          <a:cs typeface="Tahoma"/>
                          <a:sym typeface="Tahoma"/>
                        </a:rPr>
                        <a:t> </a:t>
                      </a:r>
                      <a:r>
                        <a:rPr b="0" i="0" lang="en-US" sz="2000" u="none" cap="none" strike="noStrike">
                          <a:solidFill>
                            <a:srgbClr val="0070C0"/>
                          </a:solidFill>
                          <a:latin typeface="Tahoma"/>
                          <a:ea typeface="Tahoma"/>
                          <a:cs typeface="Tahoma"/>
                          <a:sym typeface="Tahoma"/>
                        </a:rPr>
                        <a:t>resources</a:t>
                      </a:r>
                      <a:r>
                        <a:rPr b="0" i="0" lang="en-US" sz="2000" u="none" cap="none" strike="noStrike">
                          <a:solidFill>
                            <a:srgbClr val="000000"/>
                          </a:solidFill>
                          <a:latin typeface="Tahoma"/>
                          <a:ea typeface="Tahoma"/>
                          <a:cs typeface="Tahoma"/>
                          <a:sym typeface="Tahoma"/>
                        </a:rPr>
                        <a:t> across the system, the </a:t>
                      </a:r>
                      <a:r>
                        <a:rPr b="0" i="0" lang="en-US" sz="2000" u="none" cap="none" strike="noStrike">
                          <a:solidFill>
                            <a:srgbClr val="0070C0"/>
                          </a:solidFill>
                          <a:latin typeface="Tahoma"/>
                          <a:ea typeface="Tahoma"/>
                          <a:cs typeface="Tahoma"/>
                          <a:sym typeface="Tahoma"/>
                        </a:rPr>
                        <a:t>network</a:t>
                      </a:r>
                      <a:r>
                        <a:rPr b="0" i="0" lang="en-US" sz="2000" u="none" cap="none" strike="noStrike">
                          <a:solidFill>
                            <a:srgbClr val="000000"/>
                          </a:solidFill>
                          <a:latin typeface="Tahoma"/>
                          <a:ea typeface="Tahoma"/>
                          <a:cs typeface="Tahoma"/>
                          <a:sym typeface="Tahoma"/>
                        </a:rPr>
                        <a:t> and the </a:t>
                      </a:r>
                      <a:r>
                        <a:rPr b="0" i="0" lang="en-US" sz="2000" u="none" cap="none" strike="noStrike">
                          <a:solidFill>
                            <a:srgbClr val="0070C0"/>
                          </a:solidFill>
                          <a:latin typeface="Tahoma"/>
                          <a:ea typeface="Tahoma"/>
                          <a:cs typeface="Tahoma"/>
                          <a:sym typeface="Tahoma"/>
                        </a:rPr>
                        <a:t>system</a:t>
                      </a:r>
                      <a:r>
                        <a:rPr b="0" i="0" lang="en-US" sz="2000" u="none" cap="none" strike="noStrike">
                          <a:solidFill>
                            <a:srgbClr val="000000"/>
                          </a:solidFill>
                          <a:latin typeface="Tahoma"/>
                          <a:ea typeface="Tahoma"/>
                          <a:cs typeface="Tahoma"/>
                          <a:sym typeface="Tahoma"/>
                        </a:rPr>
                        <a:t> </a:t>
                      </a:r>
                      <a:r>
                        <a:rPr b="0" i="0" lang="en-US" sz="2000" u="none" cap="none" strike="noStrike">
                          <a:solidFill>
                            <a:srgbClr val="0070C0"/>
                          </a:solidFill>
                          <a:latin typeface="Tahoma"/>
                          <a:ea typeface="Tahoma"/>
                          <a:cs typeface="Tahoma"/>
                          <a:sym typeface="Tahoma"/>
                        </a:rPr>
                        <a:t>hardware</a:t>
                      </a:r>
                      <a:r>
                        <a:rPr b="0" i="0" lang="en-US" sz="2000" u="none" cap="none" strike="noStrike">
                          <a:solidFill>
                            <a:srgbClr val="000000"/>
                          </a:solidFill>
                          <a:latin typeface="Tahoma"/>
                          <a:ea typeface="Tahoma"/>
                          <a:cs typeface="Tahoma"/>
                          <a:sym typeface="Tahoma"/>
                        </a:rPr>
                        <a:t> and the </a:t>
                      </a:r>
                      <a:r>
                        <a:rPr b="0" i="0" lang="en-US" sz="2000" u="none" cap="none" strike="noStrike">
                          <a:solidFill>
                            <a:srgbClr val="0070C0"/>
                          </a:solidFill>
                          <a:latin typeface="Tahoma"/>
                          <a:ea typeface="Tahoma"/>
                          <a:cs typeface="Tahoma"/>
                          <a:sym typeface="Tahoma"/>
                        </a:rPr>
                        <a:t>adaptability</a:t>
                      </a:r>
                      <a:r>
                        <a:rPr b="0" i="0" lang="en-US" sz="2000" u="none" cap="none" strike="noStrike">
                          <a:solidFill>
                            <a:srgbClr val="000000"/>
                          </a:solidFill>
                          <a:latin typeface="Tahoma"/>
                          <a:ea typeface="Tahoma"/>
                          <a:cs typeface="Tahoma"/>
                          <a:sym typeface="Tahoma"/>
                        </a:rPr>
                        <a:t> of the system.</a:t>
                      </a:r>
                      <a:endParaRPr/>
                    </a:p>
                  </a:txBody>
                  <a:tcPr marT="0" marB="0" marR="68575" marL="68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r h="2189150">
                <a:tc>
                  <a:txBody>
                    <a:bodyPr/>
                    <a:lstStyle/>
                    <a:p>
                      <a:pPr indent="0" lvl="0" marL="0" marR="0" rtl="1" algn="just">
                        <a:lnSpc>
                          <a:spcPct val="115000"/>
                        </a:lnSpc>
                        <a:spcBef>
                          <a:spcPts val="0"/>
                        </a:spcBef>
                        <a:spcAft>
                          <a:spcPts val="0"/>
                        </a:spcAft>
                        <a:buClr>
                          <a:srgbClr val="000000"/>
                        </a:buClr>
                        <a:buSzPts val="2400"/>
                        <a:buFont typeface="Tahoma"/>
                        <a:buNone/>
                      </a:pPr>
                      <a:r>
                        <a:rPr b="1" i="0" lang="en-US" sz="2400" u="none" cap="none" strike="noStrike">
                          <a:solidFill>
                            <a:srgbClr val="000000"/>
                          </a:solidFill>
                          <a:latin typeface="Tahoma"/>
                          <a:ea typeface="Tahoma"/>
                          <a:cs typeface="Tahoma"/>
                          <a:sym typeface="Tahoma"/>
                        </a:rPr>
                        <a:t>Software architectures</a:t>
                      </a:r>
                      <a:endParaRPr/>
                    </a:p>
                  </a:txBody>
                  <a:tcPr marT="0" marB="0" marR="68575" marL="68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c>
                  <a:txBody>
                    <a:bodyPr/>
                    <a:lstStyle/>
                    <a:p>
                      <a:pPr indent="0" lvl="0" marL="0" marR="0" rtl="0" algn="just">
                        <a:lnSpc>
                          <a:spcPct val="115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The software architecture describes </a:t>
                      </a:r>
                      <a:r>
                        <a:rPr b="0" i="0" lang="en-US" sz="2000" u="none" cap="none" strike="noStrike">
                          <a:solidFill>
                            <a:srgbClr val="FF0000"/>
                          </a:solidFill>
                          <a:latin typeface="Tahoma"/>
                          <a:ea typeface="Tahoma"/>
                          <a:cs typeface="Tahoma"/>
                          <a:sym typeface="Tahoma"/>
                        </a:rPr>
                        <a:t>how the application functionality is distributed over a number of logical components</a:t>
                      </a:r>
                      <a:r>
                        <a:rPr b="0" i="0" lang="en-US" sz="2000" u="none" cap="none" strike="noStrike">
                          <a:solidFill>
                            <a:srgbClr val="000000"/>
                          </a:solidFill>
                          <a:latin typeface="Tahoma"/>
                          <a:ea typeface="Tahoma"/>
                          <a:cs typeface="Tahoma"/>
                          <a:sym typeface="Tahoma"/>
                        </a:rPr>
                        <a:t> and </a:t>
                      </a:r>
                      <a:r>
                        <a:rPr b="0" i="0" lang="en-US" sz="2000" u="none" cap="none" strike="noStrike">
                          <a:solidFill>
                            <a:srgbClr val="FF0000"/>
                          </a:solidFill>
                          <a:latin typeface="Tahoma"/>
                          <a:ea typeface="Tahoma"/>
                          <a:cs typeface="Tahoma"/>
                          <a:sym typeface="Tahoma"/>
                        </a:rPr>
                        <a:t>how these components are distributed across processors</a:t>
                      </a:r>
                      <a:r>
                        <a:rPr b="0" i="0" lang="en-US" sz="2000" u="none" cap="none" strike="noStrike">
                          <a:solidFill>
                            <a:srgbClr val="000000"/>
                          </a:solidFill>
                          <a:latin typeface="Tahoma"/>
                          <a:ea typeface="Tahoma"/>
                          <a:cs typeface="Tahoma"/>
                          <a:sym typeface="Tahoma"/>
                        </a:rPr>
                        <a:t>. Choosing the right architecture for an application is essential to achieve the desired quality of service.</a:t>
                      </a:r>
                      <a:endParaRPr/>
                    </a:p>
                  </a:txBody>
                  <a:tcPr marT="0" marB="0" marR="68575" marL="68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6EF"/>
                    </a:solidFill>
                  </a:tcPr>
                </a:tc>
              </a:tr>
            </a:tbl>
          </a:graphicData>
        </a:graphic>
      </p:graphicFrame>
      <p:pic>
        <p:nvPicPr>
          <p:cNvPr id="902" name="Google Shape;902;p71"/>
          <p:cNvPicPr preferRelativeResize="0"/>
          <p:nvPr/>
        </p:nvPicPr>
        <p:blipFill/>
        <p:spPr>
          <a:xfrm>
            <a:off x="13317538" y="3271837"/>
            <a:ext cx="0" cy="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6" name="Shape 906"/>
        <p:cNvGrpSpPr/>
        <p:nvPr/>
      </p:nvGrpSpPr>
      <p:grpSpPr>
        <a:xfrm>
          <a:off x="0" y="0"/>
          <a:ext cx="0" cy="0"/>
          <a:chOff x="0" y="0"/>
          <a:chExt cx="0" cy="0"/>
        </a:xfrm>
      </p:grpSpPr>
      <p:sp>
        <p:nvSpPr>
          <p:cNvPr id="907" name="Google Shape;907;p72"/>
          <p:cNvSpPr txBox="1"/>
          <p:nvPr/>
        </p:nvSpPr>
        <p:spPr>
          <a:xfrm>
            <a:off x="107950" y="6291262"/>
            <a:ext cx="3387725" cy="2047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908" name="Google Shape;908;p72"/>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909" name="Google Shape;909;p72"/>
          <p:cNvSpPr txBox="1"/>
          <p:nvPr/>
        </p:nvSpPr>
        <p:spPr>
          <a:xfrm>
            <a:off x="239712" y="42862"/>
            <a:ext cx="8148637" cy="496887"/>
          </a:xfrm>
          <a:prstGeom prst="rect">
            <a:avLst/>
          </a:prstGeom>
          <a:noFill/>
          <a:ln>
            <a:noFill/>
          </a:ln>
        </p:spPr>
        <p:txBody>
          <a:bodyPr anchorCtr="0" anchor="ctr" bIns="45700" lIns="91425" spcFirstLastPara="1" rIns="91425" wrap="square" tIns="45700">
            <a:noAutofit/>
          </a:bodyPr>
          <a:lstStyle/>
          <a:p>
            <a:pPr indent="0" lvl="0" marL="0" marR="0" rtl="0" algn="l">
              <a:lnSpc>
                <a:spcPct val="101000"/>
              </a:lnSpc>
              <a:spcBef>
                <a:spcPts val="0"/>
              </a:spcBef>
              <a:spcAft>
                <a:spcPts val="0"/>
              </a:spcAft>
              <a:buClr>
                <a:srgbClr val="FF0000"/>
              </a:buClr>
              <a:buSzPts val="2800"/>
              <a:buFont typeface="Tahoma"/>
              <a:buNone/>
            </a:pPr>
            <a:r>
              <a:rPr b="1" i="0" lang="en-US" sz="2800" u="none">
                <a:solidFill>
                  <a:srgbClr val="FF0000"/>
                </a:solidFill>
                <a:latin typeface="Tahoma"/>
                <a:ea typeface="Tahoma"/>
                <a:cs typeface="Tahoma"/>
                <a:sym typeface="Tahoma"/>
              </a:rPr>
              <a:t>Issues in distributed system design</a:t>
            </a:r>
            <a:endParaRPr/>
          </a:p>
        </p:txBody>
      </p:sp>
      <p:graphicFrame>
        <p:nvGraphicFramePr>
          <p:cNvPr id="910" name="Google Shape;910;p72"/>
          <p:cNvGraphicFramePr/>
          <p:nvPr/>
        </p:nvGraphicFramePr>
        <p:xfrm>
          <a:off x="246062" y="549275"/>
          <a:ext cx="3000000" cy="3000000"/>
        </p:xfrm>
        <a:graphic>
          <a:graphicData uri="http://schemas.openxmlformats.org/drawingml/2006/table">
            <a:tbl>
              <a:tblPr>
                <a:noFill/>
                <a:tableStyleId>{96CAD129-8020-454C-BD78-0F2DA6281CBD}</a:tableStyleId>
              </a:tblPr>
              <a:tblGrid>
                <a:gridCol w="2741600"/>
                <a:gridCol w="6048375"/>
              </a:tblGrid>
              <a:tr h="485775">
                <a:tc>
                  <a:txBody>
                    <a:bodyPr/>
                    <a:lstStyle/>
                    <a:p>
                      <a:pPr indent="0" lvl="0" marL="0" marR="0" rtl="1" algn="just">
                        <a:lnSpc>
                          <a:spcPct val="100000"/>
                        </a:lnSpc>
                        <a:spcBef>
                          <a:spcPts val="0"/>
                        </a:spcBef>
                        <a:spcAft>
                          <a:spcPts val="0"/>
                        </a:spcAft>
                        <a:buClr>
                          <a:srgbClr val="000000"/>
                        </a:buClr>
                        <a:buSzPts val="2400"/>
                        <a:buFont typeface="Tahoma"/>
                        <a:buNone/>
                      </a:pPr>
                      <a:r>
                        <a:rPr b="1" i="0" lang="en-US" sz="2400" u="none" cap="none" strike="noStrike">
                          <a:solidFill>
                            <a:srgbClr val="000000"/>
                          </a:solidFill>
                          <a:latin typeface="Tahoma"/>
                          <a:ea typeface="Tahoma"/>
                          <a:cs typeface="Tahoma"/>
                          <a:sym typeface="Tahoma"/>
                        </a:rPr>
                        <a:t>Design issue</a:t>
                      </a:r>
                      <a:endParaRPr/>
                    </a:p>
                  </a:txBody>
                  <a:tcPr marT="0" marB="0" marR="64800" marL="648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F3EA"/>
                    </a:solidFill>
                  </a:tcPr>
                </a:tc>
                <a:tc>
                  <a:txBody>
                    <a:bodyPr/>
                    <a:lstStyle/>
                    <a:p>
                      <a:pPr indent="346075" lvl="0" marL="0" marR="0" rtl="1" algn="ctr">
                        <a:lnSpc>
                          <a:spcPct val="100000"/>
                        </a:lnSpc>
                        <a:spcBef>
                          <a:spcPts val="0"/>
                        </a:spcBef>
                        <a:spcAft>
                          <a:spcPts val="0"/>
                        </a:spcAft>
                        <a:buClr>
                          <a:srgbClr val="000000"/>
                        </a:buClr>
                        <a:buSzPts val="2400"/>
                        <a:buFont typeface="Tahoma"/>
                        <a:buNone/>
                      </a:pPr>
                      <a:r>
                        <a:rPr b="1" i="0" lang="en-US" sz="2400" u="none" cap="none" strike="noStrike">
                          <a:solidFill>
                            <a:srgbClr val="000000"/>
                          </a:solidFill>
                          <a:latin typeface="Tahoma"/>
                          <a:ea typeface="Tahoma"/>
                          <a:cs typeface="Tahoma"/>
                          <a:sym typeface="Tahoma"/>
                        </a:rPr>
                        <a:t>Description</a:t>
                      </a:r>
                      <a:endParaRPr/>
                    </a:p>
                  </a:txBody>
                  <a:tcPr marT="0" marB="0" marR="64800" marL="648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F3EA"/>
                    </a:solidFill>
                  </a:tcPr>
                </a:tc>
              </a:tr>
              <a:tr h="2743200">
                <a:tc>
                  <a:txBody>
                    <a:bodyPr/>
                    <a:lstStyle/>
                    <a:p>
                      <a:pPr indent="0" lvl="0" marL="0" marR="0" rtl="1" algn="l">
                        <a:lnSpc>
                          <a:spcPct val="100000"/>
                        </a:lnSpc>
                        <a:spcBef>
                          <a:spcPts val="0"/>
                        </a:spcBef>
                        <a:spcAft>
                          <a:spcPts val="0"/>
                        </a:spcAft>
                        <a:buClr>
                          <a:srgbClr val="000000"/>
                        </a:buClr>
                        <a:buSzPts val="2400"/>
                        <a:buFont typeface="Tahoma"/>
                        <a:buNone/>
                      </a:pPr>
                      <a:r>
                        <a:rPr b="1" i="0" lang="en-US" sz="2400" u="none" cap="none" strike="noStrike">
                          <a:solidFill>
                            <a:srgbClr val="000000"/>
                          </a:solidFill>
                          <a:latin typeface="Tahoma"/>
                          <a:ea typeface="Tahoma"/>
                          <a:cs typeface="Tahoma"/>
                          <a:sym typeface="Tahoma"/>
                        </a:rPr>
                        <a:t>Resource identification</a:t>
                      </a:r>
                      <a:endParaRPr/>
                    </a:p>
                  </a:txBody>
                  <a:tcPr marT="0" marB="0" marR="64800" marL="648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F3EA"/>
                    </a:solidFill>
                  </a:tcPr>
                </a:tc>
                <a:tc>
                  <a:txBody>
                    <a:bodyPr/>
                    <a:lstStyle/>
                    <a:p>
                      <a:pPr indent="0" lvl="0" marL="0" marR="0" rtl="1" algn="just">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The resources in a distributed system are spread across different computers and </a:t>
                      </a:r>
                      <a:r>
                        <a:rPr b="0" i="0" lang="en-US" sz="2000" u="none" cap="none" strike="noStrike">
                          <a:solidFill>
                            <a:srgbClr val="FF0000"/>
                          </a:solidFill>
                          <a:latin typeface="Tahoma"/>
                          <a:ea typeface="Tahoma"/>
                          <a:cs typeface="Tahoma"/>
                          <a:sym typeface="Tahoma"/>
                        </a:rPr>
                        <a:t>a naming scheme</a:t>
                      </a:r>
                      <a:r>
                        <a:rPr b="0" i="0" lang="en-US" sz="2000" u="none" cap="none" strike="noStrike">
                          <a:solidFill>
                            <a:srgbClr val="000000"/>
                          </a:solidFill>
                          <a:latin typeface="Tahoma"/>
                          <a:ea typeface="Tahoma"/>
                          <a:cs typeface="Tahoma"/>
                          <a:sym typeface="Tahoma"/>
                        </a:rPr>
                        <a:t> has to be devised so that users can </a:t>
                      </a:r>
                      <a:r>
                        <a:rPr b="1" i="0" lang="en-US" sz="2000" u="none" cap="none" strike="noStrike">
                          <a:solidFill>
                            <a:schemeClr val="accent2"/>
                          </a:solidFill>
                          <a:latin typeface="Tahoma"/>
                          <a:ea typeface="Tahoma"/>
                          <a:cs typeface="Tahoma"/>
                          <a:sym typeface="Tahoma"/>
                        </a:rPr>
                        <a:t>discover</a:t>
                      </a:r>
                      <a:r>
                        <a:rPr b="0" i="0" lang="en-US" sz="2000" u="none" cap="none" strike="noStrike">
                          <a:solidFill>
                            <a:srgbClr val="000000"/>
                          </a:solidFill>
                          <a:latin typeface="Tahoma"/>
                          <a:ea typeface="Tahoma"/>
                          <a:cs typeface="Tahoma"/>
                          <a:sym typeface="Tahoma"/>
                        </a:rPr>
                        <a:t> and </a:t>
                      </a:r>
                      <a:r>
                        <a:rPr b="1" i="0" lang="en-US" sz="2000" u="none" cap="none" strike="noStrike">
                          <a:solidFill>
                            <a:schemeClr val="accent2"/>
                          </a:solidFill>
                          <a:latin typeface="Tahoma"/>
                          <a:ea typeface="Tahoma"/>
                          <a:cs typeface="Tahoma"/>
                          <a:sym typeface="Tahoma"/>
                        </a:rPr>
                        <a:t>refer</a:t>
                      </a:r>
                      <a:r>
                        <a:rPr b="0" i="0" lang="en-US" sz="2000" u="none" cap="none" strike="noStrike">
                          <a:solidFill>
                            <a:srgbClr val="000000"/>
                          </a:solidFill>
                          <a:latin typeface="Tahoma"/>
                          <a:ea typeface="Tahoma"/>
                          <a:cs typeface="Tahoma"/>
                          <a:sym typeface="Tahoma"/>
                        </a:rPr>
                        <a:t> to the resources that they need. An example of such a naming scheme is the URL (Uniform Resource Locator) that is used to identify WWW pages. If a meaningful and universally understood identification scheme is not used then many of these resources will be inaccessible to system users.</a:t>
                      </a:r>
                      <a:endParaRPr/>
                    </a:p>
                  </a:txBody>
                  <a:tcPr marT="0" marB="0" marR="64800" marL="648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F3EA"/>
                    </a:solidFill>
                  </a:tcPr>
                </a:tc>
              </a:tr>
              <a:tr h="2438400">
                <a:tc>
                  <a:txBody>
                    <a:bodyPr/>
                    <a:lstStyle/>
                    <a:p>
                      <a:pPr indent="0" lvl="0" marL="0" marR="0" rtl="0" algn="l">
                        <a:lnSpc>
                          <a:spcPct val="100000"/>
                        </a:lnSpc>
                        <a:spcBef>
                          <a:spcPts val="0"/>
                        </a:spcBef>
                        <a:spcAft>
                          <a:spcPts val="0"/>
                        </a:spcAft>
                        <a:buClr>
                          <a:srgbClr val="000000"/>
                        </a:buClr>
                        <a:buSzPts val="2400"/>
                        <a:buFont typeface="Tahoma"/>
                        <a:buNone/>
                      </a:pPr>
                      <a:r>
                        <a:rPr b="1" i="0" lang="en-US" sz="2400" u="none" cap="none" strike="noStrike">
                          <a:solidFill>
                            <a:srgbClr val="000000"/>
                          </a:solidFill>
                          <a:latin typeface="Tahoma"/>
                          <a:ea typeface="Tahoma"/>
                          <a:cs typeface="Tahoma"/>
                          <a:sym typeface="Tahoma"/>
                        </a:rPr>
                        <a:t>Communications</a:t>
                      </a:r>
                      <a:endParaRPr/>
                    </a:p>
                  </a:txBody>
                  <a:tcPr marT="0" marB="0" marR="64800" marL="648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F3EA"/>
                    </a:solidFill>
                  </a:tcPr>
                </a:tc>
                <a:tc>
                  <a:txBody>
                    <a:bodyPr/>
                    <a:lstStyle/>
                    <a:p>
                      <a:pPr indent="0" lvl="0" marL="0" marR="0" rtl="0" algn="just">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The universal availability of the Internet and the efficient implementation of Internet TCP/IP communication protocols means that, for most distributed systems, these are the most effective way for the computers to communicate. However, where there are specific requirements for performance, reliability etc. alternative approaches to communications may be used.</a:t>
                      </a:r>
                      <a:endParaRPr/>
                    </a:p>
                  </a:txBody>
                  <a:tcPr marT="0" marB="0" marR="64800" marL="648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F3EA"/>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73"/>
          <p:cNvSpPr txBox="1"/>
          <p:nvPr/>
        </p:nvSpPr>
        <p:spPr>
          <a:xfrm>
            <a:off x="3127375" y="6548437"/>
            <a:ext cx="4037012" cy="26511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1" i="0" lang="en-US" sz="1000" u="none">
                <a:solidFill>
                  <a:srgbClr val="000000"/>
                </a:solidFill>
                <a:latin typeface="Tahoma"/>
                <a:ea typeface="Tahoma"/>
                <a:cs typeface="Tahoma"/>
                <a:sym typeface="Tahoma"/>
              </a:rPr>
              <a:t>Software Engineering for Distributed Systems </a:t>
            </a:r>
            <a:endParaRPr/>
          </a:p>
        </p:txBody>
      </p:sp>
      <p:sp>
        <p:nvSpPr>
          <p:cNvPr id="916" name="Google Shape;916;p73"/>
          <p:cNvSpPr txBox="1"/>
          <p:nvPr/>
        </p:nvSpPr>
        <p:spPr>
          <a:xfrm>
            <a:off x="6588125" y="6530975"/>
            <a:ext cx="2128837" cy="282575"/>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
        <p:nvSpPr>
          <p:cNvPr id="917" name="Google Shape;917;p73"/>
          <p:cNvSpPr txBox="1"/>
          <p:nvPr/>
        </p:nvSpPr>
        <p:spPr>
          <a:xfrm>
            <a:off x="168275" y="427037"/>
            <a:ext cx="88392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4000"/>
              <a:buFont typeface="Calibri"/>
              <a:buNone/>
            </a:pPr>
            <a:r>
              <a:rPr b="1" i="0" lang="en-US" sz="4000" u="none">
                <a:solidFill>
                  <a:srgbClr val="FF0000"/>
                </a:solidFill>
                <a:latin typeface="Calibri"/>
                <a:ea typeface="Calibri"/>
                <a:cs typeface="Calibri"/>
                <a:sym typeface="Calibri"/>
              </a:rPr>
              <a:t>Distributed Systems Design Issues</a:t>
            </a:r>
            <a:endParaRPr/>
          </a:p>
        </p:txBody>
      </p:sp>
      <p:sp>
        <p:nvSpPr>
          <p:cNvPr id="918" name="Google Shape;918;p73"/>
          <p:cNvSpPr txBox="1"/>
          <p:nvPr/>
        </p:nvSpPr>
        <p:spPr>
          <a:xfrm>
            <a:off x="250825" y="1268412"/>
            <a:ext cx="8839200" cy="5689600"/>
          </a:xfrm>
          <a:prstGeom prst="rect">
            <a:avLst/>
          </a:prstGeom>
          <a:noFill/>
          <a:ln>
            <a:noFill/>
          </a:ln>
        </p:spPr>
        <p:txBody>
          <a:bodyPr anchorCtr="0" anchor="t" bIns="45700" lIns="91425" spcFirstLastPara="1" rIns="91425" wrap="square" tIns="45700">
            <a:noAutofit/>
          </a:bodyPr>
          <a:lstStyle/>
          <a:p>
            <a:pPr indent="-450850" lvl="0" marL="450850" marR="0" rtl="0" algn="l">
              <a:lnSpc>
                <a:spcPct val="90000"/>
              </a:lnSpc>
              <a:spcBef>
                <a:spcPts val="0"/>
              </a:spcBef>
              <a:spcAft>
                <a:spcPts val="0"/>
              </a:spcAft>
              <a:buClr>
                <a:srgbClr val="CC3300"/>
              </a:buClr>
              <a:buSzPts val="2800"/>
              <a:buFont typeface="Calibri"/>
              <a:buNone/>
            </a:pPr>
            <a:r>
              <a:rPr b="1" i="0" lang="en-US" sz="2800" u="none">
                <a:solidFill>
                  <a:srgbClr val="CC3300"/>
                </a:solidFill>
                <a:latin typeface="Calibri"/>
                <a:ea typeface="Calibri"/>
                <a:cs typeface="Calibri"/>
                <a:sym typeface="Calibri"/>
              </a:rPr>
              <a:t>Reliability</a:t>
            </a:r>
            <a:endParaRPr/>
          </a:p>
          <a:p>
            <a:pPr indent="-265112" lvl="1" marL="895350" marR="0" rtl="0" algn="l">
              <a:lnSpc>
                <a:spcPct val="90000"/>
              </a:lnSpc>
              <a:spcBef>
                <a:spcPts val="480"/>
              </a:spcBef>
              <a:spcAft>
                <a:spcPts val="0"/>
              </a:spcAft>
              <a:buClr>
                <a:schemeClr val="accent2"/>
              </a:buClr>
              <a:buSzPts val="2400"/>
              <a:buFont typeface="Arial"/>
              <a:buChar char="–"/>
            </a:pPr>
            <a:r>
              <a:rPr b="1" i="0" lang="en-US" sz="2400" u="none" cap="none" strike="noStrike">
                <a:solidFill>
                  <a:schemeClr val="accent2"/>
                </a:solidFill>
                <a:latin typeface="Calibri"/>
                <a:ea typeface="Calibri"/>
                <a:cs typeface="Calibri"/>
                <a:sym typeface="Calibri"/>
              </a:rPr>
              <a:t>Availability</a:t>
            </a:r>
            <a:r>
              <a:rPr b="1" i="0" lang="en-US" sz="2400" u="none" cap="none" strike="noStrike">
                <a:solidFill>
                  <a:schemeClr val="dk1"/>
                </a:solidFill>
                <a:latin typeface="Calibri"/>
                <a:ea typeface="Calibri"/>
                <a:cs typeface="Calibri"/>
                <a:sym typeface="Calibri"/>
              </a:rPr>
              <a:t>: fraction of time system is usable</a:t>
            </a:r>
            <a:endParaRPr/>
          </a:p>
          <a:p>
            <a:pPr indent="-263524" lvl="2" marL="1338262" marR="0" rtl="0" algn="l">
              <a:lnSpc>
                <a:spcPct val="9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Achieve with redundancy</a:t>
            </a:r>
            <a:endParaRPr/>
          </a:p>
          <a:p>
            <a:pPr indent="-265112" lvl="1" marL="895350" marR="0" rtl="0" algn="l">
              <a:lnSpc>
                <a:spcPct val="90000"/>
              </a:lnSpc>
              <a:spcBef>
                <a:spcPts val="480"/>
              </a:spcBef>
              <a:spcAft>
                <a:spcPts val="0"/>
              </a:spcAft>
              <a:buClr>
                <a:srgbClr val="CC3300"/>
              </a:buClr>
              <a:buSzPts val="2400"/>
              <a:buFont typeface="Arial"/>
              <a:buChar char="–"/>
            </a:pPr>
            <a:r>
              <a:rPr b="1" i="0" lang="en-US" sz="2400" u="none" cap="none" strike="noStrike">
                <a:solidFill>
                  <a:srgbClr val="CC3300"/>
                </a:solidFill>
                <a:latin typeface="Calibri"/>
                <a:ea typeface="Calibri"/>
                <a:cs typeface="Calibri"/>
                <a:sym typeface="Calibri"/>
              </a:rPr>
              <a:t>Reliability</a:t>
            </a:r>
            <a:r>
              <a:rPr b="1" i="0" lang="en-US" sz="2400" u="none" cap="none" strike="noStrike">
                <a:solidFill>
                  <a:schemeClr val="dk1"/>
                </a:solidFill>
                <a:latin typeface="Calibri"/>
                <a:ea typeface="Calibri"/>
                <a:cs typeface="Calibri"/>
                <a:sym typeface="Calibri"/>
              </a:rPr>
              <a:t>: data must not get lost</a:t>
            </a:r>
            <a:endParaRPr/>
          </a:p>
          <a:p>
            <a:pPr indent="-263524" lvl="2" marL="1338262" marR="0" rtl="0" algn="l">
              <a:lnSpc>
                <a:spcPct val="9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Includes security</a:t>
            </a:r>
            <a:endParaRPr/>
          </a:p>
          <a:p>
            <a:pPr indent="-450850" lvl="0" marL="450850" marR="0" rtl="0" algn="l">
              <a:lnSpc>
                <a:spcPct val="90000"/>
              </a:lnSpc>
              <a:spcBef>
                <a:spcPts val="560"/>
              </a:spcBef>
              <a:spcAft>
                <a:spcPts val="0"/>
              </a:spcAft>
              <a:buClr>
                <a:srgbClr val="C00000"/>
              </a:buClr>
              <a:buSzPts val="2800"/>
              <a:buFont typeface="Calibri"/>
              <a:buNone/>
            </a:pPr>
            <a:r>
              <a:rPr b="1" i="0" lang="en-US" sz="2800" u="none">
                <a:solidFill>
                  <a:srgbClr val="C00000"/>
                </a:solidFill>
                <a:latin typeface="Calibri"/>
                <a:ea typeface="Calibri"/>
                <a:cs typeface="Calibri"/>
                <a:sym typeface="Calibri"/>
              </a:rPr>
              <a:t>Performance</a:t>
            </a:r>
            <a:endParaRPr/>
          </a:p>
          <a:p>
            <a:pPr indent="-265112" lvl="1" marL="895350" marR="0" rtl="0" algn="l">
              <a:lnSpc>
                <a:spcPct val="9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Communication network may be slow and/or unreliable</a:t>
            </a:r>
            <a:endParaRPr/>
          </a:p>
          <a:p>
            <a:pPr indent="-450850" lvl="0" marL="450850" marR="0" rtl="0" algn="l">
              <a:lnSpc>
                <a:spcPct val="90000"/>
              </a:lnSpc>
              <a:spcBef>
                <a:spcPts val="560"/>
              </a:spcBef>
              <a:spcAft>
                <a:spcPts val="0"/>
              </a:spcAft>
              <a:buClr>
                <a:srgbClr val="C00000"/>
              </a:buClr>
              <a:buSzPts val="2800"/>
              <a:buFont typeface="Calibri"/>
              <a:buNone/>
            </a:pPr>
            <a:r>
              <a:rPr b="1" i="0" lang="en-US" sz="2800" u="none">
                <a:solidFill>
                  <a:srgbClr val="C00000"/>
                </a:solidFill>
                <a:latin typeface="Calibri"/>
                <a:ea typeface="Calibri"/>
                <a:cs typeface="Calibri"/>
                <a:sym typeface="Calibri"/>
              </a:rPr>
              <a:t>Flexibility</a:t>
            </a:r>
            <a:endParaRPr/>
          </a:p>
          <a:p>
            <a:pPr indent="-265112" lvl="1" marL="895350" marR="0" rtl="0" algn="l">
              <a:lnSpc>
                <a:spcPct val="90000"/>
              </a:lnSpc>
              <a:spcBef>
                <a:spcPts val="48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 System should able to logically configured in a flexible manner</a:t>
            </a:r>
            <a:endParaRPr/>
          </a:p>
          <a:p>
            <a:pPr indent="-450850" lvl="0" marL="450850" marR="0" rtl="0" algn="l">
              <a:lnSpc>
                <a:spcPct val="90000"/>
              </a:lnSpc>
              <a:spcBef>
                <a:spcPts val="560"/>
              </a:spcBef>
              <a:spcAft>
                <a:spcPts val="0"/>
              </a:spcAft>
              <a:buClr>
                <a:srgbClr val="C00000"/>
              </a:buClr>
              <a:buSzPts val="2800"/>
              <a:buFont typeface="Calibri"/>
              <a:buNone/>
            </a:pPr>
            <a:r>
              <a:rPr b="1" i="0" lang="en-US" sz="2800" u="none">
                <a:solidFill>
                  <a:srgbClr val="C00000"/>
                </a:solidFill>
                <a:latin typeface="Calibri"/>
                <a:ea typeface="Calibri"/>
                <a:cs typeface="Calibri"/>
                <a:sym typeface="Calibri"/>
              </a:rPr>
              <a:t>Scalability</a:t>
            </a:r>
            <a:endParaRPr/>
          </a:p>
          <a:p>
            <a:pPr indent="-265112" lvl="1" marL="895350" marR="0" rtl="0" algn="l">
              <a:lnSpc>
                <a:spcPct val="9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Distributable vs. centralized algorithms</a:t>
            </a:r>
            <a:endParaRPr/>
          </a:p>
          <a:p>
            <a:pPr indent="-265112" lvl="1" marL="895350" marR="0" rtl="0" algn="l">
              <a:lnSpc>
                <a:spcPct val="9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Can we take advantage of having lots of computers?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74"/>
          <p:cNvSpPr txBox="1"/>
          <p:nvPr/>
        </p:nvSpPr>
        <p:spPr>
          <a:xfrm>
            <a:off x="3127375" y="6246812"/>
            <a:ext cx="2897187" cy="471487"/>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Software Engineering for Distributed Systems </a:t>
            </a:r>
            <a:endParaRPr/>
          </a:p>
        </p:txBody>
      </p:sp>
      <p:sp>
        <p:nvSpPr>
          <p:cNvPr id="924" name="Google Shape;924;p74"/>
          <p:cNvSpPr txBox="1"/>
          <p:nvPr/>
        </p:nvSpPr>
        <p:spPr>
          <a:xfrm>
            <a:off x="6556375" y="6246812"/>
            <a:ext cx="2128837" cy="471487"/>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Arial"/>
              <a:buNone/>
            </a:pPr>
            <a:fld id="{00000000-1234-1234-1234-123412341234}" type="slidenum">
              <a:rPr b="1" i="0" lang="en-US" sz="1300" u="none">
                <a:solidFill>
                  <a:srgbClr val="000000"/>
                </a:solidFill>
                <a:latin typeface="Arial"/>
                <a:ea typeface="Arial"/>
                <a:cs typeface="Arial"/>
                <a:sym typeface="Arial"/>
              </a:rPr>
              <a:t>‹#›</a:t>
            </a:fld>
            <a:endParaRPr/>
          </a:p>
        </p:txBody>
      </p:sp>
      <p:sp>
        <p:nvSpPr>
          <p:cNvPr id="925" name="Google Shape;925;p74"/>
          <p:cNvSpPr txBox="1"/>
          <p:nvPr/>
        </p:nvSpPr>
        <p:spPr>
          <a:xfrm>
            <a:off x="381000" y="620712"/>
            <a:ext cx="7772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1000"/>
              </a:lnSpc>
              <a:spcBef>
                <a:spcPts val="0"/>
              </a:spcBef>
              <a:spcAft>
                <a:spcPts val="0"/>
              </a:spcAft>
              <a:buClr>
                <a:srgbClr val="FF0000"/>
              </a:buClr>
              <a:buSzPts val="4000"/>
              <a:buFont typeface="Arial"/>
              <a:buNone/>
            </a:pPr>
            <a:r>
              <a:rPr b="1" i="0" lang="en-US" sz="4000" u="none">
                <a:solidFill>
                  <a:srgbClr val="FF0000"/>
                </a:solidFill>
                <a:latin typeface="Arial"/>
                <a:ea typeface="Arial"/>
                <a:cs typeface="Arial"/>
                <a:sym typeface="Arial"/>
              </a:rPr>
              <a:t>Future of Distributed Systems</a:t>
            </a:r>
            <a:endParaRPr/>
          </a:p>
        </p:txBody>
      </p:sp>
      <p:sp>
        <p:nvSpPr>
          <p:cNvPr id="926" name="Google Shape;926;p74"/>
          <p:cNvSpPr txBox="1"/>
          <p:nvPr/>
        </p:nvSpPr>
        <p:spPr>
          <a:xfrm>
            <a:off x="381000" y="1484312"/>
            <a:ext cx="8534400" cy="4611687"/>
          </a:xfrm>
          <a:prstGeom prst="rect">
            <a:avLst/>
          </a:prstGeom>
          <a:noFill/>
          <a:ln>
            <a:noFill/>
          </a:ln>
        </p:spPr>
        <p:txBody>
          <a:bodyPr anchorCtr="0" anchor="t" bIns="45700" lIns="91425" spcFirstLastPara="1" rIns="91425" wrap="square" tIns="45700">
            <a:noAutofit/>
          </a:bodyPr>
          <a:lstStyle/>
          <a:p>
            <a:pPr indent="-309562" lvl="0" marL="309562" marR="0" rtl="0" algn="l">
              <a:lnSpc>
                <a:spcPct val="101000"/>
              </a:lnSpc>
              <a:spcBef>
                <a:spcPts val="0"/>
              </a:spcBef>
              <a:spcAft>
                <a:spcPts val="0"/>
              </a:spcAft>
              <a:buClr>
                <a:srgbClr val="000000"/>
              </a:buClr>
              <a:buSzPts val="2900"/>
              <a:buFont typeface="Arial"/>
              <a:buChar char="•"/>
            </a:pPr>
            <a:r>
              <a:rPr b="1" i="0" lang="en-US" sz="2900" u="none">
                <a:solidFill>
                  <a:srgbClr val="000000"/>
                </a:solidFill>
                <a:latin typeface="Arial"/>
                <a:ea typeface="Arial"/>
                <a:cs typeface="Arial"/>
                <a:sym typeface="Arial"/>
              </a:rPr>
              <a:t>Large scale systems </a:t>
            </a:r>
            <a:endParaRPr/>
          </a:p>
          <a:p>
            <a:pPr indent="-457200" lvl="1" marL="914400" marR="0" rtl="0" algn="l">
              <a:lnSpc>
                <a:spcPct val="101000"/>
              </a:lnSpc>
              <a:spcBef>
                <a:spcPts val="1200"/>
              </a:spcBef>
              <a:spcAft>
                <a:spcPts val="0"/>
              </a:spcAft>
              <a:buClr>
                <a:srgbClr val="000000"/>
              </a:buClr>
              <a:buSzPts val="2500"/>
              <a:buFont typeface="Arial"/>
              <a:buChar char="•"/>
            </a:pPr>
            <a:r>
              <a:rPr b="1" i="0" lang="en-US" sz="2500" u="none" cap="none" strike="noStrike">
                <a:solidFill>
                  <a:srgbClr val="000000"/>
                </a:solidFill>
                <a:latin typeface="Arial"/>
                <a:ea typeface="Arial"/>
                <a:cs typeface="Arial"/>
                <a:sym typeface="Arial"/>
              </a:rPr>
              <a:t> Old theory assumes few nodes knowing each other </a:t>
            </a:r>
            <a:endParaRPr/>
          </a:p>
          <a:p>
            <a:pPr indent="-309562" lvl="0" marL="309562" marR="0" rtl="0" algn="l">
              <a:lnSpc>
                <a:spcPct val="101000"/>
              </a:lnSpc>
              <a:spcBef>
                <a:spcPts val="1000"/>
              </a:spcBef>
              <a:spcAft>
                <a:spcPts val="0"/>
              </a:spcAft>
              <a:buClr>
                <a:srgbClr val="000000"/>
              </a:buClr>
              <a:buSzPts val="2900"/>
              <a:buFont typeface="Arial"/>
              <a:buChar char="•"/>
            </a:pPr>
            <a:r>
              <a:rPr b="1" i="0" lang="en-US" sz="2900" u="none">
                <a:solidFill>
                  <a:srgbClr val="000000"/>
                </a:solidFill>
                <a:latin typeface="Arial"/>
                <a:ea typeface="Arial"/>
                <a:cs typeface="Arial"/>
                <a:sym typeface="Arial"/>
              </a:rPr>
              <a:t>Dynamic (Mobile) systems </a:t>
            </a:r>
            <a:endParaRPr/>
          </a:p>
          <a:p>
            <a:pPr indent="-457200" lvl="1" marL="914400" marR="0" rtl="0" algn="l">
              <a:lnSpc>
                <a:spcPct val="101000"/>
              </a:lnSpc>
              <a:spcBef>
                <a:spcPts val="1200"/>
              </a:spcBef>
              <a:spcAft>
                <a:spcPts val="0"/>
              </a:spcAft>
              <a:buClr>
                <a:srgbClr val="000000"/>
              </a:buClr>
              <a:buSzPts val="2500"/>
              <a:buFont typeface="Arial"/>
              <a:buChar char="•"/>
            </a:pPr>
            <a:r>
              <a:rPr b="1" i="0" lang="en-US" sz="2500" u="none" cap="none" strike="noStrike">
                <a:solidFill>
                  <a:srgbClr val="000000"/>
                </a:solidFill>
                <a:latin typeface="Arial"/>
                <a:ea typeface="Arial"/>
                <a:cs typeface="Arial"/>
                <a:sym typeface="Arial"/>
              </a:rPr>
              <a:t>Nodes joining, leaving, and failing </a:t>
            </a:r>
            <a:endParaRPr/>
          </a:p>
          <a:p>
            <a:pPr indent="-309562" lvl="0" marL="309562" marR="0" rtl="0" algn="l">
              <a:lnSpc>
                <a:spcPct val="101000"/>
              </a:lnSpc>
              <a:spcBef>
                <a:spcPts val="1000"/>
              </a:spcBef>
              <a:spcAft>
                <a:spcPts val="0"/>
              </a:spcAft>
              <a:buClr>
                <a:srgbClr val="000000"/>
              </a:buClr>
              <a:buSzPts val="2900"/>
              <a:buFont typeface="Arial"/>
              <a:buChar char="•"/>
            </a:pPr>
            <a:r>
              <a:rPr b="1" i="0" lang="en-US" sz="2900" u="none">
                <a:solidFill>
                  <a:srgbClr val="000000"/>
                </a:solidFill>
                <a:latin typeface="Arial"/>
                <a:ea typeface="Arial"/>
                <a:cs typeface="Arial"/>
                <a:sym typeface="Arial"/>
              </a:rPr>
              <a:t>Examples </a:t>
            </a:r>
            <a:endParaRPr/>
          </a:p>
          <a:p>
            <a:pPr indent="-457200" lvl="1" marL="914400" marR="0" rtl="0" algn="l">
              <a:lnSpc>
                <a:spcPct val="101000"/>
              </a:lnSpc>
              <a:spcBef>
                <a:spcPts val="1200"/>
              </a:spcBef>
              <a:spcAft>
                <a:spcPts val="0"/>
              </a:spcAft>
              <a:buClr>
                <a:srgbClr val="000000"/>
              </a:buClr>
              <a:buSzPts val="2500"/>
              <a:buFont typeface="Arial"/>
              <a:buChar char="•"/>
            </a:pPr>
            <a:r>
              <a:rPr b="1" i="0" lang="en-US" sz="2500" u="none" cap="none" strike="noStrike">
                <a:solidFill>
                  <a:srgbClr val="000000"/>
                </a:solidFill>
                <a:latin typeface="Arial"/>
                <a:ea typeface="Arial"/>
                <a:cs typeface="Arial"/>
                <a:sym typeface="Arial"/>
              </a:rPr>
              <a:t>Skype, BitTorrent, ppLive… </a:t>
            </a:r>
            <a:endParaRPr/>
          </a:p>
          <a:p>
            <a:pPr indent="0" lvl="0" marL="0" marR="0" rtl="1" algn="r">
              <a:lnSpc>
                <a:spcPct val="100000"/>
              </a:lnSpc>
              <a:spcBef>
                <a:spcPts val="1000"/>
              </a:spcBef>
              <a:spcAft>
                <a:spcPts val="0"/>
              </a:spcAft>
              <a:buNone/>
            </a:pPr>
            <a:r>
              <a:t/>
            </a:r>
            <a:endParaRPr b="1" i="0" sz="25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75"/>
          <p:cNvSpPr txBox="1"/>
          <p:nvPr>
            <p:ph type="title"/>
          </p:nvPr>
        </p:nvSpPr>
        <p:spPr>
          <a:xfrm>
            <a:off x="323850" y="476250"/>
            <a:ext cx="8229600" cy="8382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***Service Models</a:t>
            </a:r>
            <a:endParaRPr/>
          </a:p>
        </p:txBody>
      </p:sp>
      <p:sp>
        <p:nvSpPr>
          <p:cNvPr id="933" name="Google Shape;933;p75"/>
          <p:cNvSpPr txBox="1"/>
          <p:nvPr>
            <p:ph idx="1" type="body"/>
          </p:nvPr>
        </p:nvSpPr>
        <p:spPr>
          <a:xfrm>
            <a:off x="468312" y="1268412"/>
            <a:ext cx="8229600" cy="5059362"/>
          </a:xfrm>
          <a:prstGeom prst="rect">
            <a:avLst/>
          </a:prstGeom>
          <a:noFill/>
          <a:ln>
            <a:noFill/>
          </a:ln>
        </p:spPr>
        <p:txBody>
          <a:bodyPr anchorCtr="0" anchor="t" bIns="0" lIns="0" spcFirstLastPara="1" rIns="0" wrap="square" tIns="0">
            <a:noAutofit/>
          </a:bodyPr>
          <a:lstStyle/>
          <a:p>
            <a:pPr indent="-357187" lvl="0" marL="357187" marR="0" rtl="0" algn="l">
              <a:lnSpc>
                <a:spcPct val="101000"/>
              </a:lnSpc>
              <a:spcBef>
                <a:spcPts val="0"/>
              </a:spcBef>
              <a:spcAft>
                <a:spcPts val="0"/>
              </a:spcAft>
              <a:buClr>
                <a:srgbClr val="000000"/>
              </a:buClr>
              <a:buSzPts val="2900"/>
              <a:buFont typeface="Times New Roman"/>
              <a:buNone/>
            </a:pPr>
            <a:r>
              <a:rPr b="1" i="0" lang="en-US" sz="2900" u="none">
                <a:solidFill>
                  <a:srgbClr val="000000"/>
                </a:solidFill>
                <a:latin typeface="Tahoma"/>
                <a:ea typeface="Tahoma"/>
                <a:cs typeface="Tahoma"/>
                <a:sym typeface="Tahoma"/>
              </a:rPr>
              <a:t>Centralized Model</a:t>
            </a:r>
            <a:endParaRPr/>
          </a:p>
          <a:p>
            <a:pPr indent="-357187" lvl="0" marL="357187"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No networking</a:t>
            </a:r>
            <a:endParaRPr/>
          </a:p>
          <a:p>
            <a:pPr indent="-357187" lvl="0" marL="357187"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Traditional time-sharing  system</a:t>
            </a:r>
            <a:endParaRPr/>
          </a:p>
          <a:p>
            <a:pPr indent="-357187" lvl="0" marL="357187"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Direct connection of user terminals to system</a:t>
            </a:r>
            <a:endParaRPr/>
          </a:p>
          <a:p>
            <a:pPr indent="-357187" lvl="0" marL="357187"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One or several CPUs</a:t>
            </a:r>
            <a:endParaRPr/>
          </a:p>
          <a:p>
            <a:pPr indent="-357187" lvl="0" marL="357187"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Not easily scalable</a:t>
            </a:r>
            <a:endParaRPr/>
          </a:p>
          <a:p>
            <a:pPr indent="-357187" lvl="0" marL="357187" marR="0" rtl="0" algn="l">
              <a:lnSpc>
                <a:spcPct val="101000"/>
              </a:lnSpc>
              <a:spcBef>
                <a:spcPts val="120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Limiting factor: </a:t>
            </a:r>
            <a:endParaRPr/>
          </a:p>
          <a:p>
            <a:pPr indent="-258762" lvl="1" marL="1201737" marR="0" rtl="0" algn="l">
              <a:lnSpc>
                <a:spcPct val="101000"/>
              </a:lnSpc>
              <a:spcBef>
                <a:spcPts val="120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Number of CPUs in system</a:t>
            </a:r>
            <a:endParaRPr/>
          </a:p>
          <a:p>
            <a:pPr indent="-258762" lvl="1" marL="1201737" marR="0" rtl="0" algn="l">
              <a:lnSpc>
                <a:spcPct val="101000"/>
              </a:lnSpc>
              <a:spcBef>
                <a:spcPts val="1000"/>
              </a:spcBef>
              <a:spcAft>
                <a:spcPts val="0"/>
              </a:spcAft>
              <a:buClr>
                <a:srgbClr val="000000"/>
              </a:buClr>
              <a:buSzPts val="2400"/>
              <a:buFont typeface="Times New Roman"/>
              <a:buNone/>
            </a:pPr>
            <a:r>
              <a:rPr b="0" i="0" lang="en-US" sz="2400" u="none" cap="none" strike="noStrike">
                <a:solidFill>
                  <a:srgbClr val="000000"/>
                </a:solidFill>
                <a:latin typeface="Tahoma"/>
                <a:ea typeface="Tahoma"/>
                <a:cs typeface="Tahoma"/>
                <a:sym typeface="Tahoma"/>
              </a:rPr>
              <a:t>Contention for same resources</a:t>
            </a:r>
            <a:endParaRPr/>
          </a:p>
          <a:p>
            <a:pPr indent="-309563" lvl="0" marL="309563" marR="0" rtl="0" algn="l">
              <a:lnSpc>
                <a:spcPct val="101000"/>
              </a:lnSpc>
              <a:spcBef>
                <a:spcPts val="1000"/>
              </a:spcBef>
              <a:spcAft>
                <a:spcPts val="0"/>
              </a:spcAft>
              <a:buNone/>
            </a:pPr>
            <a:r>
              <a:t/>
            </a:r>
            <a:endParaRPr b="0" i="0" sz="2400" u="none" cap="none" strike="noStrike">
              <a:solidFill>
                <a:srgbClr val="000000"/>
              </a:solidFill>
              <a:latin typeface="Tahoma"/>
              <a:ea typeface="Tahoma"/>
              <a:cs typeface="Tahoma"/>
              <a:sym typeface="Tahoma"/>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76"/>
          <p:cNvSpPr txBox="1"/>
          <p:nvPr>
            <p:ph type="title"/>
          </p:nvPr>
        </p:nvSpPr>
        <p:spPr>
          <a:xfrm>
            <a:off x="325437" y="468312"/>
            <a:ext cx="8229600" cy="8382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Service Models- Cont..</a:t>
            </a:r>
            <a:endParaRPr/>
          </a:p>
        </p:txBody>
      </p:sp>
      <p:sp>
        <p:nvSpPr>
          <p:cNvPr id="940" name="Google Shape;940;p76"/>
          <p:cNvSpPr txBox="1"/>
          <p:nvPr/>
        </p:nvSpPr>
        <p:spPr>
          <a:xfrm>
            <a:off x="47625" y="1306512"/>
            <a:ext cx="8839200" cy="609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4000"/>
              <a:buFont typeface="Calibri"/>
              <a:buNone/>
            </a:pPr>
            <a:r>
              <a:rPr b="1" i="0" lang="en-US" sz="4000" u="none">
                <a:solidFill>
                  <a:srgbClr val="FF0000"/>
                </a:solidFill>
                <a:latin typeface="Calibri"/>
                <a:ea typeface="Calibri"/>
                <a:cs typeface="Calibri"/>
                <a:sym typeface="Calibri"/>
              </a:rPr>
              <a:t>Client-Server Model</a:t>
            </a:r>
            <a:endParaRPr/>
          </a:p>
        </p:txBody>
      </p:sp>
      <p:sp>
        <p:nvSpPr>
          <p:cNvPr id="941" name="Google Shape;941;p76"/>
          <p:cNvSpPr txBox="1"/>
          <p:nvPr/>
        </p:nvSpPr>
        <p:spPr>
          <a:xfrm>
            <a:off x="179387" y="1760537"/>
            <a:ext cx="8929687" cy="1716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Environment consists of </a:t>
            </a:r>
            <a:r>
              <a:rPr b="1" i="0" lang="en-US" sz="2400" u="none">
                <a:solidFill>
                  <a:srgbClr val="C00000"/>
                </a:solidFill>
                <a:latin typeface="Calibri"/>
                <a:ea typeface="Calibri"/>
                <a:cs typeface="Calibri"/>
                <a:sym typeface="Calibri"/>
              </a:rPr>
              <a:t>clients </a:t>
            </a:r>
            <a:r>
              <a:rPr b="1" i="0" lang="en-US" sz="2400" u="none">
                <a:solidFill>
                  <a:schemeClr val="dk1"/>
                </a:solidFill>
                <a:latin typeface="Calibri"/>
                <a:ea typeface="Calibri"/>
                <a:cs typeface="Calibri"/>
                <a:sym typeface="Calibri"/>
              </a:rPr>
              <a:t>and </a:t>
            </a:r>
            <a:r>
              <a:rPr b="1" i="0" lang="en-US" sz="2400" u="none">
                <a:solidFill>
                  <a:srgbClr val="C00000"/>
                </a:solidFill>
                <a:latin typeface="Calibri"/>
                <a:ea typeface="Calibri"/>
                <a:cs typeface="Calibri"/>
                <a:sym typeface="Calibri"/>
              </a:rPr>
              <a:t>servers</a:t>
            </a:r>
            <a:endParaRPr/>
          </a:p>
          <a:p>
            <a:pPr indent="-285750" lvl="1" marL="742950" marR="0" rtl="0" algn="l">
              <a:lnSpc>
                <a:spcPct val="100000"/>
              </a:lnSpc>
              <a:spcBef>
                <a:spcPts val="0"/>
              </a:spcBef>
              <a:spcAft>
                <a:spcPts val="0"/>
              </a:spcAft>
              <a:buClr>
                <a:srgbClr val="C00000"/>
              </a:buClr>
              <a:buSzPts val="2800"/>
              <a:buFont typeface="Calibri"/>
              <a:buNone/>
            </a:pPr>
            <a:r>
              <a:rPr b="1" i="0" lang="en-US" sz="2800" u="sng" cap="none" strike="noStrike">
                <a:solidFill>
                  <a:srgbClr val="C00000"/>
                </a:solidFill>
                <a:latin typeface="Calibri"/>
                <a:ea typeface="Calibri"/>
                <a:cs typeface="Calibri"/>
                <a:sym typeface="Calibri"/>
              </a:rPr>
              <a:t>Service</a:t>
            </a:r>
            <a:r>
              <a:rPr b="1" i="0" lang="en-US" sz="28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task machine can perform</a:t>
            </a:r>
            <a:endParaRPr/>
          </a:p>
          <a:p>
            <a:pPr indent="-285750" lvl="1" marL="742950" marR="0" rtl="0" algn="l">
              <a:lnSpc>
                <a:spcPct val="100000"/>
              </a:lnSpc>
              <a:spcBef>
                <a:spcPts val="0"/>
              </a:spcBef>
              <a:spcAft>
                <a:spcPts val="0"/>
              </a:spcAft>
              <a:buClr>
                <a:srgbClr val="C00000"/>
              </a:buClr>
              <a:buSzPts val="2800"/>
              <a:buFont typeface="Calibri"/>
              <a:buNone/>
            </a:pPr>
            <a:r>
              <a:rPr b="1" i="0" lang="en-US" sz="2800" u="sng" cap="none" strike="noStrike">
                <a:solidFill>
                  <a:srgbClr val="C00000"/>
                </a:solidFill>
                <a:latin typeface="Calibri"/>
                <a:ea typeface="Calibri"/>
                <a:cs typeface="Calibri"/>
                <a:sym typeface="Calibri"/>
              </a:rPr>
              <a:t>Server</a:t>
            </a:r>
            <a:r>
              <a:rPr b="1" i="0" lang="en-US" sz="28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machine that performs the task</a:t>
            </a:r>
            <a:endParaRPr/>
          </a:p>
          <a:p>
            <a:pPr indent="-285750" lvl="1" marL="742950" marR="0" rtl="0" algn="l">
              <a:lnSpc>
                <a:spcPct val="100000"/>
              </a:lnSpc>
              <a:spcBef>
                <a:spcPts val="0"/>
              </a:spcBef>
              <a:spcAft>
                <a:spcPts val="0"/>
              </a:spcAft>
              <a:buClr>
                <a:srgbClr val="C00000"/>
              </a:buClr>
              <a:buSzPts val="2800"/>
              <a:buFont typeface="Calibri"/>
              <a:buNone/>
            </a:pPr>
            <a:r>
              <a:rPr b="1" i="0" lang="en-US" sz="2800" u="sng" cap="none" strike="noStrike">
                <a:solidFill>
                  <a:srgbClr val="C00000"/>
                </a:solidFill>
                <a:latin typeface="Calibri"/>
                <a:ea typeface="Calibri"/>
                <a:cs typeface="Calibri"/>
                <a:sym typeface="Calibri"/>
              </a:rPr>
              <a:t>Client</a:t>
            </a:r>
            <a:r>
              <a:rPr b="1" i="0" lang="en-US" sz="28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machine that is requesting the service</a:t>
            </a:r>
            <a:endParaRPr/>
          </a:p>
          <a:p>
            <a:pPr indent="0" lvl="0" marL="0" marR="0" rtl="1" algn="r">
              <a:lnSpc>
                <a:spcPct val="100000"/>
              </a:lnSpc>
              <a:spcBef>
                <a:spcPts val="0"/>
              </a:spcBef>
              <a:spcAft>
                <a:spcPts val="0"/>
              </a:spcAft>
              <a:buNone/>
            </a:pPr>
            <a:r>
              <a:t/>
            </a:r>
            <a:endParaRPr b="1" i="0" sz="2400" u="none" cap="none" strike="noStrike">
              <a:solidFill>
                <a:schemeClr val="dk1"/>
              </a:solidFill>
              <a:latin typeface="Calibri"/>
              <a:ea typeface="Calibri"/>
              <a:cs typeface="Calibri"/>
              <a:sym typeface="Calibri"/>
            </a:endParaRPr>
          </a:p>
        </p:txBody>
      </p:sp>
      <p:grpSp>
        <p:nvGrpSpPr>
          <p:cNvPr id="942" name="Google Shape;942;p76"/>
          <p:cNvGrpSpPr/>
          <p:nvPr/>
        </p:nvGrpSpPr>
        <p:grpSpPr>
          <a:xfrm>
            <a:off x="782637" y="3403600"/>
            <a:ext cx="7893050" cy="2057400"/>
            <a:chOff x="672" y="2256"/>
            <a:chExt cx="4328" cy="1296"/>
          </a:xfrm>
        </p:grpSpPr>
        <p:cxnSp>
          <p:nvCxnSpPr>
            <p:cNvPr id="943" name="Google Shape;943;p76"/>
            <p:cNvCxnSpPr/>
            <p:nvPr/>
          </p:nvCxnSpPr>
          <p:spPr>
            <a:xfrm flipH="1" rot="10800000">
              <a:off x="1496" y="2640"/>
              <a:ext cx="280" cy="116"/>
            </a:xfrm>
            <a:prstGeom prst="straightConnector1">
              <a:avLst/>
            </a:prstGeom>
            <a:noFill/>
            <a:ln cap="flat" cmpd="sng" w="19050">
              <a:solidFill>
                <a:schemeClr val="dk1"/>
              </a:solidFill>
              <a:prstDash val="solid"/>
              <a:miter lim="800000"/>
              <a:headEnd len="med" w="med" type="none"/>
              <a:tailEnd len="med" w="med" type="none"/>
            </a:ln>
          </p:spPr>
        </p:cxnSp>
        <p:sp>
          <p:nvSpPr>
            <p:cNvPr id="944" name="Google Shape;944;p76"/>
            <p:cNvSpPr/>
            <p:nvPr/>
          </p:nvSpPr>
          <p:spPr>
            <a:xfrm>
              <a:off x="1776" y="2496"/>
              <a:ext cx="255" cy="191"/>
            </a:xfrm>
            <a:prstGeom prst="flowChartMagneticDisk">
              <a:avLst/>
            </a:prstGeom>
            <a:solidFill>
              <a:srgbClr val="E09A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cxnSp>
          <p:nvCxnSpPr>
            <p:cNvPr id="945" name="Google Shape;945;p76"/>
            <p:cNvCxnSpPr/>
            <p:nvPr/>
          </p:nvCxnSpPr>
          <p:spPr>
            <a:xfrm flipH="1" rot="10800000">
              <a:off x="4428" y="2624"/>
              <a:ext cx="254" cy="127"/>
            </a:xfrm>
            <a:prstGeom prst="straightConnector1">
              <a:avLst/>
            </a:prstGeom>
            <a:noFill/>
            <a:ln cap="flat" cmpd="sng" w="19050">
              <a:solidFill>
                <a:schemeClr val="dk1"/>
              </a:solidFill>
              <a:prstDash val="solid"/>
              <a:miter lim="800000"/>
              <a:headEnd len="med" w="med" type="none"/>
              <a:tailEnd len="med" w="med" type="none"/>
            </a:ln>
          </p:spPr>
        </p:cxnSp>
        <p:sp>
          <p:nvSpPr>
            <p:cNvPr id="946" name="Google Shape;946;p76"/>
            <p:cNvSpPr/>
            <p:nvPr/>
          </p:nvSpPr>
          <p:spPr>
            <a:xfrm>
              <a:off x="4682" y="2497"/>
              <a:ext cx="254" cy="191"/>
            </a:xfrm>
            <a:prstGeom prst="flowChartMagneticDisk">
              <a:avLst/>
            </a:prstGeom>
            <a:solidFill>
              <a:srgbClr val="E09A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947" name="Google Shape;947;p76"/>
            <p:cNvSpPr/>
            <p:nvPr/>
          </p:nvSpPr>
          <p:spPr>
            <a:xfrm>
              <a:off x="4746" y="2624"/>
              <a:ext cx="254" cy="191"/>
            </a:xfrm>
            <a:prstGeom prst="flowChartMagneticDisk">
              <a:avLst/>
            </a:prstGeom>
            <a:solidFill>
              <a:srgbClr val="E09A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cxnSp>
          <p:nvCxnSpPr>
            <p:cNvPr id="948" name="Google Shape;948;p76"/>
            <p:cNvCxnSpPr/>
            <p:nvPr/>
          </p:nvCxnSpPr>
          <p:spPr>
            <a:xfrm flipH="1" rot="10800000">
              <a:off x="4428" y="2751"/>
              <a:ext cx="318" cy="64"/>
            </a:xfrm>
            <a:prstGeom prst="straightConnector1">
              <a:avLst/>
            </a:prstGeom>
            <a:noFill/>
            <a:ln cap="flat" cmpd="sng" w="19050">
              <a:solidFill>
                <a:schemeClr val="dk1"/>
              </a:solidFill>
              <a:prstDash val="solid"/>
              <a:miter lim="800000"/>
              <a:headEnd len="med" w="med" type="none"/>
              <a:tailEnd len="med" w="med" type="none"/>
            </a:ln>
          </p:spPr>
        </p:cxnSp>
        <p:sp>
          <p:nvSpPr>
            <p:cNvPr id="949" name="Google Shape;949;p76"/>
            <p:cNvSpPr/>
            <p:nvPr/>
          </p:nvSpPr>
          <p:spPr>
            <a:xfrm>
              <a:off x="3022" y="2629"/>
              <a:ext cx="317" cy="191"/>
            </a:xfrm>
            <a:prstGeom prst="cube">
              <a:avLst>
                <a:gd fmla="val 25000" name="adj"/>
              </a:avLst>
            </a:prstGeom>
            <a:solidFill>
              <a:srgbClr val="E09A5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cxnSp>
          <p:nvCxnSpPr>
            <p:cNvPr id="950" name="Google Shape;950;p76"/>
            <p:cNvCxnSpPr/>
            <p:nvPr/>
          </p:nvCxnSpPr>
          <p:spPr>
            <a:xfrm flipH="1" rot="10800000">
              <a:off x="2767" y="2756"/>
              <a:ext cx="255" cy="64"/>
            </a:xfrm>
            <a:prstGeom prst="straightConnector1">
              <a:avLst/>
            </a:prstGeom>
            <a:noFill/>
            <a:ln cap="flat" cmpd="sng" w="19050">
              <a:solidFill>
                <a:schemeClr val="dk1"/>
              </a:solidFill>
              <a:prstDash val="solid"/>
              <a:miter lim="800000"/>
              <a:headEnd len="med" w="med" type="none"/>
              <a:tailEnd len="med" w="med" type="none"/>
            </a:ln>
          </p:spPr>
        </p:cxnSp>
        <p:sp>
          <p:nvSpPr>
            <p:cNvPr id="951" name="Google Shape;951;p76"/>
            <p:cNvSpPr txBox="1"/>
            <p:nvPr/>
          </p:nvSpPr>
          <p:spPr>
            <a:xfrm>
              <a:off x="3085" y="2534"/>
              <a:ext cx="191" cy="111"/>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1" i="0" sz="1600" u="none">
                <a:solidFill>
                  <a:schemeClr val="dk1"/>
                </a:solidFill>
                <a:latin typeface="Arial"/>
                <a:ea typeface="Arial"/>
                <a:cs typeface="Arial"/>
                <a:sym typeface="Arial"/>
              </a:endParaRPr>
            </a:p>
          </p:txBody>
        </p:sp>
        <p:sp>
          <p:nvSpPr>
            <p:cNvPr id="952" name="Google Shape;952;p76"/>
            <p:cNvSpPr txBox="1"/>
            <p:nvPr/>
          </p:nvSpPr>
          <p:spPr>
            <a:xfrm>
              <a:off x="672" y="2256"/>
              <a:ext cx="1445"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Verdana"/>
                <a:buNone/>
              </a:pPr>
              <a:r>
                <a:rPr b="1" i="1" lang="en-US" sz="1600" u="none">
                  <a:solidFill>
                    <a:schemeClr val="dk1"/>
                  </a:solidFill>
                  <a:latin typeface="Verdana"/>
                  <a:ea typeface="Verdana"/>
                  <a:cs typeface="Verdana"/>
                  <a:sym typeface="Verdana"/>
                </a:rPr>
                <a:t>Directory server</a:t>
              </a:r>
              <a:endParaRPr/>
            </a:p>
          </p:txBody>
        </p:sp>
        <p:sp>
          <p:nvSpPr>
            <p:cNvPr id="953" name="Google Shape;953;p76"/>
            <p:cNvSpPr txBox="1"/>
            <p:nvPr/>
          </p:nvSpPr>
          <p:spPr>
            <a:xfrm>
              <a:off x="2277" y="2256"/>
              <a:ext cx="1085"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Verdana"/>
                <a:buNone/>
              </a:pPr>
              <a:r>
                <a:rPr b="1" i="1" lang="en-US" sz="1600" u="none">
                  <a:solidFill>
                    <a:schemeClr val="dk1"/>
                  </a:solidFill>
                  <a:latin typeface="Verdana"/>
                  <a:ea typeface="Verdana"/>
                  <a:cs typeface="Verdana"/>
                  <a:sym typeface="Verdana"/>
                </a:rPr>
                <a:t>Print server</a:t>
              </a:r>
              <a:endParaRPr/>
            </a:p>
          </p:txBody>
        </p:sp>
        <p:sp>
          <p:nvSpPr>
            <p:cNvPr id="954" name="Google Shape;954;p76"/>
            <p:cNvSpPr txBox="1"/>
            <p:nvPr/>
          </p:nvSpPr>
          <p:spPr>
            <a:xfrm>
              <a:off x="3909" y="2256"/>
              <a:ext cx="976"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Verdana"/>
                <a:buNone/>
              </a:pPr>
              <a:r>
                <a:rPr b="1" i="1" lang="en-US" sz="1600" u="none">
                  <a:solidFill>
                    <a:schemeClr val="dk1"/>
                  </a:solidFill>
                  <a:latin typeface="Verdana"/>
                  <a:ea typeface="Verdana"/>
                  <a:cs typeface="Verdana"/>
                  <a:sym typeface="Verdana"/>
                </a:rPr>
                <a:t>File server</a:t>
              </a:r>
              <a:endParaRPr/>
            </a:p>
          </p:txBody>
        </p:sp>
        <p:sp>
          <p:nvSpPr>
            <p:cNvPr id="955" name="Google Shape;955;p76"/>
            <p:cNvSpPr/>
            <p:nvPr/>
          </p:nvSpPr>
          <p:spPr>
            <a:xfrm>
              <a:off x="1728" y="3312"/>
              <a:ext cx="576" cy="240"/>
            </a:xfrm>
            <a:prstGeom prst="roundRect">
              <a:avLst>
                <a:gd fmla="val 16667" name="adj"/>
              </a:avLst>
            </a:prstGeom>
            <a:gradFill>
              <a:gsLst>
                <a:gs pos="0">
                  <a:srgbClr val="00EAA8"/>
                </a:gs>
                <a:gs pos="100000">
                  <a:srgbClr val="81FFD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Verdana"/>
                <a:buNone/>
              </a:pPr>
              <a:r>
                <a:rPr b="1" i="0" lang="en-US" sz="2000" u="none" cap="none" strike="noStrike">
                  <a:solidFill>
                    <a:srgbClr val="FFFFFF"/>
                  </a:solidFill>
                  <a:latin typeface="Verdana"/>
                  <a:ea typeface="Verdana"/>
                  <a:cs typeface="Verdana"/>
                  <a:sym typeface="Verdana"/>
                </a:rPr>
                <a:t>client</a:t>
              </a:r>
              <a:endParaRPr/>
            </a:p>
          </p:txBody>
        </p:sp>
        <p:sp>
          <p:nvSpPr>
            <p:cNvPr id="956" name="Google Shape;956;p76"/>
            <p:cNvSpPr/>
            <p:nvPr/>
          </p:nvSpPr>
          <p:spPr>
            <a:xfrm>
              <a:off x="2784" y="3312"/>
              <a:ext cx="576" cy="240"/>
            </a:xfrm>
            <a:prstGeom prst="roundRect">
              <a:avLst>
                <a:gd fmla="val 16667" name="adj"/>
              </a:avLst>
            </a:prstGeom>
            <a:gradFill>
              <a:gsLst>
                <a:gs pos="0">
                  <a:srgbClr val="00EAA8"/>
                </a:gs>
                <a:gs pos="100000">
                  <a:srgbClr val="81FFD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Verdana"/>
                <a:buNone/>
              </a:pPr>
              <a:r>
                <a:rPr b="1" i="0" lang="en-US" sz="2000" u="none" cap="none" strike="noStrike">
                  <a:solidFill>
                    <a:srgbClr val="FFFFFF"/>
                  </a:solidFill>
                  <a:latin typeface="Verdana"/>
                  <a:ea typeface="Verdana"/>
                  <a:cs typeface="Verdana"/>
                  <a:sym typeface="Verdana"/>
                </a:rPr>
                <a:t>client</a:t>
              </a:r>
              <a:endParaRPr/>
            </a:p>
          </p:txBody>
        </p:sp>
        <p:sp>
          <p:nvSpPr>
            <p:cNvPr id="957" name="Google Shape;957;p76"/>
            <p:cNvSpPr/>
            <p:nvPr/>
          </p:nvSpPr>
          <p:spPr>
            <a:xfrm flipH="1">
              <a:off x="1104" y="2688"/>
              <a:ext cx="528" cy="240"/>
            </a:xfrm>
            <a:prstGeom prst="roundRect">
              <a:avLst>
                <a:gd fmla="val 16667" name="adj"/>
              </a:avLst>
            </a:prstGeom>
            <a:gradFill>
              <a:gsLst>
                <a:gs pos="0">
                  <a:srgbClr val="1C1CE2"/>
                </a:gs>
                <a:gs pos="100000">
                  <a:srgbClr val="8888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omic Sans MS"/>
                <a:buNone/>
              </a:pPr>
              <a:r>
                <a:t/>
              </a:r>
              <a:endParaRPr b="1" i="0" sz="2000" u="none" cap="none" strike="noStrike">
                <a:solidFill>
                  <a:srgbClr val="FFFFFF"/>
                </a:solidFill>
                <a:latin typeface="Verdana"/>
                <a:ea typeface="Verdana"/>
                <a:cs typeface="Verdana"/>
                <a:sym typeface="Verdana"/>
              </a:endParaRPr>
            </a:p>
          </p:txBody>
        </p:sp>
        <p:sp>
          <p:nvSpPr>
            <p:cNvPr id="958" name="Google Shape;958;p76"/>
            <p:cNvSpPr/>
            <p:nvPr/>
          </p:nvSpPr>
          <p:spPr>
            <a:xfrm flipH="1">
              <a:off x="2304" y="2688"/>
              <a:ext cx="528" cy="240"/>
            </a:xfrm>
            <a:prstGeom prst="roundRect">
              <a:avLst>
                <a:gd fmla="val 16667" name="adj"/>
              </a:avLst>
            </a:prstGeom>
            <a:gradFill>
              <a:gsLst>
                <a:gs pos="0">
                  <a:srgbClr val="1C1CE2"/>
                </a:gs>
                <a:gs pos="100000">
                  <a:srgbClr val="8888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omic Sans MS"/>
                <a:buNone/>
              </a:pPr>
              <a:r>
                <a:t/>
              </a:r>
              <a:endParaRPr b="1" i="0" sz="2000" u="none" cap="none" strike="noStrike">
                <a:solidFill>
                  <a:srgbClr val="FFFFFF"/>
                </a:solidFill>
                <a:latin typeface="Verdana"/>
                <a:ea typeface="Verdana"/>
                <a:cs typeface="Verdana"/>
                <a:sym typeface="Verdana"/>
              </a:endParaRPr>
            </a:p>
          </p:txBody>
        </p:sp>
        <p:sp>
          <p:nvSpPr>
            <p:cNvPr id="959" name="Google Shape;959;p76"/>
            <p:cNvSpPr/>
            <p:nvPr/>
          </p:nvSpPr>
          <p:spPr>
            <a:xfrm flipH="1">
              <a:off x="3936" y="2688"/>
              <a:ext cx="528" cy="240"/>
            </a:xfrm>
            <a:prstGeom prst="roundRect">
              <a:avLst>
                <a:gd fmla="val 16667" name="adj"/>
              </a:avLst>
            </a:prstGeom>
            <a:gradFill>
              <a:gsLst>
                <a:gs pos="0">
                  <a:srgbClr val="1C1CE2"/>
                </a:gs>
                <a:gs pos="100000">
                  <a:srgbClr val="8888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omic Sans MS"/>
                <a:buNone/>
              </a:pPr>
              <a:r>
                <a:t/>
              </a:r>
              <a:endParaRPr b="1" i="0" sz="2000" u="none" cap="none" strike="noStrike">
                <a:solidFill>
                  <a:srgbClr val="FFFFFF"/>
                </a:solidFill>
                <a:latin typeface="Verdana"/>
                <a:ea typeface="Verdana"/>
                <a:cs typeface="Verdana"/>
                <a:sym typeface="Verdana"/>
              </a:endParaRPr>
            </a:p>
          </p:txBody>
        </p:sp>
        <p:cxnSp>
          <p:nvCxnSpPr>
            <p:cNvPr id="960" name="Google Shape;960;p76"/>
            <p:cNvCxnSpPr/>
            <p:nvPr/>
          </p:nvCxnSpPr>
          <p:spPr>
            <a:xfrm flipH="1" rot="10800000">
              <a:off x="2112" y="2928"/>
              <a:ext cx="384" cy="384"/>
            </a:xfrm>
            <a:prstGeom prst="straightConnector1">
              <a:avLst/>
            </a:prstGeom>
            <a:noFill/>
            <a:ln cap="flat" cmpd="sng" w="19050">
              <a:solidFill>
                <a:schemeClr val="dk1"/>
              </a:solidFill>
              <a:prstDash val="solid"/>
              <a:miter lim="800000"/>
              <a:headEnd len="med" w="med" type="none"/>
              <a:tailEnd len="lg" w="lg" type="stealth"/>
            </a:ln>
          </p:spPr>
        </p:cxnSp>
        <p:cxnSp>
          <p:nvCxnSpPr>
            <p:cNvPr id="961" name="Google Shape;961;p76"/>
            <p:cNvCxnSpPr/>
            <p:nvPr/>
          </p:nvCxnSpPr>
          <p:spPr>
            <a:xfrm rot="10800000">
              <a:off x="2688" y="2928"/>
              <a:ext cx="288" cy="384"/>
            </a:xfrm>
            <a:prstGeom prst="straightConnector1">
              <a:avLst/>
            </a:prstGeom>
            <a:noFill/>
            <a:ln cap="flat" cmpd="sng" w="19050">
              <a:solidFill>
                <a:schemeClr val="dk1"/>
              </a:solidFill>
              <a:prstDash val="solid"/>
              <a:miter lim="800000"/>
              <a:headEnd len="med" w="med" type="none"/>
              <a:tailEnd len="lg" w="lg" type="stealth"/>
            </a:ln>
          </p:spPr>
        </p:cxnSp>
        <p:cxnSp>
          <p:nvCxnSpPr>
            <p:cNvPr id="962" name="Google Shape;962;p76"/>
            <p:cNvCxnSpPr/>
            <p:nvPr/>
          </p:nvCxnSpPr>
          <p:spPr>
            <a:xfrm flipH="1" rot="10800000">
              <a:off x="3120" y="2928"/>
              <a:ext cx="1056" cy="384"/>
            </a:xfrm>
            <a:prstGeom prst="straightConnector1">
              <a:avLst/>
            </a:prstGeom>
            <a:noFill/>
            <a:ln cap="flat" cmpd="sng" w="19050">
              <a:solidFill>
                <a:schemeClr val="dk1"/>
              </a:solidFill>
              <a:prstDash val="solid"/>
              <a:miter lim="800000"/>
              <a:headEnd len="lg" w="lg" type="stealth"/>
              <a:tailEnd len="lg" w="lg" type="stealth"/>
            </a:ln>
          </p:spPr>
        </p:cxnSp>
        <p:cxnSp>
          <p:nvCxnSpPr>
            <p:cNvPr id="963" name="Google Shape;963;p76"/>
            <p:cNvCxnSpPr/>
            <p:nvPr/>
          </p:nvCxnSpPr>
          <p:spPr>
            <a:xfrm>
              <a:off x="1392" y="2928"/>
              <a:ext cx="528" cy="384"/>
            </a:xfrm>
            <a:prstGeom prst="straightConnector1">
              <a:avLst/>
            </a:prstGeom>
            <a:noFill/>
            <a:ln cap="flat" cmpd="sng" w="19050">
              <a:solidFill>
                <a:schemeClr val="dk1"/>
              </a:solidFill>
              <a:prstDash val="solid"/>
              <a:miter lim="800000"/>
              <a:headEnd len="lg" w="lg" type="stealth"/>
              <a:tailEnd len="lg" w="lg" type="stealth"/>
            </a:ln>
          </p:spPr>
        </p:cxnSp>
      </p:grpSp>
      <p:sp>
        <p:nvSpPr>
          <p:cNvPr id="964" name="Google Shape;964;p76"/>
          <p:cNvSpPr txBox="1"/>
          <p:nvPr/>
        </p:nvSpPr>
        <p:spPr>
          <a:xfrm>
            <a:off x="554037" y="5484812"/>
            <a:ext cx="7772400" cy="99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00000"/>
              </a:buClr>
              <a:buSzPts val="2800"/>
              <a:buFont typeface="Calibri"/>
              <a:buNone/>
            </a:pPr>
            <a:r>
              <a:rPr b="1" i="0" lang="en-US" sz="2800" u="none">
                <a:solidFill>
                  <a:srgbClr val="C00000"/>
                </a:solidFill>
                <a:latin typeface="Calibri"/>
                <a:ea typeface="Calibri"/>
                <a:cs typeface="Calibri"/>
                <a:sym typeface="Calibri"/>
              </a:rPr>
              <a:t>Workstation model</a:t>
            </a:r>
            <a:endParaRPr/>
          </a:p>
          <a:p>
            <a:pPr indent="-342900" lvl="0" marL="342900" marR="0" rtl="0" algn="l">
              <a:lnSpc>
                <a:spcPct val="100000"/>
              </a:lnSpc>
              <a:spcBef>
                <a:spcPts val="48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assume client is used by one user at a time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77"/>
          <p:cNvSpPr txBox="1"/>
          <p:nvPr>
            <p:ph type="title"/>
          </p:nvPr>
        </p:nvSpPr>
        <p:spPr>
          <a:xfrm>
            <a:off x="141287" y="260350"/>
            <a:ext cx="8534400" cy="868362"/>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Multi-Tier Client-Server Architectures</a:t>
            </a:r>
            <a:endParaRPr/>
          </a:p>
        </p:txBody>
      </p:sp>
      <p:sp>
        <p:nvSpPr>
          <p:cNvPr id="971" name="Google Shape;971;p77"/>
          <p:cNvSpPr txBox="1"/>
          <p:nvPr>
            <p:ph idx="1" type="body"/>
          </p:nvPr>
        </p:nvSpPr>
        <p:spPr>
          <a:xfrm>
            <a:off x="179387" y="1341437"/>
            <a:ext cx="8964612" cy="1727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ahoma"/>
                <a:ea typeface="Tahoma"/>
                <a:cs typeface="Tahoma"/>
                <a:sym typeface="Tahoma"/>
              </a:rPr>
              <a:t>Two-Tier Architecture</a:t>
            </a:r>
            <a:endParaRPr/>
          </a:p>
          <a:p>
            <a:pPr indent="-258762" lvl="1" marL="673100" marR="0" rtl="0" algn="l">
              <a:lnSpc>
                <a:spcPct val="100000"/>
              </a:lnSpc>
              <a:spcBef>
                <a:spcPts val="600"/>
              </a:spcBef>
              <a:spcAft>
                <a:spcPts val="0"/>
              </a:spcAft>
              <a:buClr>
                <a:srgbClr val="000000"/>
              </a:buClr>
              <a:buSzPts val="2500"/>
              <a:buFont typeface="Noto Sans Symbols"/>
              <a:buChar char="▪"/>
            </a:pPr>
            <a:r>
              <a:rPr b="0" i="0" lang="en-US" sz="2500" u="none" cap="none" strike="noStrike">
                <a:solidFill>
                  <a:srgbClr val="000000"/>
                </a:solidFill>
                <a:latin typeface="Tahoma"/>
                <a:ea typeface="Tahoma"/>
                <a:cs typeface="Tahoma"/>
                <a:sym typeface="Tahoma"/>
              </a:rPr>
              <a:t>Common from mid 1980’s-early 1990’s</a:t>
            </a:r>
            <a:endParaRPr/>
          </a:p>
          <a:p>
            <a:pPr indent="-206375" lvl="2" marL="103505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User Interface on user’s desktop</a:t>
            </a:r>
            <a:endParaRPr/>
          </a:p>
          <a:p>
            <a:pPr indent="-206375" lvl="2" marL="103505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Tahoma"/>
                <a:ea typeface="Tahoma"/>
                <a:cs typeface="Tahoma"/>
                <a:sym typeface="Tahoma"/>
              </a:rPr>
              <a:t>Application services on server</a:t>
            </a:r>
            <a:endParaRPr/>
          </a:p>
          <a:p>
            <a:pPr indent="0" lvl="0" marL="0" marR="0" rtl="0" algn="l">
              <a:lnSpc>
                <a:spcPct val="101000"/>
              </a:lnSpc>
              <a:spcBef>
                <a:spcPts val="0"/>
              </a:spcBef>
              <a:spcAft>
                <a:spcPts val="0"/>
              </a:spcAft>
              <a:buClr>
                <a:srgbClr val="000000"/>
              </a:buClr>
              <a:buSzPts val="2800"/>
              <a:buFont typeface="Times New Roman"/>
              <a:buNone/>
            </a:pPr>
            <a:r>
              <a:t/>
            </a:r>
            <a:endParaRPr b="1" i="0" sz="2800" u="none">
              <a:solidFill>
                <a:srgbClr val="FF0000"/>
              </a:solidFill>
              <a:latin typeface="Tahoma"/>
              <a:ea typeface="Tahoma"/>
              <a:cs typeface="Tahoma"/>
              <a:sym typeface="Tahoma"/>
            </a:endParaRPr>
          </a:p>
          <a:p>
            <a:pPr indent="-309563" lvl="0" marL="309563" marR="0" rtl="0" algn="l">
              <a:lnSpc>
                <a:spcPct val="101000"/>
              </a:lnSpc>
              <a:spcBef>
                <a:spcPts val="1200"/>
              </a:spcBef>
              <a:spcAft>
                <a:spcPts val="0"/>
              </a:spcAft>
              <a:buNone/>
            </a:pPr>
            <a:r>
              <a:t/>
            </a:r>
            <a:endParaRPr b="1" i="0" sz="2800" u="none">
              <a:solidFill>
                <a:srgbClr val="FF0000"/>
              </a:solidFill>
              <a:latin typeface="Tahoma"/>
              <a:ea typeface="Tahoma"/>
              <a:cs typeface="Tahoma"/>
              <a:sym typeface="Tahoma"/>
            </a:endParaRPr>
          </a:p>
        </p:txBody>
      </p:sp>
      <p:sp>
        <p:nvSpPr>
          <p:cNvPr id="972" name="Google Shape;972;p77"/>
          <p:cNvSpPr/>
          <p:nvPr/>
        </p:nvSpPr>
        <p:spPr>
          <a:xfrm>
            <a:off x="1220787" y="3338512"/>
            <a:ext cx="1371600" cy="320675"/>
          </a:xfrm>
          <a:prstGeom prst="roundRect">
            <a:avLst>
              <a:gd fmla="val 16667" name="adj"/>
            </a:avLst>
          </a:prstGeom>
          <a:solidFill>
            <a:srgbClr val="CC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client</a:t>
            </a:r>
            <a:endParaRPr/>
          </a:p>
        </p:txBody>
      </p:sp>
      <p:cxnSp>
        <p:nvCxnSpPr>
          <p:cNvPr id="973" name="Google Shape;973;p77"/>
          <p:cNvCxnSpPr/>
          <p:nvPr/>
        </p:nvCxnSpPr>
        <p:spPr>
          <a:xfrm>
            <a:off x="2627312" y="3500437"/>
            <a:ext cx="3960812" cy="0"/>
          </a:xfrm>
          <a:prstGeom prst="straightConnector1">
            <a:avLst/>
          </a:prstGeom>
          <a:noFill/>
          <a:ln cap="flat" cmpd="sng" w="9525">
            <a:solidFill>
              <a:schemeClr val="dk1"/>
            </a:solidFill>
            <a:prstDash val="solid"/>
            <a:miter lim="800000"/>
            <a:headEnd len="med" w="med" type="none"/>
            <a:tailEnd len="med" w="med" type="none"/>
          </a:ln>
        </p:spPr>
      </p:cxnSp>
      <p:sp>
        <p:nvSpPr>
          <p:cNvPr id="974" name="Google Shape;974;p77"/>
          <p:cNvSpPr/>
          <p:nvPr/>
        </p:nvSpPr>
        <p:spPr>
          <a:xfrm>
            <a:off x="6418846" y="3287705"/>
            <a:ext cx="1371767" cy="428498"/>
          </a:xfrm>
          <a:prstGeom prst="roundRect">
            <a:avLst>
              <a:gd fmla="val 16667" name="adj"/>
            </a:avLst>
          </a:prstGeom>
          <a:gradFill>
            <a:gsLst>
              <a:gs pos="0">
                <a:srgbClr val="1C1CE2"/>
              </a:gs>
              <a:gs pos="100000">
                <a:srgbClr val="8888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Comic Sans MS"/>
              <a:buNone/>
            </a:pPr>
            <a:r>
              <a:rPr b="1" i="0" lang="en-US" sz="2000" u="none" cap="none" strike="noStrike">
                <a:solidFill>
                  <a:srgbClr val="FFFFFF"/>
                </a:solidFill>
                <a:latin typeface="Comic Sans MS"/>
                <a:ea typeface="Comic Sans MS"/>
                <a:cs typeface="Comic Sans MS"/>
                <a:sym typeface="Comic Sans MS"/>
              </a:rPr>
              <a:t>back-end</a:t>
            </a:r>
            <a:endParaRPr/>
          </a:p>
        </p:txBody>
      </p:sp>
      <p:pic>
        <p:nvPicPr>
          <p:cNvPr id="975" name="Google Shape;975;p77"/>
          <p:cNvPicPr preferRelativeResize="0"/>
          <p:nvPr/>
        </p:nvPicPr>
        <p:blipFill rotWithShape="1">
          <a:blip r:embed="rId3">
            <a:alphaModFix/>
          </a:blip>
          <a:srcRect b="0" l="0" r="0" t="0"/>
          <a:stretch/>
        </p:blipFill>
        <p:spPr>
          <a:xfrm>
            <a:off x="2916237" y="3730625"/>
            <a:ext cx="5040312" cy="3127375"/>
          </a:xfrm>
          <a:prstGeom prst="rect">
            <a:avLst/>
          </a:prstGeom>
          <a:noFill/>
          <a:ln>
            <a:noFill/>
          </a:ln>
        </p:spPr>
      </p:pic>
      <p:sp>
        <p:nvSpPr>
          <p:cNvPr id="976" name="Google Shape;976;p77"/>
          <p:cNvSpPr txBox="1"/>
          <p:nvPr/>
        </p:nvSpPr>
        <p:spPr>
          <a:xfrm>
            <a:off x="3059112" y="4365625"/>
            <a:ext cx="4826000" cy="1903412"/>
          </a:xfrm>
          <a:prstGeom prst="rect">
            <a:avLst/>
          </a:prstGeom>
          <a:noFill/>
          <a:ln>
            <a:noFill/>
          </a:ln>
        </p:spPr>
        <p:txBody>
          <a:bodyPr anchorCtr="0" anchor="t" bIns="45700" lIns="91425" spcFirstLastPara="1" rIns="91425" wrap="square" tIns="45700">
            <a:noAutofit/>
          </a:bodyPr>
          <a:lstStyle/>
          <a:p>
            <a:pPr indent="-177800" lvl="0" marL="177800" marR="0" rtl="0" algn="l">
              <a:lnSpc>
                <a:spcPct val="100000"/>
              </a:lnSpc>
              <a:spcBef>
                <a:spcPts val="0"/>
              </a:spcBef>
              <a:spcAft>
                <a:spcPts val="0"/>
              </a:spcAft>
              <a:buClr>
                <a:schemeClr val="dk1"/>
              </a:buClr>
              <a:buSzPts val="2000"/>
              <a:buFont typeface="Comic Sans MS"/>
              <a:buChar char="-"/>
            </a:pPr>
            <a:r>
              <a:rPr b="1" i="0" lang="en-US" sz="2000" u="none">
                <a:solidFill>
                  <a:schemeClr val="dk1"/>
                </a:solidFill>
                <a:latin typeface="Comic Sans MS"/>
                <a:ea typeface="Comic Sans MS"/>
                <a:cs typeface="Comic Sans MS"/>
                <a:sym typeface="Comic Sans MS"/>
              </a:rPr>
              <a:t>queuing/scheduling of user requests</a:t>
            </a:r>
            <a:endParaRPr/>
          </a:p>
          <a:p>
            <a:pPr indent="-177800" lvl="0" marL="177800" marR="0" rtl="0" algn="l">
              <a:lnSpc>
                <a:spcPct val="100000"/>
              </a:lnSpc>
              <a:spcBef>
                <a:spcPts val="0"/>
              </a:spcBef>
              <a:spcAft>
                <a:spcPts val="0"/>
              </a:spcAft>
              <a:buClr>
                <a:schemeClr val="dk1"/>
              </a:buClr>
              <a:buSzPts val="2000"/>
              <a:buFont typeface="Comic Sans MS"/>
              <a:buChar char="-"/>
            </a:pPr>
            <a:r>
              <a:rPr b="1" i="0" lang="en-US" sz="2000" u="none">
                <a:solidFill>
                  <a:schemeClr val="dk1"/>
                </a:solidFill>
                <a:latin typeface="Comic Sans MS"/>
                <a:ea typeface="Comic Sans MS"/>
                <a:cs typeface="Comic Sans MS"/>
                <a:sym typeface="Comic Sans MS"/>
              </a:rPr>
              <a:t>transaction processor (TP)</a:t>
            </a:r>
            <a:endParaRPr/>
          </a:p>
          <a:p>
            <a:pPr indent="-177800" lvl="0" marL="177800" marR="0" rtl="0" algn="l">
              <a:lnSpc>
                <a:spcPct val="100000"/>
              </a:lnSpc>
              <a:spcBef>
                <a:spcPts val="0"/>
              </a:spcBef>
              <a:spcAft>
                <a:spcPts val="0"/>
              </a:spcAft>
              <a:buClr>
                <a:schemeClr val="dk1"/>
              </a:buClr>
              <a:buSzPts val="2000"/>
              <a:buFont typeface="Comic Sans MS"/>
              <a:buChar char="-"/>
            </a:pPr>
            <a:r>
              <a:rPr b="1" i="0" lang="en-US" sz="2000" u="none">
                <a:solidFill>
                  <a:schemeClr val="dk1"/>
                </a:solidFill>
                <a:latin typeface="Comic Sans MS"/>
                <a:ea typeface="Comic Sans MS"/>
                <a:cs typeface="Comic Sans MS"/>
                <a:sym typeface="Comic Sans MS"/>
              </a:rPr>
              <a:t>Connection mgmt</a:t>
            </a:r>
            <a:endParaRPr/>
          </a:p>
          <a:p>
            <a:pPr indent="-177800" lvl="0" marL="1778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r>
              <a:rPr b="1" i="0" lang="en-US" sz="2000" u="none">
                <a:solidFill>
                  <a:schemeClr val="dk1"/>
                </a:solidFill>
                <a:latin typeface="Comic Sans MS"/>
                <a:ea typeface="Comic Sans MS"/>
                <a:cs typeface="Comic Sans MS"/>
                <a:sym typeface="Comic Sans MS"/>
              </a:rPr>
              <a:t>Database</a:t>
            </a:r>
            <a:br>
              <a:rPr b="1" i="0" lang="en-US" sz="2000" u="none">
                <a:solidFill>
                  <a:schemeClr val="dk1"/>
                </a:solidFill>
                <a:latin typeface="Comic Sans MS"/>
                <a:ea typeface="Comic Sans MS"/>
                <a:cs typeface="Comic Sans MS"/>
                <a:sym typeface="Comic Sans MS"/>
              </a:rPr>
            </a:br>
            <a:r>
              <a:rPr b="1" i="0" lang="en-US" sz="2000" u="none">
                <a:solidFill>
                  <a:schemeClr val="dk1"/>
                </a:solidFill>
                <a:latin typeface="Comic Sans MS"/>
                <a:ea typeface="Comic Sans MS"/>
                <a:cs typeface="Comic Sans MS"/>
                <a:sym typeface="Comic Sans MS"/>
              </a:rPr>
              <a:t>- Legacy application processing</a:t>
            </a:r>
            <a:endParaRPr/>
          </a:p>
        </p:txBody>
      </p:sp>
      <p:sp>
        <p:nvSpPr>
          <p:cNvPr id="977" name="Google Shape;977;p77"/>
          <p:cNvSpPr/>
          <p:nvPr/>
        </p:nvSpPr>
        <p:spPr>
          <a:xfrm>
            <a:off x="611825" y="4263126"/>
            <a:ext cx="2286060" cy="2033818"/>
          </a:xfrm>
          <a:prstGeom prst="wedgeRoundRectCallout">
            <a:avLst>
              <a:gd fmla="val 2431" name="adj1"/>
              <a:gd fmla="val -78894" name="adj2"/>
              <a:gd fmla="val 16667" name="adj3"/>
            </a:avLst>
          </a:prstGeom>
          <a:gradFill>
            <a:gsLst>
              <a:gs pos="0">
                <a:srgbClr val="00EAA8"/>
              </a:gs>
              <a:gs pos="100000">
                <a:srgbClr val="81FFD9"/>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000"/>
              <a:buFont typeface="Comic Sans MS"/>
              <a:buChar char="-"/>
            </a:pPr>
            <a:r>
              <a:rPr b="1" i="0" lang="en-US" sz="2000" u="none" cap="none" strike="noStrike">
                <a:solidFill>
                  <a:schemeClr val="dk1"/>
                </a:solidFill>
                <a:latin typeface="Comic Sans MS"/>
                <a:ea typeface="Comic Sans MS"/>
                <a:cs typeface="Comic Sans MS"/>
                <a:sym typeface="Comic Sans MS"/>
              </a:rPr>
              <a:t>User interface</a:t>
            </a:r>
            <a:endParaRPr/>
          </a:p>
          <a:p>
            <a:pPr indent="-231775" lvl="0" marL="231775" marR="0" rtl="0" algn="l">
              <a:lnSpc>
                <a:spcPct val="100000"/>
              </a:lnSpc>
              <a:spcBef>
                <a:spcPts val="0"/>
              </a:spcBef>
              <a:spcAft>
                <a:spcPts val="0"/>
              </a:spcAft>
              <a:buClr>
                <a:schemeClr val="lt1"/>
              </a:buClr>
              <a:buSzPts val="2000"/>
              <a:buFont typeface="Arial"/>
              <a:buNone/>
            </a:pPr>
            <a:r>
              <a:t/>
            </a:r>
            <a:endParaRPr b="1" i="0" sz="20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78"/>
          <p:cNvSpPr txBox="1"/>
          <p:nvPr>
            <p:ph type="title"/>
          </p:nvPr>
        </p:nvSpPr>
        <p:spPr>
          <a:xfrm>
            <a:off x="141287" y="260350"/>
            <a:ext cx="8534400" cy="868362"/>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Multi-Tier Client-Server Architectures</a:t>
            </a:r>
            <a:endParaRPr/>
          </a:p>
        </p:txBody>
      </p:sp>
      <p:sp>
        <p:nvSpPr>
          <p:cNvPr id="984" name="Google Shape;984;p78"/>
          <p:cNvSpPr txBox="1"/>
          <p:nvPr>
            <p:ph idx="1" type="body"/>
          </p:nvPr>
        </p:nvSpPr>
        <p:spPr>
          <a:xfrm>
            <a:off x="179387" y="1341437"/>
            <a:ext cx="8964612" cy="7191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Times New Roman"/>
              <a:buNone/>
            </a:pPr>
            <a:r>
              <a:rPr b="1" i="0" lang="en-US" sz="2800" u="none">
                <a:solidFill>
                  <a:srgbClr val="FF0000"/>
                </a:solidFill>
                <a:latin typeface="Tahoma"/>
                <a:ea typeface="Tahoma"/>
                <a:cs typeface="Tahoma"/>
                <a:sym typeface="Tahoma"/>
              </a:rPr>
              <a:t>Three-Tier Architecture</a:t>
            </a:r>
            <a:endParaRPr/>
          </a:p>
          <a:p>
            <a:pPr indent="-309563" lvl="0" marL="309563" marR="0" rtl="0" algn="l">
              <a:lnSpc>
                <a:spcPct val="101000"/>
              </a:lnSpc>
              <a:spcBef>
                <a:spcPts val="600"/>
              </a:spcBef>
              <a:spcAft>
                <a:spcPts val="0"/>
              </a:spcAft>
              <a:buNone/>
            </a:pPr>
            <a:r>
              <a:t/>
            </a:r>
            <a:endParaRPr b="1" i="0" sz="2800" u="none">
              <a:solidFill>
                <a:srgbClr val="FF0000"/>
              </a:solidFill>
              <a:latin typeface="Tahoma"/>
              <a:ea typeface="Tahoma"/>
              <a:cs typeface="Tahoma"/>
              <a:sym typeface="Tahoma"/>
            </a:endParaRPr>
          </a:p>
        </p:txBody>
      </p:sp>
      <p:grpSp>
        <p:nvGrpSpPr>
          <p:cNvPr id="985" name="Google Shape;985;p78"/>
          <p:cNvGrpSpPr/>
          <p:nvPr/>
        </p:nvGrpSpPr>
        <p:grpSpPr>
          <a:xfrm>
            <a:off x="611187" y="2708275"/>
            <a:ext cx="8229600" cy="3071812"/>
            <a:chOff x="304800" y="2195286"/>
            <a:chExt cx="8229600" cy="4375150"/>
          </a:xfrm>
        </p:grpSpPr>
        <p:sp>
          <p:nvSpPr>
            <p:cNvPr id="986" name="Google Shape;986;p78"/>
            <p:cNvSpPr/>
            <p:nvPr/>
          </p:nvSpPr>
          <p:spPr>
            <a:xfrm>
              <a:off x="914400" y="2271486"/>
              <a:ext cx="1371600" cy="457200"/>
            </a:xfrm>
            <a:prstGeom prst="roundRect">
              <a:avLst>
                <a:gd fmla="val 16667" name="adj"/>
              </a:avLst>
            </a:prstGeom>
            <a:solidFill>
              <a:srgbClr val="CC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client</a:t>
              </a:r>
              <a:endParaRPr/>
            </a:p>
          </p:txBody>
        </p:sp>
        <p:cxnSp>
          <p:nvCxnSpPr>
            <p:cNvPr id="987" name="Google Shape;987;p78"/>
            <p:cNvCxnSpPr/>
            <p:nvPr/>
          </p:nvCxnSpPr>
          <p:spPr>
            <a:xfrm>
              <a:off x="2286000" y="2500086"/>
              <a:ext cx="2057400" cy="0"/>
            </a:xfrm>
            <a:prstGeom prst="straightConnector1">
              <a:avLst/>
            </a:prstGeom>
            <a:noFill/>
            <a:ln cap="flat" cmpd="sng" w="9525">
              <a:solidFill>
                <a:schemeClr val="dk1"/>
              </a:solidFill>
              <a:prstDash val="solid"/>
              <a:miter lim="800000"/>
              <a:headEnd len="med" w="med" type="none"/>
              <a:tailEnd len="med" w="med" type="none"/>
            </a:ln>
          </p:spPr>
        </p:cxnSp>
        <p:sp>
          <p:nvSpPr>
            <p:cNvPr id="988" name="Google Shape;988;p78"/>
            <p:cNvSpPr/>
            <p:nvPr/>
          </p:nvSpPr>
          <p:spPr>
            <a:xfrm>
              <a:off x="4343400" y="2195286"/>
              <a:ext cx="1371600" cy="793229"/>
            </a:xfrm>
            <a:prstGeom prst="roundRect">
              <a:avLst>
                <a:gd fmla="val 16667" name="adj"/>
              </a:avLst>
            </a:prstGeom>
            <a:gradFill>
              <a:gsLst>
                <a:gs pos="0">
                  <a:srgbClr val="00EAA8"/>
                </a:gs>
                <a:gs pos="100000">
                  <a:srgbClr val="81FFD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mic Sans MS"/>
                <a:buNone/>
              </a:pPr>
              <a:r>
                <a:rPr b="1" i="0" lang="en-US" sz="2000" u="none" cap="none" strike="noStrike">
                  <a:solidFill>
                    <a:schemeClr val="dk1"/>
                  </a:solidFill>
                  <a:latin typeface="Comic Sans MS"/>
                  <a:ea typeface="Comic Sans MS"/>
                  <a:cs typeface="Comic Sans MS"/>
                  <a:sym typeface="Comic Sans MS"/>
                </a:rPr>
                <a:t>middle</a:t>
              </a:r>
              <a:br>
                <a:rPr b="1" i="0" lang="en-US" sz="2000" u="none" cap="none" strike="noStrike">
                  <a:solidFill>
                    <a:schemeClr val="dk1"/>
                  </a:solidFill>
                  <a:latin typeface="Comic Sans MS"/>
                  <a:ea typeface="Comic Sans MS"/>
                  <a:cs typeface="Comic Sans MS"/>
                  <a:sym typeface="Comic Sans MS"/>
                </a:rPr>
              </a:br>
              <a:r>
                <a:rPr b="1" i="0" lang="en-US" sz="2000" u="none" cap="none" strike="noStrike">
                  <a:solidFill>
                    <a:schemeClr val="dk1"/>
                  </a:solidFill>
                  <a:latin typeface="Comic Sans MS"/>
                  <a:ea typeface="Comic Sans MS"/>
                  <a:cs typeface="Comic Sans MS"/>
                  <a:sym typeface="Comic Sans MS"/>
                </a:rPr>
                <a:t>tier</a:t>
              </a:r>
              <a:endParaRPr/>
            </a:p>
          </p:txBody>
        </p:sp>
        <p:sp>
          <p:nvSpPr>
            <p:cNvPr id="989" name="Google Shape;989;p78"/>
            <p:cNvSpPr/>
            <p:nvPr/>
          </p:nvSpPr>
          <p:spPr>
            <a:xfrm>
              <a:off x="6019800" y="2195286"/>
              <a:ext cx="1371600" cy="609600"/>
            </a:xfrm>
            <a:prstGeom prst="roundRect">
              <a:avLst>
                <a:gd fmla="val 16667" name="adj"/>
              </a:avLst>
            </a:prstGeom>
            <a:gradFill>
              <a:gsLst>
                <a:gs pos="0">
                  <a:srgbClr val="1C1CE2"/>
                </a:gs>
                <a:gs pos="100000">
                  <a:srgbClr val="8888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Comic Sans MS"/>
                <a:buNone/>
              </a:pPr>
              <a:r>
                <a:rPr b="1" i="0" lang="en-US" sz="2000" u="none" cap="none" strike="noStrike">
                  <a:solidFill>
                    <a:srgbClr val="FFFFFF"/>
                  </a:solidFill>
                  <a:latin typeface="Comic Sans MS"/>
                  <a:ea typeface="Comic Sans MS"/>
                  <a:cs typeface="Comic Sans MS"/>
                  <a:sym typeface="Comic Sans MS"/>
                </a:rPr>
                <a:t>back-end</a:t>
              </a:r>
              <a:endParaRPr/>
            </a:p>
          </p:txBody>
        </p:sp>
        <p:cxnSp>
          <p:nvCxnSpPr>
            <p:cNvPr id="990" name="Google Shape;990;p78"/>
            <p:cNvCxnSpPr/>
            <p:nvPr/>
          </p:nvCxnSpPr>
          <p:spPr>
            <a:xfrm>
              <a:off x="5715000" y="2500086"/>
              <a:ext cx="304800" cy="0"/>
            </a:xfrm>
            <a:prstGeom prst="straightConnector1">
              <a:avLst/>
            </a:prstGeom>
            <a:noFill/>
            <a:ln cap="flat" cmpd="sng" w="9525">
              <a:solidFill>
                <a:schemeClr val="dk1"/>
              </a:solidFill>
              <a:prstDash val="solid"/>
              <a:miter lim="800000"/>
              <a:headEnd len="med" w="med" type="none"/>
              <a:tailEnd len="med" w="med" type="none"/>
            </a:ln>
          </p:spPr>
        </p:cxnSp>
        <p:sp>
          <p:nvSpPr>
            <p:cNvPr id="991" name="Google Shape;991;p78"/>
            <p:cNvSpPr/>
            <p:nvPr/>
          </p:nvSpPr>
          <p:spPr>
            <a:xfrm>
              <a:off x="2667000" y="3566886"/>
              <a:ext cx="3352800" cy="3003550"/>
            </a:xfrm>
            <a:prstGeom prst="wedgeRoundRectCallout">
              <a:avLst>
                <a:gd fmla="val 36125" name="adj1"/>
                <a:gd fmla="val -73417" name="adj2"/>
                <a:gd fmla="val 16667" name="adj3"/>
              </a:avLst>
            </a:prstGeom>
            <a:gradFill>
              <a:gsLst>
                <a:gs pos="0">
                  <a:srgbClr val="00EAA8"/>
                </a:gs>
                <a:gs pos="100000">
                  <a:srgbClr val="81FFD9"/>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177800" lvl="0" marL="177800" marR="0" rtl="0" algn="l">
                <a:lnSpc>
                  <a:spcPct val="100000"/>
                </a:lnSpc>
                <a:spcBef>
                  <a:spcPts val="0"/>
                </a:spcBef>
                <a:spcAft>
                  <a:spcPts val="0"/>
                </a:spcAft>
                <a:buClr>
                  <a:schemeClr val="dk1"/>
                </a:buClr>
                <a:buSzPts val="2000"/>
                <a:buFont typeface="Comic Sans MS"/>
                <a:buChar char="-"/>
              </a:pPr>
              <a:r>
                <a:rPr b="1" i="0" lang="en-US" sz="2000" u="none" cap="none" strike="noStrike">
                  <a:solidFill>
                    <a:schemeClr val="dk1"/>
                  </a:solidFill>
                  <a:latin typeface="Comic Sans MS"/>
                  <a:ea typeface="Comic Sans MS"/>
                  <a:cs typeface="Comic Sans MS"/>
                  <a:sym typeface="Comic Sans MS"/>
                </a:rPr>
                <a:t>queuing/scheduling of user requests</a:t>
              </a:r>
              <a:endParaRPr/>
            </a:p>
            <a:p>
              <a:pPr indent="-177800" lvl="0" marL="177800" marR="0" rtl="0" algn="l">
                <a:lnSpc>
                  <a:spcPct val="100000"/>
                </a:lnSpc>
                <a:spcBef>
                  <a:spcPts val="0"/>
                </a:spcBef>
                <a:spcAft>
                  <a:spcPts val="0"/>
                </a:spcAft>
                <a:buClr>
                  <a:schemeClr val="dk1"/>
                </a:buClr>
                <a:buSzPts val="2000"/>
                <a:buFont typeface="Comic Sans MS"/>
                <a:buChar char="-"/>
              </a:pPr>
              <a:r>
                <a:rPr b="1" i="0" lang="en-US" sz="2000" u="none" cap="none" strike="noStrike">
                  <a:solidFill>
                    <a:schemeClr val="dk1"/>
                  </a:solidFill>
                  <a:latin typeface="Comic Sans MS"/>
                  <a:ea typeface="Comic Sans MS"/>
                  <a:cs typeface="Comic Sans MS"/>
                  <a:sym typeface="Comic Sans MS"/>
                </a:rPr>
                <a:t>transaction processor (TP)</a:t>
              </a:r>
              <a:endParaRPr/>
            </a:p>
            <a:p>
              <a:pPr indent="-177800" lvl="0" marL="177800" marR="0" rtl="0" algn="l">
                <a:lnSpc>
                  <a:spcPct val="100000"/>
                </a:lnSpc>
                <a:spcBef>
                  <a:spcPts val="0"/>
                </a:spcBef>
                <a:spcAft>
                  <a:spcPts val="0"/>
                </a:spcAft>
                <a:buClr>
                  <a:schemeClr val="dk1"/>
                </a:buClr>
                <a:buSzPts val="2000"/>
                <a:buFont typeface="Comic Sans MS"/>
                <a:buChar char="-"/>
              </a:pPr>
              <a:r>
                <a:rPr b="1" i="0" lang="en-US" sz="2000" u="none" cap="none" strike="noStrike">
                  <a:solidFill>
                    <a:schemeClr val="dk1"/>
                  </a:solidFill>
                  <a:latin typeface="Comic Sans MS"/>
                  <a:ea typeface="Comic Sans MS"/>
                  <a:cs typeface="Comic Sans MS"/>
                  <a:sym typeface="Comic Sans MS"/>
                </a:rPr>
                <a:t>Connection mgmt</a:t>
              </a:r>
              <a:endParaRPr/>
            </a:p>
            <a:p>
              <a:pPr indent="-177800" lvl="0" marL="177800" marR="0" rtl="0" algn="l">
                <a:lnSpc>
                  <a:spcPct val="100000"/>
                </a:lnSpc>
                <a:spcBef>
                  <a:spcPts val="0"/>
                </a:spcBef>
                <a:spcAft>
                  <a:spcPts val="0"/>
                </a:spcAft>
                <a:buClr>
                  <a:schemeClr val="dk1"/>
                </a:buClr>
                <a:buSzPts val="2000"/>
                <a:buFont typeface="Comic Sans MS"/>
                <a:buChar char="-"/>
              </a:pPr>
              <a:r>
                <a:rPr b="1" i="0" lang="en-US" sz="2000" u="none" cap="none" strike="noStrike">
                  <a:solidFill>
                    <a:schemeClr val="dk1"/>
                  </a:solidFill>
                  <a:latin typeface="Comic Sans MS"/>
                  <a:ea typeface="Comic Sans MS"/>
                  <a:cs typeface="Comic Sans MS"/>
                  <a:sym typeface="Comic Sans MS"/>
                </a:rPr>
                <a:t>Format conversion</a:t>
              </a:r>
              <a:endParaRPr/>
            </a:p>
            <a:p>
              <a:pPr indent="-50800" lvl="0" marL="177800" marR="0" rtl="0" algn="l">
                <a:lnSpc>
                  <a:spcPct val="100000"/>
                </a:lnSpc>
                <a:spcBef>
                  <a:spcPts val="0"/>
                </a:spcBef>
                <a:spcAft>
                  <a:spcPts val="0"/>
                </a:spcAft>
                <a:buClr>
                  <a:schemeClr val="lt1"/>
                </a:buClr>
                <a:buSzPts val="2000"/>
                <a:buFont typeface="Arial"/>
                <a:buNone/>
              </a:pPr>
              <a:r>
                <a:t/>
              </a:r>
              <a:endParaRPr b="1" i="0" sz="2000" u="none" cap="none" strike="noStrike">
                <a:solidFill>
                  <a:srgbClr val="FFFFFF"/>
                </a:solidFill>
                <a:latin typeface="Comic Sans MS"/>
                <a:ea typeface="Comic Sans MS"/>
                <a:cs typeface="Comic Sans MS"/>
                <a:sym typeface="Comic Sans MS"/>
              </a:endParaRPr>
            </a:p>
          </p:txBody>
        </p:sp>
        <p:sp>
          <p:nvSpPr>
            <p:cNvPr id="992" name="Google Shape;992;p78"/>
            <p:cNvSpPr/>
            <p:nvPr/>
          </p:nvSpPr>
          <p:spPr>
            <a:xfrm>
              <a:off x="6096000" y="3566886"/>
              <a:ext cx="2438400" cy="2438400"/>
            </a:xfrm>
            <a:prstGeom prst="wedgeRoundRectCallout">
              <a:avLst>
                <a:gd fmla="val -40949" name="adj1"/>
                <a:gd fmla="val -80144" name="adj2"/>
                <a:gd fmla="val 16667" name="adj3"/>
              </a:avLst>
            </a:prstGeom>
            <a:gradFill>
              <a:gsLst>
                <a:gs pos="0">
                  <a:srgbClr val="00EAA8"/>
                </a:gs>
                <a:gs pos="100000">
                  <a:srgbClr val="81FFD9"/>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177800" lvl="0" marL="177800" marR="0" rtl="0" algn="l">
                <a:lnSpc>
                  <a:spcPct val="100000"/>
                </a:lnSpc>
                <a:spcBef>
                  <a:spcPts val="0"/>
                </a:spcBef>
                <a:spcAft>
                  <a:spcPts val="0"/>
                </a:spcAft>
                <a:buClr>
                  <a:schemeClr val="dk1"/>
                </a:buClr>
                <a:buSzPts val="2000"/>
                <a:buFont typeface="Comic Sans MS"/>
                <a:buChar char="-"/>
              </a:pPr>
              <a:r>
                <a:rPr b="1" i="0" lang="en-US" sz="2000" u="none" cap="none" strike="noStrike">
                  <a:solidFill>
                    <a:schemeClr val="dk1"/>
                  </a:solidFill>
                  <a:latin typeface="Comic Sans MS"/>
                  <a:ea typeface="Comic Sans MS"/>
                  <a:cs typeface="Comic Sans MS"/>
                  <a:sym typeface="Comic Sans MS"/>
                </a:rPr>
                <a:t>Database</a:t>
              </a:r>
              <a:br>
                <a:rPr b="1" i="0" lang="en-US" sz="2000" u="none" cap="none" strike="noStrike">
                  <a:solidFill>
                    <a:schemeClr val="dk1"/>
                  </a:solidFill>
                  <a:latin typeface="Comic Sans MS"/>
                  <a:ea typeface="Comic Sans MS"/>
                  <a:cs typeface="Comic Sans MS"/>
                  <a:sym typeface="Comic Sans MS"/>
                </a:rPr>
              </a:br>
              <a:endParaRPr/>
            </a:p>
            <a:p>
              <a:pPr indent="-177800" lvl="0" marL="177800" marR="0" rtl="0" algn="l">
                <a:lnSpc>
                  <a:spcPct val="100000"/>
                </a:lnSpc>
                <a:spcBef>
                  <a:spcPts val="0"/>
                </a:spcBef>
                <a:spcAft>
                  <a:spcPts val="0"/>
                </a:spcAft>
                <a:buClr>
                  <a:schemeClr val="dk1"/>
                </a:buClr>
                <a:buSzPts val="2000"/>
                <a:buFont typeface="Comic Sans MS"/>
                <a:buChar char="-"/>
              </a:pPr>
              <a:r>
                <a:rPr b="1" i="0" lang="en-US" sz="2000" u="none" cap="none" strike="noStrike">
                  <a:solidFill>
                    <a:schemeClr val="dk1"/>
                  </a:solidFill>
                  <a:latin typeface="Comic Sans MS"/>
                  <a:ea typeface="Comic Sans MS"/>
                  <a:cs typeface="Comic Sans MS"/>
                  <a:sym typeface="Comic Sans MS"/>
                </a:rPr>
                <a:t>Legacy application processing</a:t>
              </a:r>
              <a:endParaRPr/>
            </a:p>
            <a:p>
              <a:pPr indent="-50800" lvl="0" marL="177800" marR="0" rtl="0" algn="l">
                <a:lnSpc>
                  <a:spcPct val="100000"/>
                </a:lnSpc>
                <a:spcBef>
                  <a:spcPts val="0"/>
                </a:spcBef>
                <a:spcAft>
                  <a:spcPts val="0"/>
                </a:spcAft>
                <a:buClr>
                  <a:schemeClr val="dk1"/>
                </a:buClr>
                <a:buSzPts val="2000"/>
                <a:buFont typeface="Comic Sans MS"/>
                <a:buNone/>
              </a:pPr>
              <a:r>
                <a:t/>
              </a:r>
              <a:endParaRPr b="1" i="0" sz="2000" u="none" cap="none" strike="noStrike">
                <a:solidFill>
                  <a:srgbClr val="FFFFFF"/>
                </a:solidFill>
                <a:latin typeface="Comic Sans MS"/>
                <a:ea typeface="Comic Sans MS"/>
                <a:cs typeface="Comic Sans MS"/>
                <a:sym typeface="Comic Sans MS"/>
              </a:endParaRPr>
            </a:p>
            <a:p>
              <a:pPr indent="-50800" lvl="0" marL="177800" marR="0" rtl="0" algn="l">
                <a:lnSpc>
                  <a:spcPct val="100000"/>
                </a:lnSpc>
                <a:spcBef>
                  <a:spcPts val="0"/>
                </a:spcBef>
                <a:spcAft>
                  <a:spcPts val="0"/>
                </a:spcAft>
                <a:buClr>
                  <a:schemeClr val="dk1"/>
                </a:buClr>
                <a:buSzPts val="2000"/>
                <a:buFont typeface="Comic Sans MS"/>
                <a:buNone/>
              </a:pPr>
              <a:r>
                <a:t/>
              </a:r>
              <a:endParaRPr b="1" i="0" sz="2000" u="none" cap="none" strike="noStrike">
                <a:solidFill>
                  <a:srgbClr val="FFFFFF"/>
                </a:solidFill>
                <a:latin typeface="Comic Sans MS"/>
                <a:ea typeface="Comic Sans MS"/>
                <a:cs typeface="Comic Sans MS"/>
                <a:sym typeface="Comic Sans MS"/>
              </a:endParaRPr>
            </a:p>
          </p:txBody>
        </p:sp>
        <p:sp>
          <p:nvSpPr>
            <p:cNvPr id="993" name="Google Shape;993;p78"/>
            <p:cNvSpPr/>
            <p:nvPr/>
          </p:nvSpPr>
          <p:spPr>
            <a:xfrm>
              <a:off x="304800" y="3589813"/>
              <a:ext cx="2286000" cy="2895600"/>
            </a:xfrm>
            <a:prstGeom prst="wedgeRoundRectCallout">
              <a:avLst>
                <a:gd fmla="val 2431" name="adj1"/>
                <a:gd fmla="val -78894" name="adj2"/>
                <a:gd fmla="val 16667" name="adj3"/>
              </a:avLst>
            </a:prstGeom>
            <a:gradFill>
              <a:gsLst>
                <a:gs pos="0">
                  <a:srgbClr val="00EAA8"/>
                </a:gs>
                <a:gs pos="100000">
                  <a:srgbClr val="81FFD9"/>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000"/>
                <a:buFont typeface="Comic Sans MS"/>
                <a:buChar char="-"/>
              </a:pPr>
              <a:r>
                <a:rPr b="1" i="0" lang="en-US" sz="2000" u="none" cap="none" strike="noStrike">
                  <a:solidFill>
                    <a:schemeClr val="dk1"/>
                  </a:solidFill>
                  <a:latin typeface="Comic Sans MS"/>
                  <a:ea typeface="Comic Sans MS"/>
                  <a:cs typeface="Comic Sans MS"/>
                  <a:sym typeface="Comic Sans MS"/>
                </a:rPr>
                <a:t>User interface</a:t>
              </a:r>
              <a:endParaRPr/>
            </a:p>
            <a:p>
              <a:pPr indent="-231775" lvl="0" marL="231775" marR="0" rtl="0" algn="l">
                <a:lnSpc>
                  <a:spcPct val="100000"/>
                </a:lnSpc>
                <a:spcBef>
                  <a:spcPts val="0"/>
                </a:spcBef>
                <a:spcAft>
                  <a:spcPts val="0"/>
                </a:spcAft>
                <a:buClr>
                  <a:schemeClr val="dk1"/>
                </a:buClr>
                <a:buSzPts val="2000"/>
                <a:buFont typeface="Comic Sans MS"/>
                <a:buNone/>
              </a:pPr>
              <a:r>
                <a:rPr b="1" i="0" lang="en-US" sz="2000" u="none" cap="none" strike="noStrike">
                  <a:solidFill>
                    <a:schemeClr val="dk1"/>
                  </a:solidFill>
                  <a:latin typeface="Comic Sans MS"/>
                  <a:ea typeface="Comic Sans MS"/>
                  <a:cs typeface="Comic Sans MS"/>
                  <a:sym typeface="Comic Sans MS"/>
                </a:rPr>
                <a:t>- some data validation/ formatting</a:t>
              </a:r>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79"/>
          <p:cNvSpPr txBox="1"/>
          <p:nvPr>
            <p:ph type="title"/>
          </p:nvPr>
        </p:nvSpPr>
        <p:spPr>
          <a:xfrm>
            <a:off x="142875" y="252412"/>
            <a:ext cx="8534400" cy="866775"/>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Multi-Tier Client-Server Architectures</a:t>
            </a:r>
            <a:endParaRPr/>
          </a:p>
        </p:txBody>
      </p:sp>
      <p:sp>
        <p:nvSpPr>
          <p:cNvPr id="1000" name="Google Shape;1000;p79"/>
          <p:cNvSpPr txBox="1"/>
          <p:nvPr/>
        </p:nvSpPr>
        <p:spPr>
          <a:xfrm>
            <a:off x="152400" y="1219200"/>
            <a:ext cx="8315325" cy="213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Beyond Three Tiers</a:t>
            </a:r>
            <a:endParaRPr/>
          </a:p>
          <a:p>
            <a:pPr indent="-285750" lvl="1" marL="742950" marR="0" rtl="0" algn="l">
              <a:lnSpc>
                <a:spcPct val="100000"/>
              </a:lnSpc>
              <a:spcBef>
                <a:spcPts val="560"/>
              </a:spcBef>
              <a:spcAft>
                <a:spcPts val="0"/>
              </a:spcAft>
              <a:buClr>
                <a:schemeClr val="dk1"/>
              </a:buClr>
              <a:buSzPts val="2800"/>
              <a:buFont typeface="Noto Sans Symbols"/>
              <a:buChar char="▪"/>
            </a:pPr>
            <a:r>
              <a:rPr b="1" i="0" lang="en-US" sz="2800" u="none" cap="none" strike="noStrike">
                <a:solidFill>
                  <a:schemeClr val="dk1"/>
                </a:solidFill>
                <a:latin typeface="Calibri"/>
                <a:ea typeface="Calibri"/>
                <a:cs typeface="Calibri"/>
                <a:sym typeface="Calibri"/>
              </a:rPr>
              <a:t>Most architectures are multi-tiered</a:t>
            </a:r>
            <a:endParaRPr/>
          </a:p>
        </p:txBody>
      </p:sp>
      <p:grpSp>
        <p:nvGrpSpPr>
          <p:cNvPr id="1001" name="Google Shape;1001;p79"/>
          <p:cNvGrpSpPr/>
          <p:nvPr/>
        </p:nvGrpSpPr>
        <p:grpSpPr>
          <a:xfrm>
            <a:off x="422275" y="2763837"/>
            <a:ext cx="8191500" cy="3200400"/>
            <a:chOff x="838200" y="1905000"/>
            <a:chExt cx="7696200" cy="2209800"/>
          </a:xfrm>
        </p:grpSpPr>
        <p:sp>
          <p:nvSpPr>
            <p:cNvPr id="1002" name="Google Shape;1002;p79"/>
            <p:cNvSpPr/>
            <p:nvPr/>
          </p:nvSpPr>
          <p:spPr>
            <a:xfrm>
              <a:off x="838200" y="2819400"/>
              <a:ext cx="1143000" cy="457200"/>
            </a:xfrm>
            <a:prstGeom prst="roundRect">
              <a:avLst>
                <a:gd fmla="val 16667" name="adj"/>
              </a:avLst>
            </a:prstGeom>
            <a:solidFill>
              <a:srgbClr val="CC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client</a:t>
              </a:r>
              <a:endParaRPr/>
            </a:p>
          </p:txBody>
        </p:sp>
        <p:cxnSp>
          <p:nvCxnSpPr>
            <p:cNvPr id="1003" name="Google Shape;1003;p79"/>
            <p:cNvCxnSpPr/>
            <p:nvPr/>
          </p:nvCxnSpPr>
          <p:spPr>
            <a:xfrm>
              <a:off x="1981200" y="3048000"/>
              <a:ext cx="2743200" cy="0"/>
            </a:xfrm>
            <a:prstGeom prst="straightConnector1">
              <a:avLst/>
            </a:prstGeom>
            <a:noFill/>
            <a:ln cap="flat" cmpd="sng" w="9525">
              <a:solidFill>
                <a:schemeClr val="dk1"/>
              </a:solidFill>
              <a:prstDash val="solid"/>
              <a:miter lim="800000"/>
              <a:headEnd len="med" w="med" type="none"/>
              <a:tailEnd len="med" w="med" type="none"/>
            </a:ln>
          </p:spPr>
        </p:cxnSp>
        <p:sp>
          <p:nvSpPr>
            <p:cNvPr id="1004" name="Google Shape;1004;p79"/>
            <p:cNvSpPr/>
            <p:nvPr/>
          </p:nvSpPr>
          <p:spPr>
            <a:xfrm rot="-5400000">
              <a:off x="4591050" y="2647950"/>
              <a:ext cx="1066800" cy="800100"/>
            </a:xfrm>
            <a:prstGeom prst="roundRect">
              <a:avLst>
                <a:gd fmla="val 16667" name="adj"/>
              </a:avLst>
            </a:prstGeom>
            <a:solidFill>
              <a:srgbClr val="FF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web</a:t>
              </a:r>
              <a:br>
                <a:rPr b="1" i="0" lang="en-US" sz="2000" u="none">
                  <a:solidFill>
                    <a:schemeClr val="dk1"/>
                  </a:solidFill>
                  <a:latin typeface="Calibri"/>
                  <a:ea typeface="Calibri"/>
                  <a:cs typeface="Calibri"/>
                  <a:sym typeface="Calibri"/>
                </a:rPr>
              </a:br>
              <a:r>
                <a:rPr b="1" i="0" lang="en-US" sz="2000" u="none">
                  <a:solidFill>
                    <a:schemeClr val="dk1"/>
                  </a:solidFill>
                  <a:latin typeface="Calibri"/>
                  <a:ea typeface="Calibri"/>
                  <a:cs typeface="Calibri"/>
                  <a:sym typeface="Calibri"/>
                </a:rPr>
                <a:t>server</a:t>
              </a:r>
              <a:endParaRPr/>
            </a:p>
          </p:txBody>
        </p:sp>
        <p:grpSp>
          <p:nvGrpSpPr>
            <p:cNvPr id="1005" name="Google Shape;1005;p79"/>
            <p:cNvGrpSpPr/>
            <p:nvPr/>
          </p:nvGrpSpPr>
          <p:grpSpPr>
            <a:xfrm>
              <a:off x="5486400" y="2286001"/>
              <a:ext cx="1371600" cy="1524000"/>
              <a:chOff x="3456" y="1440"/>
              <a:chExt cx="864" cy="960"/>
            </a:xfrm>
          </p:grpSpPr>
          <p:sp>
            <p:nvSpPr>
              <p:cNvPr id="1006" name="Google Shape;1006;p79"/>
              <p:cNvSpPr/>
              <p:nvPr/>
            </p:nvSpPr>
            <p:spPr>
              <a:xfrm rot="-5400000">
                <a:off x="3504" y="1584"/>
                <a:ext cx="960" cy="672"/>
              </a:xfrm>
              <a:prstGeom prst="roundRect">
                <a:avLst>
                  <a:gd fmla="val 16667" name="adj"/>
                </a:avLst>
              </a:prstGeom>
              <a:solidFill>
                <a:srgbClr val="FF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Java</a:t>
                </a:r>
                <a:br>
                  <a:rPr b="1" i="0" lang="en-US" sz="2000" u="none">
                    <a:solidFill>
                      <a:schemeClr val="dk1"/>
                    </a:solidFill>
                    <a:latin typeface="Calibri"/>
                    <a:ea typeface="Calibri"/>
                    <a:cs typeface="Calibri"/>
                    <a:sym typeface="Calibri"/>
                  </a:rPr>
                </a:br>
                <a:r>
                  <a:rPr b="1" i="0" lang="en-US" sz="2000" u="none">
                    <a:solidFill>
                      <a:schemeClr val="dk1"/>
                    </a:solidFill>
                    <a:latin typeface="Calibri"/>
                    <a:ea typeface="Calibri"/>
                    <a:cs typeface="Calibri"/>
                    <a:sym typeface="Calibri"/>
                  </a:rPr>
                  <a:t>application</a:t>
                </a:r>
                <a:br>
                  <a:rPr b="1" i="0" lang="en-US" sz="2000" u="none">
                    <a:solidFill>
                      <a:schemeClr val="dk1"/>
                    </a:solidFill>
                    <a:latin typeface="Calibri"/>
                    <a:ea typeface="Calibri"/>
                    <a:cs typeface="Calibri"/>
                    <a:sym typeface="Calibri"/>
                  </a:rPr>
                </a:br>
                <a:r>
                  <a:rPr b="1" i="0" lang="en-US" sz="2000" u="none">
                    <a:solidFill>
                      <a:schemeClr val="dk1"/>
                    </a:solidFill>
                    <a:latin typeface="Calibri"/>
                    <a:ea typeface="Calibri"/>
                    <a:cs typeface="Calibri"/>
                    <a:sym typeface="Calibri"/>
                  </a:rPr>
                  <a:t>server</a:t>
                </a:r>
                <a:endParaRPr/>
              </a:p>
            </p:txBody>
          </p:sp>
          <p:cxnSp>
            <p:nvCxnSpPr>
              <p:cNvPr id="1007" name="Google Shape;1007;p79"/>
              <p:cNvCxnSpPr/>
              <p:nvPr/>
            </p:nvCxnSpPr>
            <p:spPr>
              <a:xfrm>
                <a:off x="3456" y="1920"/>
                <a:ext cx="192" cy="0"/>
              </a:xfrm>
              <a:prstGeom prst="straightConnector1">
                <a:avLst/>
              </a:prstGeom>
              <a:noFill/>
              <a:ln cap="flat" cmpd="sng" w="9525">
                <a:solidFill>
                  <a:schemeClr val="dk1"/>
                </a:solidFill>
                <a:prstDash val="solid"/>
                <a:miter lim="800000"/>
                <a:headEnd len="med" w="med" type="none"/>
                <a:tailEnd len="med" w="med" type="none"/>
              </a:ln>
            </p:spPr>
          </p:cxnSp>
        </p:grpSp>
        <p:sp>
          <p:nvSpPr>
            <p:cNvPr id="1008" name="Google Shape;1008;p79"/>
            <p:cNvSpPr/>
            <p:nvPr/>
          </p:nvSpPr>
          <p:spPr>
            <a:xfrm rot="-5400000">
              <a:off x="3639093" y="2686572"/>
              <a:ext cx="1218898" cy="723384"/>
            </a:xfrm>
            <a:prstGeom prst="roundRect">
              <a:avLst>
                <a:gd fmla="val 16667" name="adj"/>
              </a:avLst>
            </a:prstGeom>
            <a:solidFill>
              <a:srgbClr val="8585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load</a:t>
              </a:r>
              <a:endParaRPr/>
            </a:p>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balancer</a:t>
              </a:r>
              <a:endParaRPr/>
            </a:p>
          </p:txBody>
        </p:sp>
        <p:sp>
          <p:nvSpPr>
            <p:cNvPr id="1009" name="Google Shape;1009;p79"/>
            <p:cNvSpPr/>
            <p:nvPr/>
          </p:nvSpPr>
          <p:spPr>
            <a:xfrm rot="-5400000">
              <a:off x="2933607" y="2782029"/>
              <a:ext cx="1218898" cy="532469"/>
            </a:xfrm>
            <a:prstGeom prst="roundRect">
              <a:avLst>
                <a:gd fmla="val 16667" name="adj"/>
              </a:avLst>
            </a:prstGeom>
            <a:solidFill>
              <a:srgbClr val="8585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firewall</a:t>
              </a:r>
              <a:endParaRPr/>
            </a:p>
          </p:txBody>
        </p:sp>
        <p:sp>
          <p:nvSpPr>
            <p:cNvPr id="1010" name="Google Shape;1010;p79"/>
            <p:cNvSpPr/>
            <p:nvPr/>
          </p:nvSpPr>
          <p:spPr>
            <a:xfrm rot="-5400000">
              <a:off x="1714297" y="2781283"/>
              <a:ext cx="1218898" cy="533961"/>
            </a:xfrm>
            <a:prstGeom prst="roundRect">
              <a:avLst>
                <a:gd fmla="val 16667" name="adj"/>
              </a:avLst>
            </a:prstGeom>
            <a:solidFill>
              <a:srgbClr val="8585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firewall</a:t>
              </a:r>
              <a:endParaRPr/>
            </a:p>
          </p:txBody>
        </p:sp>
        <p:grpSp>
          <p:nvGrpSpPr>
            <p:cNvPr id="1011" name="Google Shape;1011;p79"/>
            <p:cNvGrpSpPr/>
            <p:nvPr/>
          </p:nvGrpSpPr>
          <p:grpSpPr>
            <a:xfrm>
              <a:off x="6858000" y="1905000"/>
              <a:ext cx="1676400" cy="2209800"/>
              <a:chOff x="4320" y="1200"/>
              <a:chExt cx="1056" cy="1392"/>
            </a:xfrm>
          </p:grpSpPr>
          <p:sp>
            <p:nvSpPr>
              <p:cNvPr id="1012" name="Google Shape;1012;p79"/>
              <p:cNvSpPr/>
              <p:nvPr/>
            </p:nvSpPr>
            <p:spPr>
              <a:xfrm>
                <a:off x="4560" y="1200"/>
                <a:ext cx="816" cy="672"/>
              </a:xfrm>
              <a:prstGeom prst="roundRect">
                <a:avLst>
                  <a:gd fmla="val 16667" name="adj"/>
                </a:avLst>
              </a:prstGeom>
              <a:solidFill>
                <a:srgbClr val="FF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database</a:t>
                </a:r>
                <a:endParaRPr/>
              </a:p>
            </p:txBody>
          </p:sp>
          <p:cxnSp>
            <p:nvCxnSpPr>
              <p:cNvPr id="1013" name="Google Shape;1013;p79"/>
              <p:cNvCxnSpPr/>
              <p:nvPr/>
            </p:nvCxnSpPr>
            <p:spPr>
              <a:xfrm rot="10800000">
                <a:off x="4320" y="1584"/>
                <a:ext cx="240" cy="0"/>
              </a:xfrm>
              <a:prstGeom prst="straightConnector1">
                <a:avLst/>
              </a:prstGeom>
              <a:noFill/>
              <a:ln cap="flat" cmpd="sng" w="9525">
                <a:solidFill>
                  <a:schemeClr val="dk1"/>
                </a:solidFill>
                <a:prstDash val="solid"/>
                <a:miter lim="800000"/>
                <a:headEnd len="med" w="med" type="none"/>
                <a:tailEnd len="med" w="med" type="none"/>
              </a:ln>
            </p:spPr>
          </p:cxnSp>
          <p:sp>
            <p:nvSpPr>
              <p:cNvPr id="1014" name="Google Shape;1014;p79"/>
              <p:cNvSpPr/>
              <p:nvPr/>
            </p:nvSpPr>
            <p:spPr>
              <a:xfrm>
                <a:off x="4560" y="1920"/>
                <a:ext cx="816" cy="672"/>
              </a:xfrm>
              <a:prstGeom prst="roundRect">
                <a:avLst>
                  <a:gd fmla="val 16667" name="adj"/>
                </a:avLst>
              </a:prstGeom>
              <a:solidFill>
                <a:srgbClr val="FF99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Object</a:t>
                </a:r>
                <a:endParaRPr/>
              </a:p>
              <a:p>
                <a:pPr indent="0" lvl="0" marL="0" marR="0" rtl="0" algn="ct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Store</a:t>
                </a:r>
                <a:endParaRPr/>
              </a:p>
            </p:txBody>
          </p:sp>
          <p:cxnSp>
            <p:nvCxnSpPr>
              <p:cNvPr id="1015" name="Google Shape;1015;p79"/>
              <p:cNvCxnSpPr/>
              <p:nvPr/>
            </p:nvCxnSpPr>
            <p:spPr>
              <a:xfrm rot="10800000">
                <a:off x="4320" y="2256"/>
                <a:ext cx="240" cy="0"/>
              </a:xfrm>
              <a:prstGeom prst="straightConnector1">
                <a:avLst/>
              </a:prstGeom>
              <a:noFill/>
              <a:ln cap="flat" cmpd="sng" w="9525">
                <a:solidFill>
                  <a:schemeClr val="dk1"/>
                </a:solidFill>
                <a:prstDash val="solid"/>
                <a:miter lim="800000"/>
                <a:headEnd len="med" w="med" type="none"/>
                <a:tailEnd len="med" w="med"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8"/>
          <p:cNvSpPr txBox="1"/>
          <p:nvPr>
            <p:ph type="title"/>
          </p:nvPr>
        </p:nvSpPr>
        <p:spPr>
          <a:xfrm>
            <a:off x="22225" y="260350"/>
            <a:ext cx="8226425" cy="11430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 Parallel &amp; Distributed Models</a:t>
            </a:r>
            <a:endParaRPr/>
          </a:p>
        </p:txBody>
      </p:sp>
      <p:sp>
        <p:nvSpPr>
          <p:cNvPr id="310" name="Google Shape;310;p8"/>
          <p:cNvSpPr txBox="1"/>
          <p:nvPr>
            <p:ph idx="1" type="body"/>
          </p:nvPr>
        </p:nvSpPr>
        <p:spPr>
          <a:xfrm>
            <a:off x="71437" y="1628775"/>
            <a:ext cx="9037637" cy="4464050"/>
          </a:xfrm>
          <a:prstGeom prst="rect">
            <a:avLst/>
          </a:prstGeom>
          <a:noFill/>
          <a:ln>
            <a:noFill/>
          </a:ln>
        </p:spPr>
        <p:txBody>
          <a:bodyPr anchorCtr="0" anchor="t" bIns="0" lIns="0" spcFirstLastPara="1" rIns="0" wrap="square" tIns="0">
            <a:noAutofit/>
          </a:bodyPr>
          <a:lstStyle/>
          <a:p>
            <a:pPr indent="-342900" lvl="0" marL="342900" marR="0" rtl="0" algn="l">
              <a:lnSpc>
                <a:spcPct val="101000"/>
              </a:lnSpc>
              <a:spcBef>
                <a:spcPts val="0"/>
              </a:spcBef>
              <a:spcAft>
                <a:spcPts val="0"/>
              </a:spcAft>
              <a:buClr>
                <a:srgbClr val="000000"/>
              </a:buClr>
              <a:buSzPts val="2800"/>
              <a:buFont typeface="Noto Sans Symbols"/>
              <a:buChar char="❑"/>
            </a:pPr>
            <a:r>
              <a:rPr b="0" i="0" lang="en-US" sz="2800" u="none">
                <a:solidFill>
                  <a:srgbClr val="000000"/>
                </a:solidFill>
                <a:latin typeface="Tahoma"/>
                <a:ea typeface="Tahoma"/>
                <a:cs typeface="Tahoma"/>
                <a:sym typeface="Tahoma"/>
              </a:rPr>
              <a:t>Multiprocessor systems come in many different flavors, but there are two basic categories: </a:t>
            </a:r>
            <a:endParaRPr/>
          </a:p>
          <a:p>
            <a:pPr indent="-342900" lvl="1" marL="704850" marR="0" rtl="0" algn="l">
              <a:lnSpc>
                <a:spcPct val="101000"/>
              </a:lnSpc>
              <a:spcBef>
                <a:spcPts val="1200"/>
              </a:spcBef>
              <a:spcAft>
                <a:spcPts val="0"/>
              </a:spcAft>
              <a:buClr>
                <a:srgbClr val="000000"/>
              </a:buClr>
              <a:buSzPts val="2600"/>
              <a:buFont typeface="Noto Sans Symbols"/>
              <a:buChar char="⮚"/>
            </a:pPr>
            <a:r>
              <a:rPr b="1" i="1" lang="en-US" sz="2600" u="none" cap="none" strike="noStrike">
                <a:solidFill>
                  <a:srgbClr val="FF0000"/>
                </a:solidFill>
                <a:latin typeface="Tahoma"/>
                <a:ea typeface="Tahoma"/>
                <a:cs typeface="Tahoma"/>
                <a:sym typeface="Tahoma"/>
              </a:rPr>
              <a:t>Parallel Systems </a:t>
            </a:r>
            <a:r>
              <a:rPr b="0" i="0" lang="en-US" sz="2600" u="none" cap="none" strike="noStrike">
                <a:solidFill>
                  <a:srgbClr val="000000"/>
                </a:solidFill>
                <a:latin typeface="Tahoma"/>
                <a:ea typeface="Tahoma"/>
                <a:cs typeface="Tahoma"/>
                <a:sym typeface="Tahoma"/>
              </a:rPr>
              <a:t> and </a:t>
            </a:r>
            <a:r>
              <a:rPr b="1" i="1" lang="en-US" sz="2600" u="none" cap="none" strike="noStrike">
                <a:solidFill>
                  <a:srgbClr val="FF0000"/>
                </a:solidFill>
                <a:latin typeface="Tahoma"/>
                <a:ea typeface="Tahoma"/>
                <a:cs typeface="Tahoma"/>
                <a:sym typeface="Tahoma"/>
              </a:rPr>
              <a:t>Distributed Systems</a:t>
            </a:r>
            <a:r>
              <a:rPr b="0" i="0" lang="en-US" sz="2600" u="none" cap="none" strike="noStrike">
                <a:solidFill>
                  <a:srgbClr val="000000"/>
                </a:solidFill>
                <a:latin typeface="Tahoma"/>
                <a:ea typeface="Tahoma"/>
                <a:cs typeface="Tahoma"/>
                <a:sym typeface="Tahoma"/>
              </a:rPr>
              <a:t>. </a:t>
            </a:r>
            <a:endParaRPr/>
          </a:p>
          <a:p>
            <a:pPr indent="-342900" lvl="1" marL="704850" marR="0" rtl="0" algn="l">
              <a:lnSpc>
                <a:spcPct val="101000"/>
              </a:lnSpc>
              <a:spcBef>
                <a:spcPts val="1000"/>
              </a:spcBef>
              <a:spcAft>
                <a:spcPts val="0"/>
              </a:spcAft>
              <a:buClr>
                <a:srgbClr val="000000"/>
              </a:buClr>
              <a:buSzPts val="2600"/>
              <a:buFont typeface="Noto Sans Symbols"/>
              <a:buChar char="⮚"/>
            </a:pPr>
            <a:r>
              <a:rPr b="0" i="0" lang="en-US" sz="2600" u="none" cap="none" strike="noStrike">
                <a:solidFill>
                  <a:srgbClr val="000000"/>
                </a:solidFill>
                <a:latin typeface="Tahoma"/>
                <a:ea typeface="Tahoma"/>
                <a:cs typeface="Tahoma"/>
                <a:sym typeface="Tahoma"/>
              </a:rPr>
              <a:t>These two terms are used with some overlap, but </a:t>
            </a:r>
            <a:endParaRPr/>
          </a:p>
          <a:p>
            <a:pPr indent="-228600" lvl="2" marL="1143000" marR="0" rtl="0" algn="l">
              <a:lnSpc>
                <a:spcPct val="101000"/>
              </a:lnSpc>
              <a:spcBef>
                <a:spcPts val="1000"/>
              </a:spcBef>
              <a:spcAft>
                <a:spcPts val="0"/>
              </a:spcAft>
              <a:buClr>
                <a:srgbClr val="000000"/>
              </a:buClr>
              <a:buSzPts val="2300"/>
              <a:buFont typeface="Noto Sans Symbols"/>
              <a:buChar char="❖"/>
            </a:pPr>
            <a:r>
              <a:rPr b="1" i="1" lang="en-US" sz="2300" u="none" cap="none" strike="noStrike">
                <a:solidFill>
                  <a:srgbClr val="FF0000"/>
                </a:solidFill>
                <a:latin typeface="Tahoma"/>
                <a:ea typeface="Tahoma"/>
                <a:cs typeface="Tahoma"/>
                <a:sym typeface="Tahoma"/>
              </a:rPr>
              <a:t>Parallel System</a:t>
            </a:r>
            <a:r>
              <a:rPr b="0" i="0" lang="en-US" sz="2300" u="none" cap="none" strike="noStrike">
                <a:solidFill>
                  <a:srgbClr val="000000"/>
                </a:solidFill>
                <a:latin typeface="Tahoma"/>
                <a:ea typeface="Tahoma"/>
                <a:cs typeface="Tahoma"/>
                <a:sym typeface="Tahoma"/>
              </a:rPr>
              <a:t> is usually one in which the processors are closely connected, while </a:t>
            </a:r>
            <a:endParaRPr/>
          </a:p>
          <a:p>
            <a:pPr indent="-228600" lvl="2" marL="1143000" marR="0" rtl="0" algn="l">
              <a:lnSpc>
                <a:spcPct val="101000"/>
              </a:lnSpc>
              <a:spcBef>
                <a:spcPts val="700"/>
              </a:spcBef>
              <a:spcAft>
                <a:spcPts val="0"/>
              </a:spcAft>
              <a:buClr>
                <a:srgbClr val="000000"/>
              </a:buClr>
              <a:buSzPts val="2300"/>
              <a:buFont typeface="Noto Sans Symbols"/>
              <a:buChar char="❖"/>
            </a:pPr>
            <a:r>
              <a:rPr b="1" i="1" lang="en-US" sz="2300" u="none" cap="none" strike="noStrike">
                <a:solidFill>
                  <a:srgbClr val="FF0000"/>
                </a:solidFill>
                <a:latin typeface="Tahoma"/>
                <a:ea typeface="Tahoma"/>
                <a:cs typeface="Tahoma"/>
                <a:sym typeface="Tahoma"/>
              </a:rPr>
              <a:t>Distributed System</a:t>
            </a:r>
            <a:r>
              <a:rPr b="0" i="0" lang="en-US" sz="2300" u="none" cap="none" strike="noStrike">
                <a:solidFill>
                  <a:srgbClr val="000000"/>
                </a:solidFill>
                <a:latin typeface="Tahoma"/>
                <a:ea typeface="Tahoma"/>
                <a:cs typeface="Tahoma"/>
                <a:sym typeface="Tahoma"/>
              </a:rPr>
              <a:t> has processors that are more independent of each other.</a:t>
            </a:r>
            <a:endParaRPr/>
          </a:p>
          <a:p>
            <a:pPr indent="-342900" lvl="1" marL="704850" marR="0" rtl="0" algn="l">
              <a:lnSpc>
                <a:spcPct val="101000"/>
              </a:lnSpc>
              <a:spcBef>
                <a:spcPts val="700"/>
              </a:spcBef>
              <a:spcAft>
                <a:spcPts val="0"/>
              </a:spcAft>
              <a:buClr>
                <a:srgbClr val="000000"/>
              </a:buClr>
              <a:buSzPts val="2500"/>
              <a:buFont typeface="Noto Sans Symbols"/>
              <a:buChar char="❑"/>
            </a:pPr>
            <a:r>
              <a:rPr b="0" i="0" lang="en-US" sz="2500" u="none" cap="none" strike="noStrike">
                <a:solidFill>
                  <a:srgbClr val="000000"/>
                </a:solidFill>
                <a:latin typeface="Tahoma"/>
                <a:ea typeface="Tahoma"/>
                <a:cs typeface="Tahoma"/>
                <a:sym typeface="Tahoma"/>
              </a:rPr>
              <a:t>A</a:t>
            </a:r>
            <a:r>
              <a:rPr b="0" i="0" lang="en-US" sz="2800" u="none" cap="none" strike="noStrike">
                <a:solidFill>
                  <a:srgbClr val="000000"/>
                </a:solidFill>
                <a:latin typeface="Tahoma"/>
                <a:ea typeface="Tahoma"/>
                <a:cs typeface="Tahoma"/>
                <a:sym typeface="Tahoma"/>
              </a:rPr>
              <a:t> parallel computer is implicitly a distributed system. </a:t>
            </a:r>
            <a:endParaRPr/>
          </a:p>
          <a:p>
            <a:pPr indent="-152400" lvl="0" marL="342900" marR="0" rtl="0" algn="l">
              <a:lnSpc>
                <a:spcPct val="101000"/>
              </a:lnSpc>
              <a:spcBef>
                <a:spcPts val="1200"/>
              </a:spcBef>
              <a:spcAft>
                <a:spcPts val="0"/>
              </a:spcAft>
              <a:buClr>
                <a:srgbClr val="000000"/>
              </a:buClr>
              <a:buSzPts val="3000"/>
              <a:buFont typeface="Noto Sans Symbols"/>
              <a:buNone/>
            </a:pPr>
            <a:r>
              <a:t/>
            </a:r>
            <a:endParaRPr b="0" i="0" sz="3000" u="none">
              <a:solidFill>
                <a:srgbClr val="000000"/>
              </a:solidFill>
              <a:latin typeface="Tahoma"/>
              <a:ea typeface="Tahoma"/>
              <a:cs typeface="Tahoma"/>
              <a:sym typeface="Tahoma"/>
            </a:endParaRPr>
          </a:p>
          <a:p>
            <a:pPr indent="-309563" lvl="0" marL="309563" marR="0" rtl="0" algn="l">
              <a:lnSpc>
                <a:spcPct val="101000"/>
              </a:lnSpc>
              <a:spcBef>
                <a:spcPts val="1200"/>
              </a:spcBef>
              <a:spcAft>
                <a:spcPts val="0"/>
              </a:spcAft>
              <a:buNone/>
            </a:pPr>
            <a:r>
              <a:t/>
            </a:r>
            <a:endParaRPr b="0" i="0" sz="3000" u="none">
              <a:solidFill>
                <a:srgbClr val="000000"/>
              </a:solidFill>
              <a:latin typeface="Tahoma"/>
              <a:ea typeface="Tahoma"/>
              <a:cs typeface="Tahoma"/>
              <a:sym typeface="Tahoma"/>
            </a:endParaRPr>
          </a:p>
        </p:txBody>
      </p:sp>
      <p:sp>
        <p:nvSpPr>
          <p:cNvPr id="311" name="Google Shape;311;p8"/>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312" name="Google Shape;312;p8"/>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80"/>
          <p:cNvSpPr txBox="1"/>
          <p:nvPr>
            <p:ph type="title"/>
          </p:nvPr>
        </p:nvSpPr>
        <p:spPr>
          <a:xfrm>
            <a:off x="160337" y="404812"/>
            <a:ext cx="8380412" cy="8382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Service Models- Cont..</a:t>
            </a:r>
            <a:endParaRPr/>
          </a:p>
        </p:txBody>
      </p:sp>
      <p:sp>
        <p:nvSpPr>
          <p:cNvPr id="1022" name="Google Shape;1022;p80"/>
          <p:cNvSpPr txBox="1"/>
          <p:nvPr/>
        </p:nvSpPr>
        <p:spPr>
          <a:xfrm>
            <a:off x="179387" y="1412875"/>
            <a:ext cx="8534400" cy="445928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0000"/>
              </a:buClr>
              <a:buSzPts val="3000"/>
              <a:buFont typeface="Tahoma"/>
              <a:buNone/>
            </a:pPr>
            <a:r>
              <a:rPr b="1" i="0" lang="en-US" sz="3000" u="none">
                <a:solidFill>
                  <a:srgbClr val="FF0000"/>
                </a:solidFill>
                <a:latin typeface="Tahoma"/>
                <a:ea typeface="Tahoma"/>
                <a:cs typeface="Tahoma"/>
                <a:sym typeface="Tahoma"/>
              </a:rPr>
              <a:t>Peer To Peer Model</a:t>
            </a:r>
            <a:endParaRPr/>
          </a:p>
          <a:p>
            <a:pPr indent="-165100" lvl="0" marL="0" marR="0" rtl="0" algn="l">
              <a:lnSpc>
                <a:spcPct val="100000"/>
              </a:lnSpc>
              <a:spcBef>
                <a:spcPts val="520"/>
              </a:spcBef>
              <a:spcAft>
                <a:spcPts val="0"/>
              </a:spcAft>
              <a:buClr>
                <a:schemeClr val="dk1"/>
              </a:buClr>
              <a:buSzPts val="2600"/>
              <a:buFont typeface="Noto Sans Symbols"/>
              <a:buChar char="▪"/>
            </a:pPr>
            <a:r>
              <a:rPr b="1" i="0" lang="en-US" sz="2600" u="none">
                <a:solidFill>
                  <a:schemeClr val="dk1"/>
                </a:solidFill>
                <a:latin typeface="Tahoma"/>
                <a:ea typeface="Tahoma"/>
                <a:cs typeface="Tahoma"/>
                <a:sym typeface="Tahoma"/>
              </a:rPr>
              <a:t>Each machine on network has (mostly) equivalent capabilities</a:t>
            </a:r>
            <a:endParaRPr/>
          </a:p>
          <a:p>
            <a:pPr indent="-165100" lvl="0" marL="0" marR="0" rtl="0" algn="l">
              <a:lnSpc>
                <a:spcPct val="100000"/>
              </a:lnSpc>
              <a:spcBef>
                <a:spcPts val="520"/>
              </a:spcBef>
              <a:spcAft>
                <a:spcPts val="0"/>
              </a:spcAft>
              <a:buClr>
                <a:schemeClr val="dk1"/>
              </a:buClr>
              <a:buSzPts val="2600"/>
              <a:buFont typeface="Noto Sans Symbols"/>
              <a:buChar char="▪"/>
            </a:pPr>
            <a:r>
              <a:rPr b="1" i="0" lang="en-US" sz="2600" u="none">
                <a:solidFill>
                  <a:schemeClr val="dk1"/>
                </a:solidFill>
                <a:latin typeface="Tahoma"/>
                <a:ea typeface="Tahoma"/>
                <a:cs typeface="Tahoma"/>
                <a:sym typeface="Tahoma"/>
              </a:rPr>
              <a:t>No machines are dedicated to serving others</a:t>
            </a:r>
            <a:endParaRPr/>
          </a:p>
          <a:p>
            <a:pPr indent="-177800" lvl="0" marL="0" marR="0" rtl="0" algn="l">
              <a:lnSpc>
                <a:spcPct val="100000"/>
              </a:lnSpc>
              <a:spcBef>
                <a:spcPts val="560"/>
              </a:spcBef>
              <a:spcAft>
                <a:spcPts val="0"/>
              </a:spcAft>
              <a:buClr>
                <a:schemeClr val="dk1"/>
              </a:buClr>
              <a:buSzPts val="2800"/>
              <a:buFont typeface="Noto Sans Symbols"/>
              <a:buChar char="▪"/>
            </a:pPr>
            <a:r>
              <a:rPr b="1" i="0" lang="en-US" sz="2800" u="none">
                <a:solidFill>
                  <a:schemeClr val="dk1"/>
                </a:solidFill>
                <a:latin typeface="Tahoma"/>
                <a:ea typeface="Tahoma"/>
                <a:cs typeface="Tahoma"/>
                <a:sym typeface="Tahoma"/>
              </a:rPr>
              <a:t>E.g., collection of PCs: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Tahoma"/>
                <a:ea typeface="Tahoma"/>
                <a:cs typeface="Tahoma"/>
                <a:sym typeface="Tahoma"/>
              </a:rPr>
              <a:t>Access other people’s files</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Tahoma"/>
                <a:ea typeface="Tahoma"/>
                <a:cs typeface="Tahoma"/>
                <a:sym typeface="Tahoma"/>
              </a:rPr>
              <a:t>Send/receive email (without server)</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Tahoma"/>
                <a:ea typeface="Tahoma"/>
                <a:cs typeface="Tahoma"/>
                <a:sym typeface="Tahoma"/>
              </a:rPr>
              <a:t>Gnutella-style content sharing</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Tahoma"/>
                <a:ea typeface="Tahoma"/>
                <a:cs typeface="Tahoma"/>
                <a:sym typeface="Tahoma"/>
              </a:rPr>
              <a:t>SETI@home computation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81"/>
          <p:cNvSpPr txBox="1"/>
          <p:nvPr>
            <p:ph type="title"/>
          </p:nvPr>
        </p:nvSpPr>
        <p:spPr>
          <a:xfrm>
            <a:off x="179387" y="404812"/>
            <a:ext cx="8229600" cy="8382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Service Models- Cont..</a:t>
            </a:r>
            <a:endParaRPr/>
          </a:p>
        </p:txBody>
      </p:sp>
      <p:sp>
        <p:nvSpPr>
          <p:cNvPr id="1029" name="Google Shape;1029;p81"/>
          <p:cNvSpPr txBox="1"/>
          <p:nvPr/>
        </p:nvSpPr>
        <p:spPr>
          <a:xfrm>
            <a:off x="179387" y="1268412"/>
            <a:ext cx="8640762" cy="54006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4000"/>
              <a:buFont typeface="Calibri"/>
              <a:buNone/>
            </a:pPr>
            <a:r>
              <a:rPr b="1" i="0" lang="en-US" sz="4000" u="none">
                <a:solidFill>
                  <a:srgbClr val="FF0000"/>
                </a:solidFill>
                <a:latin typeface="Calibri"/>
                <a:ea typeface="Calibri"/>
                <a:cs typeface="Calibri"/>
                <a:sym typeface="Calibri"/>
              </a:rPr>
              <a:t>Processor Pool Model</a:t>
            </a:r>
            <a:endParaRPr/>
          </a:p>
          <a:p>
            <a:pPr indent="-342900" lvl="0" marL="342900" marR="0" rtl="0" algn="l">
              <a:lnSpc>
                <a:spcPct val="90000"/>
              </a:lnSpc>
              <a:spcBef>
                <a:spcPts val="640"/>
              </a:spcBef>
              <a:spcAft>
                <a:spcPts val="0"/>
              </a:spcAft>
              <a:buClr>
                <a:srgbClr val="C00000"/>
              </a:buClr>
              <a:buSzPts val="3200"/>
              <a:buFont typeface="Calibri"/>
              <a:buNone/>
            </a:pPr>
            <a:r>
              <a:rPr b="1" i="0" lang="en-US" sz="3200" u="none">
                <a:solidFill>
                  <a:srgbClr val="C00000"/>
                </a:solidFill>
                <a:latin typeface="Calibri"/>
                <a:ea typeface="Calibri"/>
                <a:cs typeface="Calibri"/>
                <a:sym typeface="Calibri"/>
              </a:rPr>
              <a:t>What about idle workstations</a:t>
            </a:r>
            <a:br>
              <a:rPr b="1" i="0" lang="en-US" sz="3200" u="none">
                <a:solidFill>
                  <a:srgbClr val="C00000"/>
                </a:solidFill>
                <a:latin typeface="Calibri"/>
                <a:ea typeface="Calibri"/>
                <a:cs typeface="Calibri"/>
                <a:sym typeface="Calibri"/>
              </a:rPr>
            </a:br>
            <a:r>
              <a:rPr b="1" i="0" lang="en-US" sz="3200" u="none">
                <a:solidFill>
                  <a:srgbClr val="C00000"/>
                </a:solidFill>
                <a:latin typeface="Calibri"/>
                <a:ea typeface="Calibri"/>
                <a:cs typeface="Calibri"/>
                <a:sym typeface="Calibri"/>
              </a:rPr>
              <a:t>(computing resources)?</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Let them sit idle</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Run jobs on them</a:t>
            </a:r>
            <a:endParaRPr/>
          </a:p>
          <a:p>
            <a:pPr indent="-342900" lvl="0" marL="342900" marR="0" rtl="0" algn="l">
              <a:lnSpc>
                <a:spcPct val="90000"/>
              </a:lnSpc>
              <a:spcBef>
                <a:spcPts val="640"/>
              </a:spcBef>
              <a:spcAft>
                <a:spcPts val="0"/>
              </a:spcAft>
              <a:buClr>
                <a:srgbClr val="C00000"/>
              </a:buClr>
              <a:buSzPts val="3200"/>
              <a:buFont typeface="Calibri"/>
              <a:buNone/>
            </a:pPr>
            <a:r>
              <a:rPr b="1" i="0" lang="en-US" sz="3200" u="none">
                <a:solidFill>
                  <a:srgbClr val="C00000"/>
                </a:solidFill>
                <a:latin typeface="Calibri"/>
                <a:ea typeface="Calibri"/>
                <a:cs typeface="Calibri"/>
                <a:sym typeface="Calibri"/>
              </a:rPr>
              <a:t>Alternatively…</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Collection of CPUs that can be assigned processes on demand</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Users won’t need heavy duty workstations</a:t>
            </a:r>
            <a:endParaRPr/>
          </a:p>
          <a:p>
            <a:pPr indent="-228600" lvl="2" marL="1143000" marR="0" rtl="0" algn="l">
              <a:lnSpc>
                <a:spcPct val="9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GUI on local machine</a:t>
            </a:r>
            <a:endParaRPr/>
          </a:p>
          <a:p>
            <a:pPr indent="-285750" lvl="1" marL="74295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Computation model of Plan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82"/>
          <p:cNvSpPr txBox="1"/>
          <p:nvPr>
            <p:ph type="title"/>
          </p:nvPr>
        </p:nvSpPr>
        <p:spPr>
          <a:xfrm>
            <a:off x="323850" y="333375"/>
            <a:ext cx="8229600" cy="8382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Service Models- Cont..</a:t>
            </a:r>
            <a:endParaRPr/>
          </a:p>
        </p:txBody>
      </p:sp>
      <p:sp>
        <p:nvSpPr>
          <p:cNvPr id="1036" name="Google Shape;1036;p82"/>
          <p:cNvSpPr txBox="1"/>
          <p:nvPr/>
        </p:nvSpPr>
        <p:spPr>
          <a:xfrm>
            <a:off x="250825" y="1484312"/>
            <a:ext cx="8569325" cy="4354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3600"/>
              <a:buFont typeface="Calibri"/>
              <a:buNone/>
            </a:pPr>
            <a:r>
              <a:rPr b="1" i="0" lang="en-US" sz="3600" u="none">
                <a:solidFill>
                  <a:srgbClr val="FF0000"/>
                </a:solidFill>
                <a:latin typeface="Calibri"/>
                <a:ea typeface="Calibri"/>
                <a:cs typeface="Calibri"/>
                <a:sym typeface="Calibri"/>
              </a:rPr>
              <a:t>Utility Computing</a:t>
            </a:r>
            <a:r>
              <a:rPr b="1" i="0" lang="en-US" sz="3600" u="none">
                <a:solidFill>
                  <a:schemeClr val="dk1"/>
                </a:solidFill>
                <a:latin typeface="Calibri"/>
                <a:ea typeface="Calibri"/>
                <a:cs typeface="Calibri"/>
                <a:sym typeface="Calibri"/>
              </a:rPr>
              <a:t> (Grid , Cloud)</a:t>
            </a:r>
            <a:endParaRPr/>
          </a:p>
          <a:p>
            <a:pPr indent="-203200" lvl="0" marL="0" marR="0" rtl="0" algn="l">
              <a:lnSpc>
                <a:spcPct val="100000"/>
              </a:lnSpc>
              <a:spcBef>
                <a:spcPts val="640"/>
              </a:spcBef>
              <a:spcAft>
                <a:spcPts val="0"/>
              </a:spcAft>
              <a:buClr>
                <a:schemeClr val="dk1"/>
              </a:buClr>
              <a:buSzPts val="3200"/>
              <a:buFont typeface="Noto Sans Symbols"/>
              <a:buChar char="❑"/>
            </a:pPr>
            <a:r>
              <a:rPr b="1" i="0" lang="en-US" sz="3200" u="none">
                <a:solidFill>
                  <a:schemeClr val="dk1"/>
                </a:solidFill>
                <a:latin typeface="Calibri"/>
                <a:ea typeface="Calibri"/>
                <a:cs typeface="Calibri"/>
                <a:sym typeface="Calibri"/>
              </a:rPr>
              <a:t>Provide users with seamless access to:</a:t>
            </a:r>
            <a:endParaRPr/>
          </a:p>
          <a:p>
            <a:pPr indent="-285750" lvl="1" marL="742950" marR="0" rtl="0" algn="l">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Storage capacity</a:t>
            </a:r>
            <a:endParaRPr/>
          </a:p>
          <a:p>
            <a:pPr indent="-285750" lvl="1" marL="742950" marR="0" rtl="0" algn="l">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Processing</a:t>
            </a:r>
            <a:endParaRPr/>
          </a:p>
          <a:p>
            <a:pPr indent="-285750" lvl="1" marL="742950" marR="0" rtl="0" algn="l">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Network bandwidth</a:t>
            </a:r>
            <a:endParaRPr/>
          </a:p>
          <a:p>
            <a:pPr indent="-107950" lvl="1" marL="742950" marR="0" rtl="0" algn="l">
              <a:lnSpc>
                <a:spcPct val="10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203200" lvl="0" marL="0" marR="0" rtl="0" algn="l">
              <a:lnSpc>
                <a:spcPct val="100000"/>
              </a:lnSpc>
              <a:spcBef>
                <a:spcPts val="640"/>
              </a:spcBef>
              <a:spcAft>
                <a:spcPts val="0"/>
              </a:spcAft>
              <a:buClr>
                <a:schemeClr val="dk1"/>
              </a:buClr>
              <a:buSzPts val="3200"/>
              <a:buFont typeface="Noto Sans Symbols"/>
              <a:buChar char="❑"/>
            </a:pPr>
            <a:r>
              <a:rPr b="1" i="0" lang="en-US" sz="3200" u="none">
                <a:solidFill>
                  <a:schemeClr val="dk1"/>
                </a:solidFill>
                <a:latin typeface="Calibri"/>
                <a:ea typeface="Calibri"/>
                <a:cs typeface="Calibri"/>
                <a:sym typeface="Calibri"/>
              </a:rPr>
              <a:t>Heterogeneous and geographically distributed systems</a:t>
            </a:r>
            <a:endParaRPr/>
          </a:p>
          <a:p>
            <a:pPr indent="0" lvl="0" marL="0" marR="0" rtl="1" algn="r">
              <a:lnSpc>
                <a:spcPct val="100000"/>
              </a:lnSpc>
              <a:spcBef>
                <a:spcPts val="0"/>
              </a:spcBef>
              <a:spcAft>
                <a:spcPts val="0"/>
              </a:spcAft>
              <a:buNone/>
            </a:pPr>
            <a:r>
              <a:t/>
            </a:r>
            <a:endParaRPr b="1" i="0" sz="3200" u="non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83"/>
          <p:cNvSpPr txBox="1"/>
          <p:nvPr/>
        </p:nvSpPr>
        <p:spPr>
          <a:xfrm>
            <a:off x="457200" y="273050"/>
            <a:ext cx="8228012" cy="5308600"/>
          </a:xfrm>
          <a:prstGeom prst="rect">
            <a:avLst/>
          </a:prstGeom>
          <a:noFill/>
          <a:ln>
            <a:noFill/>
          </a:ln>
        </p:spPr>
        <p:txBody>
          <a:bodyPr anchorCtr="0" anchor="ctr" bIns="0" lIns="0" spcFirstLastPara="1" rIns="0" wrap="square" tIns="35175">
            <a:noAutofit/>
          </a:bodyPr>
          <a:lstStyle/>
          <a:p>
            <a:pPr indent="0" lvl="0" marL="0" marR="0" rtl="0" algn="ctr">
              <a:lnSpc>
                <a:spcPct val="93000"/>
              </a:lnSpc>
              <a:spcBef>
                <a:spcPts val="0"/>
              </a:spcBef>
              <a:spcAft>
                <a:spcPts val="0"/>
              </a:spcAft>
              <a:buClr>
                <a:srgbClr val="000000"/>
              </a:buClr>
              <a:buSzPts val="4000"/>
              <a:buFont typeface="Arial"/>
              <a:buNone/>
            </a:pPr>
            <a:r>
              <a:rPr b="0" i="0" lang="en-US" sz="4000" u="none">
                <a:solidFill>
                  <a:srgbClr val="000000"/>
                </a:solidFill>
                <a:latin typeface="Arial"/>
                <a:ea typeface="Arial"/>
                <a:cs typeface="Arial"/>
                <a:sym typeface="Arial"/>
              </a:rPr>
              <a:t>Thank you for </a:t>
            </a:r>
            <a:endParaRPr/>
          </a:p>
          <a:p>
            <a:pPr indent="0" lvl="0" marL="0" marR="0" rtl="0" algn="ctr">
              <a:lnSpc>
                <a:spcPct val="93000"/>
              </a:lnSpc>
              <a:spcBef>
                <a:spcPts val="0"/>
              </a:spcBef>
              <a:spcAft>
                <a:spcPts val="0"/>
              </a:spcAft>
              <a:buClr>
                <a:srgbClr val="000000"/>
              </a:buClr>
              <a:buSzPts val="4000"/>
              <a:buFont typeface="Arial"/>
              <a:buNone/>
            </a:pPr>
            <a:r>
              <a:rPr b="0" i="0" lang="en-US" sz="4000" u="none">
                <a:solidFill>
                  <a:srgbClr val="000000"/>
                </a:solidFill>
                <a:latin typeface="Arial"/>
                <a:ea typeface="Arial"/>
                <a:cs typeface="Arial"/>
                <a:sym typeface="Arial"/>
              </a:rPr>
              <a:t>your attention.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9"/>
          <p:cNvSpPr txBox="1"/>
          <p:nvPr>
            <p:ph type="title"/>
          </p:nvPr>
        </p:nvSpPr>
        <p:spPr>
          <a:xfrm>
            <a:off x="0" y="260350"/>
            <a:ext cx="8226425" cy="1143000"/>
          </a:xfrm>
          <a:prstGeom prst="rect">
            <a:avLst/>
          </a:prstGeom>
          <a:noFill/>
          <a:ln>
            <a:noFill/>
          </a:ln>
        </p:spPr>
        <p:txBody>
          <a:bodyPr anchorCtr="0" anchor="ctr" bIns="0" lIns="0" spcFirstLastPara="1" rIns="0" wrap="square" tIns="0">
            <a:noAutofit/>
          </a:bodyPr>
          <a:lstStyle/>
          <a:p>
            <a:pPr indent="0" lvl="0" marL="0" rtl="0" algn="l">
              <a:lnSpc>
                <a:spcPct val="101000"/>
              </a:lnSpc>
              <a:spcBef>
                <a:spcPts val="0"/>
              </a:spcBef>
              <a:spcAft>
                <a:spcPts val="0"/>
              </a:spcAft>
              <a:buSzPts val="4000"/>
              <a:buNone/>
            </a:pPr>
            <a:r>
              <a:rPr b="1" i="0" lang="en-US" sz="4000" u="none">
                <a:solidFill>
                  <a:srgbClr val="FF0000"/>
                </a:solidFill>
                <a:latin typeface="Tahoma"/>
                <a:ea typeface="Tahoma"/>
                <a:cs typeface="Tahoma"/>
                <a:sym typeface="Tahoma"/>
              </a:rPr>
              <a:t> Parallel Computing</a:t>
            </a:r>
            <a:endParaRPr/>
          </a:p>
        </p:txBody>
      </p:sp>
      <p:sp>
        <p:nvSpPr>
          <p:cNvPr id="318" name="Google Shape;318;p9"/>
          <p:cNvSpPr txBox="1"/>
          <p:nvPr>
            <p:ph idx="1" type="body"/>
          </p:nvPr>
        </p:nvSpPr>
        <p:spPr>
          <a:xfrm>
            <a:off x="179387" y="1412875"/>
            <a:ext cx="8713787" cy="4824412"/>
          </a:xfrm>
          <a:prstGeom prst="rect">
            <a:avLst/>
          </a:prstGeom>
          <a:noFill/>
          <a:ln>
            <a:noFill/>
          </a:ln>
        </p:spPr>
        <p:txBody>
          <a:bodyPr anchorCtr="0" anchor="t" bIns="0" lIns="0" spcFirstLastPara="1" rIns="0" wrap="square" tIns="0">
            <a:noAutofit/>
          </a:bodyPr>
          <a:lstStyle/>
          <a:p>
            <a:pPr indent="-457200" lvl="1" marL="457200" marR="0" rtl="0" algn="l">
              <a:lnSpc>
                <a:spcPct val="101000"/>
              </a:lnSpc>
              <a:spcBef>
                <a:spcPts val="0"/>
              </a:spcBef>
              <a:spcAft>
                <a:spcPts val="0"/>
              </a:spcAft>
              <a:buClr>
                <a:srgbClr val="000000"/>
              </a:buClr>
              <a:buSzPts val="2600"/>
              <a:buFont typeface="Noto Sans Symbols"/>
              <a:buChar char="❑"/>
            </a:pPr>
            <a:r>
              <a:rPr b="1" i="0" lang="en-US" sz="2600" u="none" cap="none" strike="noStrike">
                <a:solidFill>
                  <a:srgbClr val="000000"/>
                </a:solidFill>
                <a:latin typeface="Tahoma"/>
                <a:ea typeface="Tahoma"/>
                <a:cs typeface="Tahoma"/>
                <a:sym typeface="Tahoma"/>
              </a:rPr>
              <a:t>Parallel Computer </a:t>
            </a:r>
            <a:r>
              <a:rPr b="0" i="0" lang="en-US" sz="2600" u="none" cap="none" strike="noStrike">
                <a:solidFill>
                  <a:srgbClr val="000000"/>
                </a:solidFill>
                <a:latin typeface="Tahoma"/>
                <a:ea typeface="Tahoma"/>
                <a:cs typeface="Tahoma"/>
                <a:sym typeface="Tahoma"/>
              </a:rPr>
              <a:t>is a collection of processing elements that communicate and cooperate to solve large problems fast (</a:t>
            </a:r>
            <a:r>
              <a:rPr b="1" i="0" lang="en-US" sz="2600" u="none" cap="none" strike="noStrike">
                <a:solidFill>
                  <a:srgbClr val="000000"/>
                </a:solidFill>
                <a:latin typeface="Tahoma"/>
                <a:ea typeface="Tahoma"/>
                <a:cs typeface="Tahoma"/>
                <a:sym typeface="Tahoma"/>
              </a:rPr>
              <a:t>HPC</a:t>
            </a:r>
            <a:r>
              <a:rPr b="0" i="0" lang="en-US" sz="2600" u="none" cap="none" strike="noStrike">
                <a:solidFill>
                  <a:srgbClr val="000000"/>
                </a:solidFill>
                <a:latin typeface="Tahoma"/>
                <a:ea typeface="Tahoma"/>
                <a:cs typeface="Tahoma"/>
                <a:sym typeface="Tahoma"/>
              </a:rPr>
              <a:t>). </a:t>
            </a:r>
            <a:endParaRPr/>
          </a:p>
          <a:p>
            <a:pPr indent="-457200" lvl="0" marL="457200" marR="0" rtl="0" algn="l">
              <a:lnSpc>
                <a:spcPct val="101000"/>
              </a:lnSpc>
              <a:spcBef>
                <a:spcPts val="1200"/>
              </a:spcBef>
              <a:spcAft>
                <a:spcPts val="0"/>
              </a:spcAft>
              <a:buClr>
                <a:srgbClr val="000000"/>
              </a:buClr>
              <a:buSzPts val="2600"/>
              <a:buFont typeface="Noto Sans Symbols"/>
              <a:buChar char="❑"/>
            </a:pPr>
            <a:r>
              <a:rPr b="0" i="0" lang="en-US" sz="2600" u="none">
                <a:solidFill>
                  <a:srgbClr val="000000"/>
                </a:solidFill>
                <a:latin typeface="Tahoma"/>
                <a:ea typeface="Tahoma"/>
                <a:cs typeface="Tahoma"/>
                <a:sym typeface="Tahoma"/>
              </a:rPr>
              <a:t>In a </a:t>
            </a:r>
            <a:r>
              <a:rPr b="1" i="0" lang="en-US" sz="2600" u="none">
                <a:solidFill>
                  <a:srgbClr val="000000"/>
                </a:solidFill>
                <a:latin typeface="Tahoma"/>
                <a:ea typeface="Tahoma"/>
                <a:cs typeface="Tahoma"/>
                <a:sym typeface="Tahoma"/>
              </a:rPr>
              <a:t>parallel computer</a:t>
            </a:r>
            <a:r>
              <a:rPr b="0" i="0" lang="en-US" sz="2600" u="none">
                <a:solidFill>
                  <a:srgbClr val="000000"/>
                </a:solidFill>
                <a:latin typeface="Tahoma"/>
                <a:ea typeface="Tahoma"/>
                <a:cs typeface="Tahoma"/>
                <a:sym typeface="Tahoma"/>
              </a:rPr>
              <a:t>, the processors are closely connected. Frequently, all processors share the same memory, and the processors communicate by accessing this </a:t>
            </a:r>
            <a:r>
              <a:rPr b="1" i="0" lang="en-US" sz="2600" u="none">
                <a:solidFill>
                  <a:srgbClr val="000000"/>
                </a:solidFill>
                <a:latin typeface="Tahoma"/>
                <a:ea typeface="Tahoma"/>
                <a:cs typeface="Tahoma"/>
                <a:sym typeface="Tahoma"/>
              </a:rPr>
              <a:t>shared memory</a:t>
            </a:r>
            <a:r>
              <a:rPr b="0" i="0" lang="en-US" sz="2600" u="none">
                <a:solidFill>
                  <a:srgbClr val="000000"/>
                </a:solidFill>
                <a:latin typeface="Tahoma"/>
                <a:ea typeface="Tahoma"/>
                <a:cs typeface="Tahoma"/>
                <a:sym typeface="Tahoma"/>
              </a:rPr>
              <a:t>. </a:t>
            </a:r>
            <a:endParaRPr/>
          </a:p>
          <a:p>
            <a:pPr indent="-457200" lvl="0" marL="457200" marR="0" rtl="0" algn="l">
              <a:lnSpc>
                <a:spcPct val="101000"/>
              </a:lnSpc>
              <a:spcBef>
                <a:spcPts val="1200"/>
              </a:spcBef>
              <a:spcAft>
                <a:spcPts val="0"/>
              </a:spcAft>
              <a:buClr>
                <a:srgbClr val="000000"/>
              </a:buClr>
              <a:buSzPts val="2600"/>
              <a:buFont typeface="Noto Sans Symbols"/>
              <a:buChar char="❑"/>
            </a:pPr>
            <a:r>
              <a:rPr b="0" i="0" lang="en-US" sz="2600" u="none">
                <a:solidFill>
                  <a:srgbClr val="000000"/>
                </a:solidFill>
                <a:latin typeface="Tahoma"/>
                <a:ea typeface="Tahoma"/>
                <a:cs typeface="Tahoma"/>
                <a:sym typeface="Tahoma"/>
              </a:rPr>
              <a:t>Examples of parallel computers include:</a:t>
            </a:r>
            <a:endParaRPr/>
          </a:p>
          <a:p>
            <a:pPr indent="-338137" lvl="2" marL="1252537" marR="0" rtl="0" algn="l">
              <a:lnSpc>
                <a:spcPct val="101000"/>
              </a:lnSpc>
              <a:spcBef>
                <a:spcPts val="1200"/>
              </a:spcBef>
              <a:spcAft>
                <a:spcPts val="0"/>
              </a:spcAft>
              <a:buClr>
                <a:srgbClr val="000000"/>
              </a:buClr>
              <a:buSzPts val="2100"/>
              <a:buFont typeface="Noto Sans Symbols"/>
              <a:buChar char="⮚"/>
            </a:pPr>
            <a:r>
              <a:rPr b="0" i="0" lang="en-US" sz="2100" u="none" cap="none" strike="noStrike">
                <a:solidFill>
                  <a:srgbClr val="000000"/>
                </a:solidFill>
                <a:latin typeface="Tahoma"/>
                <a:ea typeface="Tahoma"/>
                <a:cs typeface="Tahoma"/>
                <a:sym typeface="Tahoma"/>
              </a:rPr>
              <a:t>Multicore processors found in many computers today (even cheap ones), as well as </a:t>
            </a:r>
            <a:endParaRPr/>
          </a:p>
          <a:p>
            <a:pPr indent="-338137" lvl="2" marL="1252537" marR="0" rtl="0" algn="l">
              <a:lnSpc>
                <a:spcPct val="101000"/>
              </a:lnSpc>
              <a:spcBef>
                <a:spcPts val="700"/>
              </a:spcBef>
              <a:spcAft>
                <a:spcPts val="0"/>
              </a:spcAft>
              <a:buClr>
                <a:srgbClr val="000000"/>
              </a:buClr>
              <a:buSzPts val="2100"/>
              <a:buFont typeface="Noto Sans Symbols"/>
              <a:buChar char="⮚"/>
            </a:pPr>
            <a:r>
              <a:rPr b="0" i="0" lang="en-US" sz="2100" u="none" cap="none" strike="noStrike">
                <a:solidFill>
                  <a:srgbClr val="000000"/>
                </a:solidFill>
                <a:latin typeface="Tahoma"/>
                <a:ea typeface="Tahoma"/>
                <a:cs typeface="Tahoma"/>
                <a:sym typeface="Tahoma"/>
              </a:rPr>
              <a:t>Many graphics processing units (GPUs).</a:t>
            </a:r>
            <a:endParaRPr/>
          </a:p>
        </p:txBody>
      </p:sp>
      <p:sp>
        <p:nvSpPr>
          <p:cNvPr id="319" name="Google Shape;319;p9"/>
          <p:cNvSpPr txBox="1"/>
          <p:nvPr/>
        </p:nvSpPr>
        <p:spPr>
          <a:xfrm>
            <a:off x="3081337" y="6345237"/>
            <a:ext cx="2897187" cy="373062"/>
          </a:xfrm>
          <a:prstGeom prst="rect">
            <a:avLst/>
          </a:prstGeom>
          <a:noFill/>
          <a:ln>
            <a:noFill/>
          </a:ln>
        </p:spPr>
        <p:txBody>
          <a:bodyPr anchorCtr="0" anchor="t" bIns="0" lIns="0" spcFirstLastPara="1" rIns="0" wrap="square" tIns="0">
            <a:noAutofit/>
          </a:bodyPr>
          <a:lstStyle/>
          <a:p>
            <a:pPr indent="0" lvl="0" marL="0" marR="0" rtl="0" algn="ctr">
              <a:lnSpc>
                <a:spcPct val="101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Software Engineering for Distributed Systems </a:t>
            </a:r>
            <a:endParaRPr/>
          </a:p>
        </p:txBody>
      </p:sp>
      <p:sp>
        <p:nvSpPr>
          <p:cNvPr id="320" name="Google Shape;320;p9"/>
          <p:cNvSpPr txBox="1"/>
          <p:nvPr/>
        </p:nvSpPr>
        <p:spPr>
          <a:xfrm>
            <a:off x="6556375" y="6345237"/>
            <a:ext cx="2128837" cy="373062"/>
          </a:xfrm>
          <a:prstGeom prst="rect">
            <a:avLst/>
          </a:prstGeom>
          <a:noFill/>
          <a:ln>
            <a:noFill/>
          </a:ln>
        </p:spPr>
        <p:txBody>
          <a:bodyPr anchorCtr="0" anchor="t" bIns="0" lIns="0" spcFirstLastPara="1" rIns="0" wrap="square" tIns="0">
            <a:noAutofit/>
          </a:bodyPr>
          <a:lstStyle/>
          <a:p>
            <a:pPr indent="0" lvl="0" marL="0" marR="0" rtl="0" algn="r">
              <a:lnSpc>
                <a:spcPct val="101000"/>
              </a:lnSpc>
              <a:spcBef>
                <a:spcPts val="0"/>
              </a:spcBef>
              <a:spcAft>
                <a:spcPts val="0"/>
              </a:spcAft>
              <a:buClr>
                <a:srgbClr val="000000"/>
              </a:buClr>
              <a:buSzPts val="1300"/>
              <a:buFont typeface="Tahoma"/>
              <a:buNone/>
            </a:pPr>
            <a:fld id="{00000000-1234-1234-1234-123412341234}" type="slidenum">
              <a:rPr b="1" i="0" lang="en-US" sz="1300" u="none">
                <a:solidFill>
                  <a:srgbClr val="000000"/>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2014-03-12T18:39:25Z</dcterms:created>
  <dc:creator>Hatem Hamad</dc:creator>
</cp:coreProperties>
</file>

<file path=docProps/custom.xml><?xml version="1.0" encoding="utf-8"?>
<Properties xmlns="http://schemas.openxmlformats.org/officeDocument/2006/custom-properties" xmlns:vt="http://schemas.openxmlformats.org/officeDocument/2006/docPropsVTypes"/>
</file>