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5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2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050512-0538-4125-8271-2AEAE7FFC4B2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64CCA5C-8CE1-4431-BAE1-0891026A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719" y="2258290"/>
            <a:ext cx="8825658" cy="1801092"/>
          </a:xfrm>
        </p:spPr>
        <p:txBody>
          <a:bodyPr/>
          <a:lstStyle/>
          <a:p>
            <a:pPr algn="ctr"/>
            <a:r>
              <a:rPr lang="en-US" dirty="0" smtClean="0"/>
              <a:t>RED </a:t>
            </a:r>
            <a:r>
              <a:rPr lang="en-US" smtClean="0"/>
              <a:t>HAT COURSE</a:t>
            </a:r>
            <a:br>
              <a:rPr lang="en-US" smtClean="0"/>
            </a:br>
            <a:r>
              <a:rPr lang="en-US" smtClean="0"/>
              <a:t>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is open source software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/>
              <a:t>is a modular operating system that allows you to </a:t>
            </a:r>
            <a:r>
              <a:rPr lang="en-US" dirty="0" smtClean="0"/>
              <a:t>easily replace </a:t>
            </a:r>
            <a:r>
              <a:rPr lang="en-US" dirty="0"/>
              <a:t>or remove </a:t>
            </a:r>
            <a:r>
              <a:rPr lang="en-US" dirty="0" smtClean="0"/>
              <a:t>components</a:t>
            </a:r>
          </a:p>
          <a:p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/>
              <a:t>provides easy access to a powerful and </a:t>
            </a:r>
            <a:r>
              <a:rPr lang="en-US" dirty="0" smtClean="0"/>
              <a:t>scriptable command-line </a:t>
            </a:r>
            <a:r>
              <a:rPr lang="en-US" dirty="0"/>
              <a:t>interface (CLI).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VS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235955" cy="3783445"/>
          </a:xfrm>
        </p:spPr>
        <p:txBody>
          <a:bodyPr>
            <a:normAutofit/>
          </a:bodyPr>
          <a:lstStyle/>
          <a:p>
            <a:r>
              <a:rPr lang="en-US" dirty="0" smtClean="0"/>
              <a:t>Linux is open source</a:t>
            </a:r>
          </a:p>
          <a:p>
            <a:endParaRPr lang="en-US" dirty="0" smtClean="0"/>
          </a:p>
          <a:p>
            <a:r>
              <a:rPr lang="en-US" dirty="0" smtClean="0"/>
              <a:t>Linux offers better performance than windows </a:t>
            </a:r>
          </a:p>
          <a:p>
            <a:endParaRPr lang="en-US" dirty="0" smtClean="0"/>
          </a:p>
          <a:p>
            <a:r>
              <a:rPr lang="en-US" dirty="0" smtClean="0"/>
              <a:t>Linux gives user more privileges than windows</a:t>
            </a:r>
          </a:p>
          <a:p>
            <a:endParaRPr lang="en-US" dirty="0" smtClean="0"/>
          </a:p>
          <a:p>
            <a:r>
              <a:rPr lang="en-US" dirty="0" smtClean="0"/>
              <a:t>Linux Excellent OS for resource management</a:t>
            </a:r>
          </a:p>
          <a:p>
            <a:endParaRPr lang="en-US" dirty="0"/>
          </a:p>
          <a:p>
            <a:r>
              <a:rPr lang="en-US" dirty="0" smtClean="0"/>
              <a:t>Linux used widely in cloud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9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97955" cy="3644900"/>
          </a:xfrm>
        </p:spPr>
        <p:txBody>
          <a:bodyPr>
            <a:normAutofit/>
          </a:bodyPr>
          <a:lstStyle/>
          <a:p>
            <a:r>
              <a:rPr lang="en-US" dirty="0" smtClean="0"/>
              <a:t>In 1964: three companies (AT&amp;T / Bell labs), (General Electric), (MIT) decide to work to create new operating system called as “Multics” which is written using “Assembly”.</a:t>
            </a:r>
          </a:p>
          <a:p>
            <a:endParaRPr lang="en-US" dirty="0" smtClean="0"/>
          </a:p>
          <a:p>
            <a:r>
              <a:rPr lang="en-US" dirty="0" smtClean="0"/>
              <a:t>It introduced very bad performance.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(GE), (MIT) withdraw from the project.</a:t>
            </a:r>
          </a:p>
          <a:p>
            <a:endParaRPr lang="en-US" dirty="0" smtClean="0"/>
          </a:p>
          <a:p>
            <a:r>
              <a:rPr lang="en-US" dirty="0"/>
              <a:t>In 1969, (AT&amp;T / Bell labs) recreated the project using the new introduced language (B-language), it called the project “</a:t>
            </a:r>
            <a:r>
              <a:rPr lang="en-US" dirty="0" err="1"/>
              <a:t>Unics</a:t>
            </a:r>
            <a:r>
              <a:rPr lang="en-US" dirty="0"/>
              <a:t>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5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97955" cy="3644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early 1970’s, Dennis Ritchie introduced a new programming language called C-Language.</a:t>
            </a:r>
          </a:p>
          <a:p>
            <a:endParaRPr lang="en-US" dirty="0" smtClean="0"/>
          </a:p>
          <a:p>
            <a:r>
              <a:rPr lang="en-US" dirty="0" smtClean="0"/>
              <a:t>So Bell labs re-created the project again using c-language and It named it “Unix”</a:t>
            </a:r>
          </a:p>
          <a:p>
            <a:endParaRPr lang="en-US" dirty="0"/>
          </a:p>
          <a:p>
            <a:r>
              <a:rPr lang="en-US" dirty="0" smtClean="0"/>
              <a:t>Bell labs sold the source code of Unix to some other companies such as</a:t>
            </a:r>
          </a:p>
          <a:p>
            <a:pPr lvl="1"/>
            <a:r>
              <a:rPr lang="en-US" dirty="0" smtClean="0"/>
              <a:t>Sun </a:t>
            </a:r>
            <a:r>
              <a:rPr lang="en-US" dirty="0" smtClean="0">
                <a:sym typeface="Wingdings" panose="05000000000000000000" pitchFamily="2" charset="2"/>
              </a:rPr>
              <a:t> Solaris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IBM  AIX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HP  HP/Unix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Apple  MAC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9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790137" cy="3714173"/>
          </a:xfrm>
        </p:spPr>
        <p:txBody>
          <a:bodyPr/>
          <a:lstStyle/>
          <a:p>
            <a:r>
              <a:rPr lang="en-US" dirty="0" smtClean="0"/>
              <a:t>In 1984, Richard </a:t>
            </a:r>
            <a:r>
              <a:rPr lang="en-US" dirty="0" err="1" smtClean="0"/>
              <a:t>Stoleman</a:t>
            </a:r>
            <a:r>
              <a:rPr lang="en-US" dirty="0" smtClean="0"/>
              <a:t> created Unix group of “Applications” called “GNU”</a:t>
            </a:r>
          </a:p>
          <a:p>
            <a:r>
              <a:rPr lang="en-US" dirty="0" smtClean="0"/>
              <a:t>Stands for “GNU Not Unix”</a:t>
            </a:r>
          </a:p>
          <a:p>
            <a:r>
              <a:rPr lang="en-US" dirty="0" smtClean="0"/>
              <a:t>He made the source code available for everyone.</a:t>
            </a:r>
          </a:p>
          <a:p>
            <a:r>
              <a:rPr lang="en-US" dirty="0" smtClean="0"/>
              <a:t>He failed to make an operating system.</a:t>
            </a:r>
          </a:p>
          <a:p>
            <a:r>
              <a:rPr lang="en-US" dirty="0" smtClean="0"/>
              <a:t>In 1992, Linus </a:t>
            </a:r>
            <a:r>
              <a:rPr lang="en-US" dirty="0" err="1" smtClean="0"/>
              <a:t>Trovalds</a:t>
            </a:r>
            <a:r>
              <a:rPr lang="en-US" dirty="0" smtClean="0"/>
              <a:t>, Created the “Kernel”</a:t>
            </a:r>
          </a:p>
          <a:p>
            <a:pPr lvl="1"/>
            <a:r>
              <a:rPr lang="en-US" dirty="0" smtClean="0"/>
              <a:t>Resource Management (processor, memory, storage)</a:t>
            </a:r>
          </a:p>
          <a:p>
            <a:pPr lvl="1"/>
            <a:r>
              <a:rPr lang="en-US" dirty="0" smtClean="0"/>
              <a:t>Job scheduler</a:t>
            </a:r>
          </a:p>
          <a:p>
            <a:pPr lvl="1"/>
            <a:r>
              <a:rPr lang="en-US" dirty="0" smtClean="0"/>
              <a:t>It supported “Multi Tasking” for the first time.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20864" cy="3838864"/>
          </a:xfrm>
        </p:spPr>
        <p:txBody>
          <a:bodyPr/>
          <a:lstStyle/>
          <a:p>
            <a:r>
              <a:rPr lang="en-US" dirty="0" smtClean="0"/>
              <a:t>Linus </a:t>
            </a:r>
            <a:r>
              <a:rPr lang="en-US" dirty="0" err="1" smtClean="0"/>
              <a:t>Trovalds</a:t>
            </a:r>
            <a:r>
              <a:rPr lang="en-US" dirty="0"/>
              <a:t> </a:t>
            </a:r>
            <a:r>
              <a:rPr lang="en-US" dirty="0" smtClean="0"/>
              <a:t>&amp; Richard </a:t>
            </a:r>
            <a:r>
              <a:rPr lang="en-US" dirty="0" err="1" smtClean="0"/>
              <a:t>Stoleman</a:t>
            </a:r>
            <a:r>
              <a:rPr lang="en-US" dirty="0" smtClean="0"/>
              <a:t> Created a new operating system consisting of “Kernel” and “OS Applications” called “GNU/Linux”</a:t>
            </a:r>
          </a:p>
          <a:p>
            <a:endParaRPr lang="en-US" dirty="0"/>
          </a:p>
          <a:p>
            <a:r>
              <a:rPr lang="en-US" dirty="0" smtClean="0"/>
              <a:t>In 1993, Some Companies decided to develop “GNU/Linux” such as:</a:t>
            </a:r>
          </a:p>
          <a:p>
            <a:pPr lvl="1"/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 smtClean="0"/>
              <a:t>Slackware</a:t>
            </a:r>
          </a:p>
          <a:p>
            <a:pPr lvl="1"/>
            <a:r>
              <a:rPr lang="en-US" dirty="0" err="1" smtClean="0"/>
              <a:t>RedHat</a:t>
            </a:r>
            <a:endParaRPr lang="en-US" dirty="0" smtClean="0"/>
          </a:p>
          <a:p>
            <a:r>
              <a:rPr lang="en-US" dirty="0" smtClean="0"/>
              <a:t>Then a company called “X-org” created a desktop for Linux </a:t>
            </a:r>
          </a:p>
          <a:p>
            <a:pPr lvl="1"/>
            <a:r>
              <a:rPr lang="en-US" dirty="0" smtClean="0"/>
              <a:t>(At the same time of windows 95 appearance)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14828" cy="40743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RedHat</a:t>
            </a:r>
            <a:r>
              <a:rPr lang="en-US" dirty="0" smtClean="0"/>
              <a:t> created two versions of Linux </a:t>
            </a:r>
          </a:p>
          <a:p>
            <a:pPr lvl="1"/>
            <a:r>
              <a:rPr lang="en-US" dirty="0" smtClean="0"/>
              <a:t>RHEL (</a:t>
            </a:r>
            <a:r>
              <a:rPr lang="en-US" dirty="0" err="1" smtClean="0"/>
              <a:t>Redhat</a:t>
            </a:r>
            <a:r>
              <a:rPr lang="en-US" dirty="0" smtClean="0"/>
              <a:t> Enterprise Linux) </a:t>
            </a:r>
            <a:r>
              <a:rPr lang="en-US" dirty="0" smtClean="0">
                <a:sym typeface="Wingdings" panose="05000000000000000000" pitchFamily="2" charset="2"/>
              </a:rPr>
              <a:t> Update every 18 Months ~ 24 Months)</a:t>
            </a:r>
            <a:endParaRPr lang="en-US" dirty="0" smtClean="0"/>
          </a:p>
          <a:p>
            <a:pPr lvl="1"/>
            <a:r>
              <a:rPr lang="en-US" dirty="0" smtClean="0"/>
              <a:t>Fedora (for end-users) </a:t>
            </a:r>
            <a:r>
              <a:rPr lang="en-US" dirty="0" smtClean="0">
                <a:sym typeface="Wingdings" panose="05000000000000000000" pitchFamily="2" charset="2"/>
              </a:rPr>
              <a:t> Update every 6-months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Debian</a:t>
            </a:r>
            <a:r>
              <a:rPr lang="en-US" dirty="0" smtClean="0"/>
              <a:t> created two versions of Linux</a:t>
            </a:r>
          </a:p>
          <a:p>
            <a:pPr lvl="1"/>
            <a:r>
              <a:rPr lang="en-US" dirty="0" smtClean="0"/>
              <a:t>Ubuntu (for end-user)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(</a:t>
            </a:r>
            <a:r>
              <a:rPr lang="en-US" smtClean="0"/>
              <a:t>for Enterprises)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SUSE created two versions of </a:t>
            </a:r>
            <a:r>
              <a:rPr lang="en-US" dirty="0" err="1" smtClean="0"/>
              <a:t>linux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Open SUSE</a:t>
            </a:r>
          </a:p>
          <a:p>
            <a:pPr lvl="1"/>
            <a:r>
              <a:rPr lang="en-US" dirty="0" smtClean="0"/>
              <a:t>SUSE Linux Enterprise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5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410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RED HAT COURSE Lab 1</vt:lpstr>
      <vt:lpstr>What is Linux?</vt:lpstr>
      <vt:lpstr>Linux VS Windows</vt:lpstr>
      <vt:lpstr>Linux History</vt:lpstr>
      <vt:lpstr>Linux History</vt:lpstr>
      <vt:lpstr>Linux History</vt:lpstr>
      <vt:lpstr>Linux History</vt:lpstr>
      <vt:lpstr>Linux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COURSE</dc:title>
  <dc:creator>Ahmed Samir</dc:creator>
  <cp:lastModifiedBy>Ahmed Samir</cp:lastModifiedBy>
  <cp:revision>37</cp:revision>
  <dcterms:created xsi:type="dcterms:W3CDTF">2021-10-30T18:12:29Z</dcterms:created>
  <dcterms:modified xsi:type="dcterms:W3CDTF">2021-10-31T08:24:52Z</dcterms:modified>
</cp:coreProperties>
</file>