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67" r:id="rId2"/>
    <p:sldId id="391" r:id="rId3"/>
    <p:sldId id="282" r:id="rId4"/>
    <p:sldId id="283" r:id="rId5"/>
    <p:sldId id="284" r:id="rId6"/>
    <p:sldId id="340" r:id="rId7"/>
    <p:sldId id="390" r:id="rId8"/>
    <p:sldId id="396" r:id="rId9"/>
    <p:sldId id="341" r:id="rId10"/>
    <p:sldId id="397" r:id="rId11"/>
    <p:sldId id="342" r:id="rId12"/>
    <p:sldId id="343" r:id="rId13"/>
    <p:sldId id="345" r:id="rId14"/>
    <p:sldId id="346" r:id="rId15"/>
    <p:sldId id="347" r:id="rId16"/>
    <p:sldId id="349" r:id="rId17"/>
    <p:sldId id="348" r:id="rId18"/>
    <p:sldId id="374" r:id="rId19"/>
    <p:sldId id="392" r:id="rId20"/>
    <p:sldId id="393" r:id="rId21"/>
    <p:sldId id="358" r:id="rId22"/>
    <p:sldId id="378" r:id="rId23"/>
    <p:sldId id="360" r:id="rId24"/>
    <p:sldId id="359" r:id="rId25"/>
    <p:sldId id="357" r:id="rId26"/>
    <p:sldId id="394" r:id="rId27"/>
    <p:sldId id="395" r:id="rId28"/>
    <p:sldId id="386" r:id="rId29"/>
    <p:sldId id="372" r:id="rId30"/>
    <p:sldId id="387" r:id="rId31"/>
    <p:sldId id="388" r:id="rId32"/>
    <p:sldId id="26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00686B-85DE-45B8-973E-DB98EDE1C019}" v="62" dt="2023-02-14T14:27:55.678"/>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34" autoAdjust="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notesViewPr>
    <p:cSldViewPr>
      <p:cViewPr>
        <p:scale>
          <a:sx n="70" d="100"/>
          <a:sy n="70" d="100"/>
        </p:scale>
        <p:origin x="-22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ien Mohamed Abdallah Sharaf" userId="1d57972a-8c62-4efb-b106-ffe225cee9ae" providerId="ADAL" clId="{BB00686B-85DE-45B8-973E-DB98EDE1C019}"/>
    <pc:docChg chg="undo redo custSel addSld delSld modSld sldOrd">
      <pc:chgData name="Hussien Mohamed Abdallah Sharaf" userId="1d57972a-8c62-4efb-b106-ffe225cee9ae" providerId="ADAL" clId="{BB00686B-85DE-45B8-973E-DB98EDE1C019}" dt="2023-02-14T02:31:01.190" v="338" actId="27636"/>
      <pc:docMkLst>
        <pc:docMk/>
      </pc:docMkLst>
      <pc:sldChg chg="addSp delSp modSp mod">
        <pc:chgData name="Hussien Mohamed Abdallah Sharaf" userId="1d57972a-8c62-4efb-b106-ffe225cee9ae" providerId="ADAL" clId="{BB00686B-85DE-45B8-973E-DB98EDE1C019}" dt="2023-02-14T01:55:10.926" v="21" actId="20577"/>
        <pc:sldMkLst>
          <pc:docMk/>
          <pc:sldMk cId="0" sldId="267"/>
        </pc:sldMkLst>
        <pc:spChg chg="mod">
          <ac:chgData name="Hussien Mohamed Abdallah Sharaf" userId="1d57972a-8c62-4efb-b106-ffe225cee9ae" providerId="ADAL" clId="{BB00686B-85DE-45B8-973E-DB98EDE1C019}" dt="2023-02-14T01:55:10.926" v="21" actId="20577"/>
          <ac:spMkLst>
            <pc:docMk/>
            <pc:sldMk cId="0" sldId="267"/>
            <ac:spMk id="6" creationId="{00000000-0000-0000-0000-000000000000}"/>
          </ac:spMkLst>
        </pc:spChg>
        <pc:spChg chg="mod">
          <ac:chgData name="Hussien Mohamed Abdallah Sharaf" userId="1d57972a-8c62-4efb-b106-ffe225cee9ae" providerId="ADAL" clId="{BB00686B-85DE-45B8-973E-DB98EDE1C019}" dt="2023-02-14T01:54:57.498" v="16" actId="20577"/>
          <ac:spMkLst>
            <pc:docMk/>
            <pc:sldMk cId="0" sldId="267"/>
            <ac:spMk id="10" creationId="{00000000-0000-0000-0000-000000000000}"/>
          </ac:spMkLst>
        </pc:spChg>
        <pc:spChg chg="del">
          <ac:chgData name="Hussien Mohamed Abdallah Sharaf" userId="1d57972a-8c62-4efb-b106-ffe225cee9ae" providerId="ADAL" clId="{BB00686B-85DE-45B8-973E-DB98EDE1C019}" dt="2023-02-14T01:52:46.694" v="0" actId="478"/>
          <ac:spMkLst>
            <pc:docMk/>
            <pc:sldMk cId="0" sldId="267"/>
            <ac:spMk id="11" creationId="{00000000-0000-0000-0000-000000000000}"/>
          </ac:spMkLst>
        </pc:spChg>
        <pc:picChg chg="add mod">
          <ac:chgData name="Hussien Mohamed Abdallah Sharaf" userId="1d57972a-8c62-4efb-b106-ffe225cee9ae" providerId="ADAL" clId="{BB00686B-85DE-45B8-973E-DB98EDE1C019}" dt="2023-02-14T01:53:04.468" v="2" actId="14100"/>
          <ac:picMkLst>
            <pc:docMk/>
            <pc:sldMk cId="0" sldId="267"/>
            <ac:picMk id="2" creationId="{8DA8D641-2699-C3AE-FA58-60546904B427}"/>
          </ac:picMkLst>
        </pc:picChg>
        <pc:picChg chg="mod">
          <ac:chgData name="Hussien Mohamed Abdallah Sharaf" userId="1d57972a-8c62-4efb-b106-ffe225cee9ae" providerId="ADAL" clId="{BB00686B-85DE-45B8-973E-DB98EDE1C019}" dt="2023-02-14T01:53:13.669" v="3" actId="14100"/>
          <ac:picMkLst>
            <pc:docMk/>
            <pc:sldMk cId="0" sldId="267"/>
            <ac:picMk id="1026" creationId="{00000000-0000-0000-0000-000000000000}"/>
          </ac:picMkLst>
        </pc:picChg>
      </pc:sldChg>
      <pc:sldChg chg="modSp add mod">
        <pc:chgData name="Hussien Mohamed Abdallah Sharaf" userId="1d57972a-8c62-4efb-b106-ffe225cee9ae" providerId="ADAL" clId="{BB00686B-85DE-45B8-973E-DB98EDE1C019}" dt="2023-02-14T02:29:40.333" v="333" actId="14100"/>
        <pc:sldMkLst>
          <pc:docMk/>
          <pc:sldMk cId="0" sldId="275"/>
        </pc:sldMkLst>
        <pc:spChg chg="mod">
          <ac:chgData name="Hussien Mohamed Abdallah Sharaf" userId="1d57972a-8c62-4efb-b106-ffe225cee9ae" providerId="ADAL" clId="{BB00686B-85DE-45B8-973E-DB98EDE1C019}" dt="2023-02-14T02:29:40.333" v="333" actId="14100"/>
          <ac:spMkLst>
            <pc:docMk/>
            <pc:sldMk cId="0" sldId="275"/>
            <ac:spMk id="8" creationId="{1ECD3613-5D41-4B85-BEA3-E065C36D311C}"/>
          </ac:spMkLst>
        </pc:spChg>
        <pc:spChg chg="mod">
          <ac:chgData name="Hussien Mohamed Abdallah Sharaf" userId="1d57972a-8c62-4efb-b106-ffe225cee9ae" providerId="ADAL" clId="{BB00686B-85DE-45B8-973E-DB98EDE1C019}" dt="2023-02-14T02:28:15.623" v="322" actId="27636"/>
          <ac:spMkLst>
            <pc:docMk/>
            <pc:sldMk cId="0" sldId="275"/>
            <ac:spMk id="49155" creationId="{96F3AF96-7E4C-4DC4-B258-4B33BFAFE643}"/>
          </ac:spMkLst>
        </pc:spChg>
      </pc:sldChg>
      <pc:sldChg chg="modSp mod">
        <pc:chgData name="Hussien Mohamed Abdallah Sharaf" userId="1d57972a-8c62-4efb-b106-ffe225cee9ae" providerId="ADAL" clId="{BB00686B-85DE-45B8-973E-DB98EDE1C019}" dt="2023-02-14T01:56:13.171" v="45" actId="6549"/>
        <pc:sldMkLst>
          <pc:docMk/>
          <pc:sldMk cId="0" sldId="284"/>
        </pc:sldMkLst>
        <pc:spChg chg="mod">
          <ac:chgData name="Hussien Mohamed Abdallah Sharaf" userId="1d57972a-8c62-4efb-b106-ffe225cee9ae" providerId="ADAL" clId="{BB00686B-85DE-45B8-973E-DB98EDE1C019}" dt="2023-02-14T01:56:13.171" v="45" actId="6549"/>
          <ac:spMkLst>
            <pc:docMk/>
            <pc:sldMk cId="0" sldId="284"/>
            <ac:spMk id="2" creationId="{00000000-0000-0000-0000-000000000000}"/>
          </ac:spMkLst>
        </pc:spChg>
      </pc:sldChg>
      <pc:sldChg chg="del">
        <pc:chgData name="Hussien Mohamed Abdallah Sharaf" userId="1d57972a-8c62-4efb-b106-ffe225cee9ae" providerId="ADAL" clId="{BB00686B-85DE-45B8-973E-DB98EDE1C019}" dt="2023-02-14T02:27:04.168" v="318" actId="47"/>
        <pc:sldMkLst>
          <pc:docMk/>
          <pc:sldMk cId="0" sldId="339"/>
        </pc:sldMkLst>
      </pc:sldChg>
      <pc:sldChg chg="modSp">
        <pc:chgData name="Hussien Mohamed Abdallah Sharaf" userId="1d57972a-8c62-4efb-b106-ffe225cee9ae" providerId="ADAL" clId="{BB00686B-85DE-45B8-973E-DB98EDE1C019}" dt="2023-02-14T02:03:16.631" v="153" actId="33524"/>
        <pc:sldMkLst>
          <pc:docMk/>
          <pc:sldMk cId="0" sldId="343"/>
        </pc:sldMkLst>
        <pc:spChg chg="mod">
          <ac:chgData name="Hussien Mohamed Abdallah Sharaf" userId="1d57972a-8c62-4efb-b106-ffe225cee9ae" providerId="ADAL" clId="{BB00686B-85DE-45B8-973E-DB98EDE1C019}" dt="2023-02-14T02:03:16.631" v="153" actId="33524"/>
          <ac:spMkLst>
            <pc:docMk/>
            <pc:sldMk cId="0" sldId="343"/>
            <ac:spMk id="2" creationId="{00000000-0000-0000-0000-000000000000}"/>
          </ac:spMkLst>
        </pc:spChg>
      </pc:sldChg>
      <pc:sldChg chg="add del">
        <pc:chgData name="Hussien Mohamed Abdallah Sharaf" userId="1d57972a-8c62-4efb-b106-ffe225cee9ae" providerId="ADAL" clId="{BB00686B-85DE-45B8-973E-DB98EDE1C019}" dt="2023-02-14T02:04:19.836" v="156" actId="47"/>
        <pc:sldMkLst>
          <pc:docMk/>
          <pc:sldMk cId="0" sldId="344"/>
        </pc:sldMkLst>
      </pc:sldChg>
      <pc:sldChg chg="del">
        <pc:chgData name="Hussien Mohamed Abdallah Sharaf" userId="1d57972a-8c62-4efb-b106-ffe225cee9ae" providerId="ADAL" clId="{BB00686B-85DE-45B8-973E-DB98EDE1C019}" dt="2023-02-14T02:05:16.368" v="157" actId="47"/>
        <pc:sldMkLst>
          <pc:docMk/>
          <pc:sldMk cId="0" sldId="350"/>
        </pc:sldMkLst>
      </pc:sldChg>
      <pc:sldChg chg="del">
        <pc:chgData name="Hussien Mohamed Abdallah Sharaf" userId="1d57972a-8c62-4efb-b106-ffe225cee9ae" providerId="ADAL" clId="{BB00686B-85DE-45B8-973E-DB98EDE1C019}" dt="2023-02-14T02:05:19.397" v="158" actId="47"/>
        <pc:sldMkLst>
          <pc:docMk/>
          <pc:sldMk cId="0" sldId="351"/>
        </pc:sldMkLst>
      </pc:sldChg>
      <pc:sldChg chg="del">
        <pc:chgData name="Hussien Mohamed Abdallah Sharaf" userId="1d57972a-8c62-4efb-b106-ffe225cee9ae" providerId="ADAL" clId="{BB00686B-85DE-45B8-973E-DB98EDE1C019}" dt="2023-02-14T02:05:21.571" v="159" actId="47"/>
        <pc:sldMkLst>
          <pc:docMk/>
          <pc:sldMk cId="0" sldId="352"/>
        </pc:sldMkLst>
      </pc:sldChg>
      <pc:sldChg chg="del">
        <pc:chgData name="Hussien Mohamed Abdallah Sharaf" userId="1d57972a-8c62-4efb-b106-ffe225cee9ae" providerId="ADAL" clId="{BB00686B-85DE-45B8-973E-DB98EDE1C019}" dt="2023-02-14T02:05:24.567" v="160" actId="47"/>
        <pc:sldMkLst>
          <pc:docMk/>
          <pc:sldMk cId="0" sldId="353"/>
        </pc:sldMkLst>
      </pc:sldChg>
      <pc:sldChg chg="del">
        <pc:chgData name="Hussien Mohamed Abdallah Sharaf" userId="1d57972a-8c62-4efb-b106-ffe225cee9ae" providerId="ADAL" clId="{BB00686B-85DE-45B8-973E-DB98EDE1C019}" dt="2023-02-14T02:05:26.501" v="161" actId="47"/>
        <pc:sldMkLst>
          <pc:docMk/>
          <pc:sldMk cId="2813889080" sldId="354"/>
        </pc:sldMkLst>
      </pc:sldChg>
      <pc:sldChg chg="del">
        <pc:chgData name="Hussien Mohamed Abdallah Sharaf" userId="1d57972a-8c62-4efb-b106-ffe225cee9ae" providerId="ADAL" clId="{BB00686B-85DE-45B8-973E-DB98EDE1C019}" dt="2023-02-14T02:05:33.444" v="162" actId="47"/>
        <pc:sldMkLst>
          <pc:docMk/>
          <pc:sldMk cId="2017903675" sldId="355"/>
        </pc:sldMkLst>
      </pc:sldChg>
      <pc:sldChg chg="del">
        <pc:chgData name="Hussien Mohamed Abdallah Sharaf" userId="1d57972a-8c62-4efb-b106-ffe225cee9ae" providerId="ADAL" clId="{BB00686B-85DE-45B8-973E-DB98EDE1C019}" dt="2023-02-14T02:05:34.726" v="163" actId="47"/>
        <pc:sldMkLst>
          <pc:docMk/>
          <pc:sldMk cId="2935441844" sldId="356"/>
        </pc:sldMkLst>
      </pc:sldChg>
      <pc:sldChg chg="modSp add mod ord">
        <pc:chgData name="Hussien Mohamed Abdallah Sharaf" userId="1d57972a-8c62-4efb-b106-ffe225cee9ae" providerId="ADAL" clId="{BB00686B-85DE-45B8-973E-DB98EDE1C019}" dt="2023-02-14T02:12:57.491" v="216" actId="20577"/>
        <pc:sldMkLst>
          <pc:docMk/>
          <pc:sldMk cId="2132095281" sldId="357"/>
        </pc:sldMkLst>
        <pc:spChg chg="mod">
          <ac:chgData name="Hussien Mohamed Abdallah Sharaf" userId="1d57972a-8c62-4efb-b106-ffe225cee9ae" providerId="ADAL" clId="{BB00686B-85DE-45B8-973E-DB98EDE1C019}" dt="2023-02-14T02:12:52.846" v="213" actId="20577"/>
          <ac:spMkLst>
            <pc:docMk/>
            <pc:sldMk cId="2132095281" sldId="357"/>
            <ac:spMk id="2" creationId="{D4B06147-C9E2-4D1B-93A8-0AC7FF4F53BE}"/>
          </ac:spMkLst>
        </pc:spChg>
        <pc:spChg chg="mod">
          <ac:chgData name="Hussien Mohamed Abdallah Sharaf" userId="1d57972a-8c62-4efb-b106-ffe225cee9ae" providerId="ADAL" clId="{BB00686B-85DE-45B8-973E-DB98EDE1C019}" dt="2023-02-14T02:12:57.491" v="216" actId="20577"/>
          <ac:spMkLst>
            <pc:docMk/>
            <pc:sldMk cId="2132095281" sldId="357"/>
            <ac:spMk id="18434" creationId="{F22AAAE4-701C-4710-9DC4-52EEE264A46D}"/>
          </ac:spMkLst>
        </pc:spChg>
      </pc:sldChg>
      <pc:sldChg chg="modSp del mod">
        <pc:chgData name="Hussien Mohamed Abdallah Sharaf" userId="1d57972a-8c62-4efb-b106-ffe225cee9ae" providerId="ADAL" clId="{BB00686B-85DE-45B8-973E-DB98EDE1C019}" dt="2023-02-14T02:07:24.718" v="166" actId="47"/>
        <pc:sldMkLst>
          <pc:docMk/>
          <pc:sldMk cId="2196357800" sldId="357"/>
        </pc:sldMkLst>
        <pc:spChg chg="mod">
          <ac:chgData name="Hussien Mohamed Abdallah Sharaf" userId="1d57972a-8c62-4efb-b106-ffe225cee9ae" providerId="ADAL" clId="{BB00686B-85DE-45B8-973E-DB98EDE1C019}" dt="2023-02-14T02:05:50.101" v="165" actId="27636"/>
          <ac:spMkLst>
            <pc:docMk/>
            <pc:sldMk cId="2196357800" sldId="357"/>
            <ac:spMk id="2" creationId="{00000000-0000-0000-0000-000000000000}"/>
          </ac:spMkLst>
        </pc:spChg>
      </pc:sldChg>
      <pc:sldChg chg="modSp del mod">
        <pc:chgData name="Hussien Mohamed Abdallah Sharaf" userId="1d57972a-8c62-4efb-b106-ffe225cee9ae" providerId="ADAL" clId="{BB00686B-85DE-45B8-973E-DB98EDE1C019}" dt="2023-02-14T02:12:26.232" v="210" actId="47"/>
        <pc:sldMkLst>
          <pc:docMk/>
          <pc:sldMk cId="1433063855" sldId="361"/>
        </pc:sldMkLst>
        <pc:spChg chg="mod">
          <ac:chgData name="Hussien Mohamed Abdallah Sharaf" userId="1d57972a-8c62-4efb-b106-ffe225cee9ae" providerId="ADAL" clId="{BB00686B-85DE-45B8-973E-DB98EDE1C019}" dt="2023-02-14T02:10:18.081" v="202" actId="313"/>
          <ac:spMkLst>
            <pc:docMk/>
            <pc:sldMk cId="1433063855" sldId="361"/>
            <ac:spMk id="2" creationId="{00000000-0000-0000-0000-000000000000}"/>
          </ac:spMkLst>
        </pc:spChg>
      </pc:sldChg>
      <pc:sldChg chg="del">
        <pc:chgData name="Hussien Mohamed Abdallah Sharaf" userId="1d57972a-8c62-4efb-b106-ffe225cee9ae" providerId="ADAL" clId="{BB00686B-85DE-45B8-973E-DB98EDE1C019}" dt="2023-02-14T02:13:24.228" v="220" actId="47"/>
        <pc:sldMkLst>
          <pc:docMk/>
          <pc:sldMk cId="3953536906" sldId="362"/>
        </pc:sldMkLst>
      </pc:sldChg>
      <pc:sldChg chg="del">
        <pc:chgData name="Hussien Mohamed Abdallah Sharaf" userId="1d57972a-8c62-4efb-b106-ffe225cee9ae" providerId="ADAL" clId="{BB00686B-85DE-45B8-973E-DB98EDE1C019}" dt="2023-02-14T02:13:22.138" v="219" actId="47"/>
        <pc:sldMkLst>
          <pc:docMk/>
          <pc:sldMk cId="1201683321" sldId="363"/>
        </pc:sldMkLst>
      </pc:sldChg>
      <pc:sldChg chg="modSp del mod ord">
        <pc:chgData name="Hussien Mohamed Abdallah Sharaf" userId="1d57972a-8c62-4efb-b106-ffe225cee9ae" providerId="ADAL" clId="{BB00686B-85DE-45B8-973E-DB98EDE1C019}" dt="2023-02-14T02:23:19.136" v="267" actId="47"/>
        <pc:sldMkLst>
          <pc:docMk/>
          <pc:sldMk cId="1250938083" sldId="364"/>
        </pc:sldMkLst>
        <pc:spChg chg="mod">
          <ac:chgData name="Hussien Mohamed Abdallah Sharaf" userId="1d57972a-8c62-4efb-b106-ffe225cee9ae" providerId="ADAL" clId="{BB00686B-85DE-45B8-973E-DB98EDE1C019}" dt="2023-02-14T02:15:22.401" v="237" actId="20577"/>
          <ac:spMkLst>
            <pc:docMk/>
            <pc:sldMk cId="1250938083" sldId="364"/>
            <ac:spMk id="3" creationId="{00000000-0000-0000-0000-000000000000}"/>
          </ac:spMkLst>
        </pc:spChg>
      </pc:sldChg>
      <pc:sldChg chg="modSp del mod ord">
        <pc:chgData name="Hussien Mohamed Abdallah Sharaf" userId="1d57972a-8c62-4efb-b106-ffe225cee9ae" providerId="ADAL" clId="{BB00686B-85DE-45B8-973E-DB98EDE1C019}" dt="2023-02-14T02:23:19.650" v="268" actId="47"/>
        <pc:sldMkLst>
          <pc:docMk/>
          <pc:sldMk cId="562718949" sldId="366"/>
        </pc:sldMkLst>
        <pc:spChg chg="mod">
          <ac:chgData name="Hussien Mohamed Abdallah Sharaf" userId="1d57972a-8c62-4efb-b106-ffe225cee9ae" providerId="ADAL" clId="{BB00686B-85DE-45B8-973E-DB98EDE1C019}" dt="2023-02-14T02:15:25.421" v="238" actId="20577"/>
          <ac:spMkLst>
            <pc:docMk/>
            <pc:sldMk cId="562718949" sldId="366"/>
            <ac:spMk id="3" creationId="{00000000-0000-0000-0000-000000000000}"/>
          </ac:spMkLst>
        </pc:spChg>
      </pc:sldChg>
      <pc:sldChg chg="modSp del mod">
        <pc:chgData name="Hussien Mohamed Abdallah Sharaf" userId="1d57972a-8c62-4efb-b106-ffe225cee9ae" providerId="ADAL" clId="{BB00686B-85DE-45B8-973E-DB98EDE1C019}" dt="2023-02-14T02:23:20.168" v="269" actId="47"/>
        <pc:sldMkLst>
          <pc:docMk/>
          <pc:sldMk cId="321653353" sldId="367"/>
        </pc:sldMkLst>
        <pc:spChg chg="mod">
          <ac:chgData name="Hussien Mohamed Abdallah Sharaf" userId="1d57972a-8c62-4efb-b106-ffe225cee9ae" providerId="ADAL" clId="{BB00686B-85DE-45B8-973E-DB98EDE1C019}" dt="2023-02-14T02:15:28.860" v="239" actId="20577"/>
          <ac:spMkLst>
            <pc:docMk/>
            <pc:sldMk cId="321653353" sldId="367"/>
            <ac:spMk id="3" creationId="{00000000-0000-0000-0000-000000000000}"/>
          </ac:spMkLst>
        </pc:spChg>
      </pc:sldChg>
      <pc:sldChg chg="modSp del mod">
        <pc:chgData name="Hussien Mohamed Abdallah Sharaf" userId="1d57972a-8c62-4efb-b106-ffe225cee9ae" providerId="ADAL" clId="{BB00686B-85DE-45B8-973E-DB98EDE1C019}" dt="2023-02-14T02:23:20.654" v="270" actId="47"/>
        <pc:sldMkLst>
          <pc:docMk/>
          <pc:sldMk cId="2341510637" sldId="368"/>
        </pc:sldMkLst>
        <pc:spChg chg="mod">
          <ac:chgData name="Hussien Mohamed Abdallah Sharaf" userId="1d57972a-8c62-4efb-b106-ffe225cee9ae" providerId="ADAL" clId="{BB00686B-85DE-45B8-973E-DB98EDE1C019}" dt="2023-02-14T02:16:19.654" v="250" actId="313"/>
          <ac:spMkLst>
            <pc:docMk/>
            <pc:sldMk cId="2341510637" sldId="368"/>
            <ac:spMk id="2" creationId="{00000000-0000-0000-0000-000000000000}"/>
          </ac:spMkLst>
        </pc:spChg>
        <pc:spChg chg="mod">
          <ac:chgData name="Hussien Mohamed Abdallah Sharaf" userId="1d57972a-8c62-4efb-b106-ffe225cee9ae" providerId="ADAL" clId="{BB00686B-85DE-45B8-973E-DB98EDE1C019}" dt="2023-02-14T02:19:25.519" v="255" actId="20577"/>
          <ac:spMkLst>
            <pc:docMk/>
            <pc:sldMk cId="2341510637" sldId="368"/>
            <ac:spMk id="3" creationId="{00000000-0000-0000-0000-000000000000}"/>
          </ac:spMkLst>
        </pc:spChg>
      </pc:sldChg>
      <pc:sldChg chg="modSp del mod">
        <pc:chgData name="Hussien Mohamed Abdallah Sharaf" userId="1d57972a-8c62-4efb-b106-ffe225cee9ae" providerId="ADAL" clId="{BB00686B-85DE-45B8-973E-DB98EDE1C019}" dt="2023-02-14T02:23:21.101" v="271" actId="47"/>
        <pc:sldMkLst>
          <pc:docMk/>
          <pc:sldMk cId="1926110949" sldId="369"/>
        </pc:sldMkLst>
        <pc:spChg chg="mod">
          <ac:chgData name="Hussien Mohamed Abdallah Sharaf" userId="1d57972a-8c62-4efb-b106-ffe225cee9ae" providerId="ADAL" clId="{BB00686B-85DE-45B8-973E-DB98EDE1C019}" dt="2023-02-14T02:20:05.205" v="258" actId="20577"/>
          <ac:spMkLst>
            <pc:docMk/>
            <pc:sldMk cId="1926110949" sldId="369"/>
            <ac:spMk id="2" creationId="{00000000-0000-0000-0000-000000000000}"/>
          </ac:spMkLst>
        </pc:spChg>
        <pc:spChg chg="mod">
          <ac:chgData name="Hussien Mohamed Abdallah Sharaf" userId="1d57972a-8c62-4efb-b106-ffe225cee9ae" providerId="ADAL" clId="{BB00686B-85DE-45B8-973E-DB98EDE1C019}" dt="2023-02-14T02:19:32.571" v="257"/>
          <ac:spMkLst>
            <pc:docMk/>
            <pc:sldMk cId="1926110949" sldId="369"/>
            <ac:spMk id="3" creationId="{00000000-0000-0000-0000-000000000000}"/>
          </ac:spMkLst>
        </pc:spChg>
      </pc:sldChg>
      <pc:sldChg chg="modSp add mod">
        <pc:chgData name="Hussien Mohamed Abdallah Sharaf" userId="1d57972a-8c62-4efb-b106-ffe225cee9ae" providerId="ADAL" clId="{BB00686B-85DE-45B8-973E-DB98EDE1C019}" dt="2023-02-14T02:29:31.870" v="331" actId="14100"/>
        <pc:sldMkLst>
          <pc:docMk/>
          <pc:sldMk cId="4173609127" sldId="369"/>
        </pc:sldMkLst>
        <pc:spChg chg="mod">
          <ac:chgData name="Hussien Mohamed Abdallah Sharaf" userId="1d57972a-8c62-4efb-b106-ffe225cee9ae" providerId="ADAL" clId="{BB00686B-85DE-45B8-973E-DB98EDE1C019}" dt="2023-02-14T02:29:31.870" v="331" actId="14100"/>
          <ac:spMkLst>
            <pc:docMk/>
            <pc:sldMk cId="4173609127" sldId="369"/>
            <ac:spMk id="7" creationId="{94B70CFE-4FAF-4D34-BED5-FD1E07244BC1}"/>
          </ac:spMkLst>
        </pc:spChg>
        <pc:spChg chg="mod">
          <ac:chgData name="Hussien Mohamed Abdallah Sharaf" userId="1d57972a-8c62-4efb-b106-ffe225cee9ae" providerId="ADAL" clId="{BB00686B-85DE-45B8-973E-DB98EDE1C019}" dt="2023-02-14T02:28:15.647" v="323" actId="27636"/>
          <ac:spMkLst>
            <pc:docMk/>
            <pc:sldMk cId="4173609127" sldId="369"/>
            <ac:spMk id="49155" creationId="{96F3AF96-7E4C-4DC4-B258-4B33BFAFE643}"/>
          </ac:spMkLst>
        </pc:spChg>
      </pc:sldChg>
      <pc:sldChg chg="del">
        <pc:chgData name="Hussien Mohamed Abdallah Sharaf" userId="1d57972a-8c62-4efb-b106-ffe225cee9ae" providerId="ADAL" clId="{BB00686B-85DE-45B8-973E-DB98EDE1C019}" dt="2023-02-14T02:23:21.569" v="272" actId="47"/>
        <pc:sldMkLst>
          <pc:docMk/>
          <pc:sldMk cId="1495675330" sldId="370"/>
        </pc:sldMkLst>
      </pc:sldChg>
      <pc:sldChg chg="del">
        <pc:chgData name="Hussien Mohamed Abdallah Sharaf" userId="1d57972a-8c62-4efb-b106-ffe225cee9ae" providerId="ADAL" clId="{BB00686B-85DE-45B8-973E-DB98EDE1C019}" dt="2023-02-14T02:23:22.091" v="273" actId="47"/>
        <pc:sldMkLst>
          <pc:docMk/>
          <pc:sldMk cId="3303292649" sldId="371"/>
        </pc:sldMkLst>
      </pc:sldChg>
      <pc:sldChg chg="modSp add mod">
        <pc:chgData name="Hussien Mohamed Abdallah Sharaf" userId="1d57972a-8c62-4efb-b106-ffe225cee9ae" providerId="ADAL" clId="{BB00686B-85DE-45B8-973E-DB98EDE1C019}" dt="2023-02-14T02:26:45.961" v="317" actId="20577"/>
        <pc:sldMkLst>
          <pc:docMk/>
          <pc:sldMk cId="284486056" sldId="372"/>
        </pc:sldMkLst>
        <pc:spChg chg="mod">
          <ac:chgData name="Hussien Mohamed Abdallah Sharaf" userId="1d57972a-8c62-4efb-b106-ffe225cee9ae" providerId="ADAL" clId="{BB00686B-85DE-45B8-973E-DB98EDE1C019}" dt="2023-02-14T02:26:45.961" v="317" actId="20577"/>
          <ac:spMkLst>
            <pc:docMk/>
            <pc:sldMk cId="284486056" sldId="372"/>
            <ac:spMk id="16387" creationId="{00000000-0000-0000-0000-000000000000}"/>
          </ac:spMkLst>
        </pc:spChg>
      </pc:sldChg>
      <pc:sldChg chg="del">
        <pc:chgData name="Hussien Mohamed Abdallah Sharaf" userId="1d57972a-8c62-4efb-b106-ffe225cee9ae" providerId="ADAL" clId="{BB00686B-85DE-45B8-973E-DB98EDE1C019}" dt="2023-02-14T02:23:22.636" v="274" actId="47"/>
        <pc:sldMkLst>
          <pc:docMk/>
          <pc:sldMk cId="1831265183" sldId="372"/>
        </pc:sldMkLst>
      </pc:sldChg>
      <pc:sldChg chg="del">
        <pc:chgData name="Hussien Mohamed Abdallah Sharaf" userId="1d57972a-8c62-4efb-b106-ffe225cee9ae" providerId="ADAL" clId="{BB00686B-85DE-45B8-973E-DB98EDE1C019}" dt="2023-02-14T02:23:24.500" v="277" actId="47"/>
        <pc:sldMkLst>
          <pc:docMk/>
          <pc:sldMk cId="4197909216" sldId="373"/>
        </pc:sldMkLst>
      </pc:sldChg>
      <pc:sldChg chg="del">
        <pc:chgData name="Hussien Mohamed Abdallah Sharaf" userId="1d57972a-8c62-4efb-b106-ffe225cee9ae" providerId="ADAL" clId="{BB00686B-85DE-45B8-973E-DB98EDE1C019}" dt="2023-02-14T02:13:15.956" v="217" actId="47"/>
        <pc:sldMkLst>
          <pc:docMk/>
          <pc:sldMk cId="1433063855" sldId="375"/>
        </pc:sldMkLst>
      </pc:sldChg>
      <pc:sldChg chg="modSp add mod">
        <pc:chgData name="Hussien Mohamed Abdallah Sharaf" userId="1d57972a-8c62-4efb-b106-ffe225cee9ae" providerId="ADAL" clId="{BB00686B-85DE-45B8-973E-DB98EDE1C019}" dt="2023-02-14T02:29:18.436" v="328" actId="14100"/>
        <pc:sldMkLst>
          <pc:docMk/>
          <pc:sldMk cId="651918754" sldId="376"/>
        </pc:sldMkLst>
        <pc:spChg chg="mod">
          <ac:chgData name="Hussien Mohamed Abdallah Sharaf" userId="1d57972a-8c62-4efb-b106-ffe225cee9ae" providerId="ADAL" clId="{BB00686B-85DE-45B8-973E-DB98EDE1C019}" dt="2023-02-14T02:29:18.436" v="328" actId="14100"/>
          <ac:spMkLst>
            <pc:docMk/>
            <pc:sldMk cId="651918754" sldId="376"/>
            <ac:spMk id="8" creationId="{8D31C200-0F07-42E4-9098-E41C15646F02}"/>
          </ac:spMkLst>
        </pc:spChg>
        <pc:spChg chg="mod">
          <ac:chgData name="Hussien Mohamed Abdallah Sharaf" userId="1d57972a-8c62-4efb-b106-ffe225cee9ae" providerId="ADAL" clId="{BB00686B-85DE-45B8-973E-DB98EDE1C019}" dt="2023-02-14T02:28:15.572" v="321" actId="27636"/>
          <ac:spMkLst>
            <pc:docMk/>
            <pc:sldMk cId="651918754" sldId="376"/>
            <ac:spMk id="49155" creationId="{96F3AF96-7E4C-4DC4-B258-4B33BFAFE643}"/>
          </ac:spMkLst>
        </pc:spChg>
      </pc:sldChg>
      <pc:sldChg chg="del">
        <pc:chgData name="Hussien Mohamed Abdallah Sharaf" userId="1d57972a-8c62-4efb-b106-ffe225cee9ae" providerId="ADAL" clId="{BB00686B-85DE-45B8-973E-DB98EDE1C019}" dt="2023-02-14T02:13:18.079" v="218" actId="47"/>
        <pc:sldMkLst>
          <pc:docMk/>
          <pc:sldMk cId="3953536906" sldId="376"/>
        </pc:sldMkLst>
      </pc:sldChg>
      <pc:sldChg chg="del">
        <pc:chgData name="Hussien Mohamed Abdallah Sharaf" userId="1d57972a-8c62-4efb-b106-ffe225cee9ae" providerId="ADAL" clId="{BB00686B-85DE-45B8-973E-DB98EDE1C019}" dt="2023-02-14T02:13:26.016" v="221" actId="47"/>
        <pc:sldMkLst>
          <pc:docMk/>
          <pc:sldMk cId="3953536906" sldId="377"/>
        </pc:sldMkLst>
      </pc:sldChg>
      <pc:sldChg chg="modSp mod">
        <pc:chgData name="Hussien Mohamed Abdallah Sharaf" userId="1d57972a-8c62-4efb-b106-ffe225cee9ae" providerId="ADAL" clId="{BB00686B-85DE-45B8-973E-DB98EDE1C019}" dt="2023-02-14T02:09:24.184" v="201" actId="20577"/>
        <pc:sldMkLst>
          <pc:docMk/>
          <pc:sldMk cId="3485043904" sldId="378"/>
        </pc:sldMkLst>
        <pc:spChg chg="mod">
          <ac:chgData name="Hussien Mohamed Abdallah Sharaf" userId="1d57972a-8c62-4efb-b106-ffe225cee9ae" providerId="ADAL" clId="{BB00686B-85DE-45B8-973E-DB98EDE1C019}" dt="2023-02-14T02:09:24.184" v="201" actId="20577"/>
          <ac:spMkLst>
            <pc:docMk/>
            <pc:sldMk cId="3485043904" sldId="378"/>
            <ac:spMk id="2" creationId="{00000000-0000-0000-0000-000000000000}"/>
          </ac:spMkLst>
        </pc:spChg>
      </pc:sldChg>
      <pc:sldChg chg="add">
        <pc:chgData name="Hussien Mohamed Abdallah Sharaf" userId="1d57972a-8c62-4efb-b106-ffe225cee9ae" providerId="ADAL" clId="{BB00686B-85DE-45B8-973E-DB98EDE1C019}" dt="2023-02-14T02:31:00.850" v="334"/>
        <pc:sldMkLst>
          <pc:docMk/>
          <pc:sldMk cId="879352989" sldId="379"/>
        </pc:sldMkLst>
      </pc:sldChg>
      <pc:sldChg chg="del">
        <pc:chgData name="Hussien Mohamed Abdallah Sharaf" userId="1d57972a-8c62-4efb-b106-ffe225cee9ae" providerId="ADAL" clId="{BB00686B-85DE-45B8-973E-DB98EDE1C019}" dt="2023-02-14T02:23:23.203" v="275" actId="47"/>
        <pc:sldMkLst>
          <pc:docMk/>
          <pc:sldMk cId="1831265183" sldId="379"/>
        </pc:sldMkLst>
      </pc:sldChg>
      <pc:sldChg chg="del">
        <pc:chgData name="Hussien Mohamed Abdallah Sharaf" userId="1d57972a-8c62-4efb-b106-ffe225cee9ae" providerId="ADAL" clId="{BB00686B-85DE-45B8-973E-DB98EDE1C019}" dt="2023-02-14T02:23:23.737" v="276" actId="47"/>
        <pc:sldMkLst>
          <pc:docMk/>
          <pc:sldMk cId="1831265183" sldId="380"/>
        </pc:sldMkLst>
      </pc:sldChg>
      <pc:sldChg chg="modSp add mod">
        <pc:chgData name="Hussien Mohamed Abdallah Sharaf" userId="1d57972a-8c62-4efb-b106-ffe225cee9ae" providerId="ADAL" clId="{BB00686B-85DE-45B8-973E-DB98EDE1C019}" dt="2023-02-14T02:31:01.105" v="336" actId="27636"/>
        <pc:sldMkLst>
          <pc:docMk/>
          <pc:sldMk cId="2042426830" sldId="380"/>
        </pc:sldMkLst>
        <pc:spChg chg="mod">
          <ac:chgData name="Hussien Mohamed Abdallah Sharaf" userId="1d57972a-8c62-4efb-b106-ffe225cee9ae" providerId="ADAL" clId="{BB00686B-85DE-45B8-973E-DB98EDE1C019}" dt="2023-02-14T02:31:01.105" v="336" actId="27636"/>
          <ac:spMkLst>
            <pc:docMk/>
            <pc:sldMk cId="2042426830" sldId="380"/>
            <ac:spMk id="3" creationId="{15351B56-6877-4E4E-864E-E10E352509A0}"/>
          </ac:spMkLst>
        </pc:spChg>
      </pc:sldChg>
      <pc:sldChg chg="add">
        <pc:chgData name="Hussien Mohamed Abdallah Sharaf" userId="1d57972a-8c62-4efb-b106-ffe225cee9ae" providerId="ADAL" clId="{BB00686B-85DE-45B8-973E-DB98EDE1C019}" dt="2023-02-14T02:31:00.850" v="334"/>
        <pc:sldMkLst>
          <pc:docMk/>
          <pc:sldMk cId="831760228" sldId="381"/>
        </pc:sldMkLst>
      </pc:sldChg>
      <pc:sldChg chg="add">
        <pc:chgData name="Hussien Mohamed Abdallah Sharaf" userId="1d57972a-8c62-4efb-b106-ffe225cee9ae" providerId="ADAL" clId="{BB00686B-85DE-45B8-973E-DB98EDE1C019}" dt="2023-02-14T02:27:32.807" v="319"/>
        <pc:sldMkLst>
          <pc:docMk/>
          <pc:sldMk cId="3957854246" sldId="383"/>
        </pc:sldMkLst>
      </pc:sldChg>
      <pc:sldChg chg="modSp mod">
        <pc:chgData name="Hussien Mohamed Abdallah Sharaf" userId="1d57972a-8c62-4efb-b106-ffe225cee9ae" providerId="ADAL" clId="{BB00686B-85DE-45B8-973E-DB98EDE1C019}" dt="2023-02-14T02:23:57.957" v="285" actId="20577"/>
        <pc:sldMkLst>
          <pc:docMk/>
          <pc:sldMk cId="3440799876" sldId="386"/>
        </pc:sldMkLst>
        <pc:spChg chg="mod">
          <ac:chgData name="Hussien Mohamed Abdallah Sharaf" userId="1d57972a-8c62-4efb-b106-ffe225cee9ae" providerId="ADAL" clId="{BB00686B-85DE-45B8-973E-DB98EDE1C019}" dt="2023-02-14T02:23:43.844" v="281" actId="20577"/>
          <ac:spMkLst>
            <pc:docMk/>
            <pc:sldMk cId="3440799876" sldId="386"/>
            <ac:spMk id="2" creationId="{00000000-0000-0000-0000-000000000000}"/>
          </ac:spMkLst>
        </pc:spChg>
        <pc:spChg chg="mod">
          <ac:chgData name="Hussien Mohamed Abdallah Sharaf" userId="1d57972a-8c62-4efb-b106-ffe225cee9ae" providerId="ADAL" clId="{BB00686B-85DE-45B8-973E-DB98EDE1C019}" dt="2023-02-14T02:23:57.957" v="285" actId="20577"/>
          <ac:spMkLst>
            <pc:docMk/>
            <pc:sldMk cId="3440799876" sldId="386"/>
            <ac:spMk id="3" creationId="{00000000-0000-0000-0000-000000000000}"/>
          </ac:spMkLst>
        </pc:spChg>
      </pc:sldChg>
      <pc:sldChg chg="addSp delSp modSp mod">
        <pc:chgData name="Hussien Mohamed Abdallah Sharaf" userId="1d57972a-8c62-4efb-b106-ffe225cee9ae" providerId="ADAL" clId="{BB00686B-85DE-45B8-973E-DB98EDE1C019}" dt="2023-02-14T02:24:14.102" v="288" actId="478"/>
        <pc:sldMkLst>
          <pc:docMk/>
          <pc:sldMk cId="2066353069" sldId="387"/>
        </pc:sldMkLst>
        <pc:spChg chg="del">
          <ac:chgData name="Hussien Mohamed Abdallah Sharaf" userId="1d57972a-8c62-4efb-b106-ffe225cee9ae" providerId="ADAL" clId="{BB00686B-85DE-45B8-973E-DB98EDE1C019}" dt="2023-02-14T02:24:09.665" v="286" actId="478"/>
          <ac:spMkLst>
            <pc:docMk/>
            <pc:sldMk cId="2066353069" sldId="387"/>
            <ac:spMk id="3" creationId="{00000000-0000-0000-0000-000000000000}"/>
          </ac:spMkLst>
        </pc:spChg>
        <pc:spChg chg="add del mod">
          <ac:chgData name="Hussien Mohamed Abdallah Sharaf" userId="1d57972a-8c62-4efb-b106-ffe225cee9ae" providerId="ADAL" clId="{BB00686B-85DE-45B8-973E-DB98EDE1C019}" dt="2023-02-14T02:24:14.102" v="288" actId="478"/>
          <ac:spMkLst>
            <pc:docMk/>
            <pc:sldMk cId="2066353069" sldId="387"/>
            <ac:spMk id="7" creationId="{335C3EC6-90F1-F061-54E1-B29BCA82D64F}"/>
          </ac:spMkLst>
        </pc:spChg>
        <pc:spChg chg="add mod">
          <ac:chgData name="Hussien Mohamed Abdallah Sharaf" userId="1d57972a-8c62-4efb-b106-ffe225cee9ae" providerId="ADAL" clId="{BB00686B-85DE-45B8-973E-DB98EDE1C019}" dt="2023-02-14T02:24:11.289" v="287"/>
          <ac:spMkLst>
            <pc:docMk/>
            <pc:sldMk cId="2066353069" sldId="387"/>
            <ac:spMk id="8" creationId="{2067506E-B311-6269-52B7-157BA6B04304}"/>
          </ac:spMkLst>
        </pc:spChg>
      </pc:sldChg>
      <pc:sldChg chg="modSp mod">
        <pc:chgData name="Hussien Mohamed Abdallah Sharaf" userId="1d57972a-8c62-4efb-b106-ffe225cee9ae" providerId="ADAL" clId="{BB00686B-85DE-45B8-973E-DB98EDE1C019}" dt="2023-02-14T02:22:37.763" v="266"/>
        <pc:sldMkLst>
          <pc:docMk/>
          <pc:sldMk cId="0" sldId="390"/>
        </pc:sldMkLst>
        <pc:graphicFrameChg chg="mod modGraphic">
          <ac:chgData name="Hussien Mohamed Abdallah Sharaf" userId="1d57972a-8c62-4efb-b106-ffe225cee9ae" providerId="ADAL" clId="{BB00686B-85DE-45B8-973E-DB98EDE1C019}" dt="2023-02-14T02:22:37.763" v="266"/>
          <ac:graphicFrameMkLst>
            <pc:docMk/>
            <pc:sldMk cId="0" sldId="390"/>
            <ac:graphicFrameMk id="4" creationId="{00000000-0000-0000-0000-000000000000}"/>
          </ac:graphicFrameMkLst>
        </pc:graphicFrameChg>
      </pc:sldChg>
      <pc:sldChg chg="modSp new mod">
        <pc:chgData name="Hussien Mohamed Abdallah Sharaf" userId="1d57972a-8c62-4efb-b106-ffe225cee9ae" providerId="ADAL" clId="{BB00686B-85DE-45B8-973E-DB98EDE1C019}" dt="2023-02-14T01:55:50.157" v="44" actId="14100"/>
        <pc:sldMkLst>
          <pc:docMk/>
          <pc:sldMk cId="427016612" sldId="391"/>
        </pc:sldMkLst>
        <pc:spChg chg="mod">
          <ac:chgData name="Hussien Mohamed Abdallah Sharaf" userId="1d57972a-8c62-4efb-b106-ffe225cee9ae" providerId="ADAL" clId="{BB00686B-85DE-45B8-973E-DB98EDE1C019}" dt="2023-02-14T01:55:50.157" v="44" actId="14100"/>
          <ac:spMkLst>
            <pc:docMk/>
            <pc:sldMk cId="427016612" sldId="391"/>
            <ac:spMk id="2" creationId="{D85DF964-963D-C298-B274-82240D7C4FCC}"/>
          </ac:spMkLst>
        </pc:spChg>
        <pc:spChg chg="mod">
          <ac:chgData name="Hussien Mohamed Abdallah Sharaf" userId="1d57972a-8c62-4efb-b106-ffe225cee9ae" providerId="ADAL" clId="{BB00686B-85DE-45B8-973E-DB98EDE1C019}" dt="2023-02-14T01:55:38.395" v="37" actId="20577"/>
          <ac:spMkLst>
            <pc:docMk/>
            <pc:sldMk cId="427016612" sldId="391"/>
            <ac:spMk id="3" creationId="{C078D858-68A4-6C6A-01B9-89E5256CC8C0}"/>
          </ac:spMkLst>
        </pc:spChg>
      </pc:sldChg>
      <pc:sldChg chg="modSp add mod">
        <pc:chgData name="Hussien Mohamed Abdallah Sharaf" userId="1d57972a-8c62-4efb-b106-ffe225cee9ae" providerId="ADAL" clId="{BB00686B-85DE-45B8-973E-DB98EDE1C019}" dt="2023-02-14T02:08:13.348" v="191" actId="404"/>
        <pc:sldMkLst>
          <pc:docMk/>
          <pc:sldMk cId="1088387441" sldId="392"/>
        </pc:sldMkLst>
        <pc:spChg chg="mod">
          <ac:chgData name="Hussien Mohamed Abdallah Sharaf" userId="1d57972a-8c62-4efb-b106-ffe225cee9ae" providerId="ADAL" clId="{BB00686B-85DE-45B8-973E-DB98EDE1C019}" dt="2023-02-14T02:08:02.322" v="190" actId="20577"/>
          <ac:spMkLst>
            <pc:docMk/>
            <pc:sldMk cId="1088387441" sldId="392"/>
            <ac:spMk id="2" creationId="{D4B06147-C9E2-4D1B-93A8-0AC7FF4F53BE}"/>
          </ac:spMkLst>
        </pc:spChg>
        <pc:spChg chg="mod">
          <ac:chgData name="Hussien Mohamed Abdallah Sharaf" userId="1d57972a-8c62-4efb-b106-ffe225cee9ae" providerId="ADAL" clId="{BB00686B-85DE-45B8-973E-DB98EDE1C019}" dt="2023-02-14T02:08:13.348" v="191" actId="404"/>
          <ac:spMkLst>
            <pc:docMk/>
            <pc:sldMk cId="1088387441" sldId="392"/>
            <ac:spMk id="25" creationId="{0924CED9-0DEA-4A9F-94A1-D1187D47F365}"/>
          </ac:spMkLst>
        </pc:spChg>
      </pc:sldChg>
      <pc:sldChg chg="add">
        <pc:chgData name="Hussien Mohamed Abdallah Sharaf" userId="1d57972a-8c62-4efb-b106-ffe225cee9ae" providerId="ADAL" clId="{BB00686B-85DE-45B8-973E-DB98EDE1C019}" dt="2023-02-14T02:07:31.173" v="167"/>
        <pc:sldMkLst>
          <pc:docMk/>
          <pc:sldMk cId="3334040697" sldId="393"/>
        </pc:sldMkLst>
      </pc:sldChg>
      <pc:sldChg chg="modSp add mod ord">
        <pc:chgData name="Hussien Mohamed Abdallah Sharaf" userId="1d57972a-8c62-4efb-b106-ffe225cee9ae" providerId="ADAL" clId="{BB00686B-85DE-45B8-973E-DB98EDE1C019}" dt="2023-02-14T02:12:20.804" v="209"/>
        <pc:sldMkLst>
          <pc:docMk/>
          <pc:sldMk cId="2754429579" sldId="394"/>
        </pc:sldMkLst>
        <pc:spChg chg="mod">
          <ac:chgData name="Hussien Mohamed Abdallah Sharaf" userId="1d57972a-8c62-4efb-b106-ffe225cee9ae" providerId="ADAL" clId="{BB00686B-85DE-45B8-973E-DB98EDE1C019}" dt="2023-02-14T02:11:45.514" v="205" actId="14100"/>
          <ac:spMkLst>
            <pc:docMk/>
            <pc:sldMk cId="2754429579" sldId="394"/>
            <ac:spMk id="3" creationId="{657A9D81-68DA-BFC1-3B38-B533BC10DC9E}"/>
          </ac:spMkLst>
        </pc:spChg>
        <pc:spChg chg="mod">
          <ac:chgData name="Hussien Mohamed Abdallah Sharaf" userId="1d57972a-8c62-4efb-b106-ffe225cee9ae" providerId="ADAL" clId="{BB00686B-85DE-45B8-973E-DB98EDE1C019}" dt="2023-02-14T02:11:45.514" v="205" actId="14100"/>
          <ac:spMkLst>
            <pc:docMk/>
            <pc:sldMk cId="2754429579" sldId="394"/>
            <ac:spMk id="17" creationId="{E5D009AC-BBE3-471D-8885-D3418C842C68}"/>
          </ac:spMkLst>
        </pc:spChg>
        <pc:spChg chg="mod">
          <ac:chgData name="Hussien Mohamed Abdallah Sharaf" userId="1d57972a-8c62-4efb-b106-ffe225cee9ae" providerId="ADAL" clId="{BB00686B-85DE-45B8-973E-DB98EDE1C019}" dt="2023-02-14T02:11:45.514" v="205" actId="14100"/>
          <ac:spMkLst>
            <pc:docMk/>
            <pc:sldMk cId="2754429579" sldId="394"/>
            <ac:spMk id="19" creationId="{EFCAC670-9BF4-4B0C-8BBF-72D3454A9A8B}"/>
          </ac:spMkLst>
        </pc:spChg>
        <pc:spChg chg="mod">
          <ac:chgData name="Hussien Mohamed Abdallah Sharaf" userId="1d57972a-8c62-4efb-b106-ffe225cee9ae" providerId="ADAL" clId="{BB00686B-85DE-45B8-973E-DB98EDE1C019}" dt="2023-02-14T02:11:45.514" v="205" actId="14100"/>
          <ac:spMkLst>
            <pc:docMk/>
            <pc:sldMk cId="2754429579" sldId="394"/>
            <ac:spMk id="28" creationId="{C219A046-38C9-4638-99CA-97ABEAF0900F}"/>
          </ac:spMkLst>
        </pc:spChg>
        <pc:spChg chg="mod">
          <ac:chgData name="Hussien Mohamed Abdallah Sharaf" userId="1d57972a-8c62-4efb-b106-ffe225cee9ae" providerId="ADAL" clId="{BB00686B-85DE-45B8-973E-DB98EDE1C019}" dt="2023-02-14T02:11:45.514" v="205" actId="14100"/>
          <ac:spMkLst>
            <pc:docMk/>
            <pc:sldMk cId="2754429579" sldId="394"/>
            <ac:spMk id="31" creationId="{5608E922-283D-4195-87E3-F0DAF6093446}"/>
          </ac:spMkLst>
        </pc:spChg>
        <pc:spChg chg="mod">
          <ac:chgData name="Hussien Mohamed Abdallah Sharaf" userId="1d57972a-8c62-4efb-b106-ffe225cee9ae" providerId="ADAL" clId="{BB00686B-85DE-45B8-973E-DB98EDE1C019}" dt="2023-02-14T02:11:45.514" v="205" actId="14100"/>
          <ac:spMkLst>
            <pc:docMk/>
            <pc:sldMk cId="2754429579" sldId="394"/>
            <ac:spMk id="40" creationId="{9E933374-8C35-A9A7-9C95-9F1CB1C6ACE9}"/>
          </ac:spMkLst>
        </pc:spChg>
        <pc:spChg chg="mod">
          <ac:chgData name="Hussien Mohamed Abdallah Sharaf" userId="1d57972a-8c62-4efb-b106-ffe225cee9ae" providerId="ADAL" clId="{BB00686B-85DE-45B8-973E-DB98EDE1C019}" dt="2023-02-14T02:11:45.514" v="205" actId="14100"/>
          <ac:spMkLst>
            <pc:docMk/>
            <pc:sldMk cId="2754429579" sldId="394"/>
            <ac:spMk id="41" creationId="{111DA1B4-DCD7-6FF4-829A-469D48B90C96}"/>
          </ac:spMkLst>
        </pc:spChg>
        <pc:spChg chg="mod">
          <ac:chgData name="Hussien Mohamed Abdallah Sharaf" userId="1d57972a-8c62-4efb-b106-ffe225cee9ae" providerId="ADAL" clId="{BB00686B-85DE-45B8-973E-DB98EDE1C019}" dt="2023-02-14T02:11:45.514" v="205" actId="14100"/>
          <ac:spMkLst>
            <pc:docMk/>
            <pc:sldMk cId="2754429579" sldId="394"/>
            <ac:spMk id="47" creationId="{F4087C27-B984-41C0-6279-768C58D71944}"/>
          </ac:spMkLst>
        </pc:spChg>
        <pc:spChg chg="mod">
          <ac:chgData name="Hussien Mohamed Abdallah Sharaf" userId="1d57972a-8c62-4efb-b106-ffe225cee9ae" providerId="ADAL" clId="{BB00686B-85DE-45B8-973E-DB98EDE1C019}" dt="2023-02-14T02:11:45.514" v="205" actId="14100"/>
          <ac:spMkLst>
            <pc:docMk/>
            <pc:sldMk cId="2754429579" sldId="394"/>
            <ac:spMk id="61" creationId="{B30CD09F-94A5-BA53-7610-624B1B7AE70F}"/>
          </ac:spMkLst>
        </pc:spChg>
        <pc:spChg chg="mod">
          <ac:chgData name="Hussien Mohamed Abdallah Sharaf" userId="1d57972a-8c62-4efb-b106-ffe225cee9ae" providerId="ADAL" clId="{BB00686B-85DE-45B8-973E-DB98EDE1C019}" dt="2023-02-14T02:11:45.514" v="205" actId="14100"/>
          <ac:spMkLst>
            <pc:docMk/>
            <pc:sldMk cId="2754429579" sldId="394"/>
            <ac:spMk id="18450" creationId="{463F3520-90CE-6908-440D-89F766A7660B}"/>
          </ac:spMkLst>
        </pc:spChg>
        <pc:spChg chg="mod">
          <ac:chgData name="Hussien Mohamed Abdallah Sharaf" userId="1d57972a-8c62-4efb-b106-ffe225cee9ae" providerId="ADAL" clId="{BB00686B-85DE-45B8-973E-DB98EDE1C019}" dt="2023-02-14T02:11:45.514" v="205" actId="14100"/>
          <ac:spMkLst>
            <pc:docMk/>
            <pc:sldMk cId="2754429579" sldId="394"/>
            <ac:spMk id="18501" creationId="{18818DCD-CEC0-B81C-5847-4D5CC8672544}"/>
          </ac:spMkLst>
        </pc:spChg>
        <pc:grpChg chg="mod">
          <ac:chgData name="Hussien Mohamed Abdallah Sharaf" userId="1d57972a-8c62-4efb-b106-ffe225cee9ae" providerId="ADAL" clId="{BB00686B-85DE-45B8-973E-DB98EDE1C019}" dt="2023-02-14T02:11:45.514" v="205" actId="14100"/>
          <ac:grpSpMkLst>
            <pc:docMk/>
            <pc:sldMk cId="2754429579" sldId="394"/>
            <ac:grpSpMk id="18483" creationId="{0AB9FAAF-3A9C-83A3-7B05-86F5C806A038}"/>
          </ac:grpSpMkLst>
        </pc:grpChg>
        <pc:cxnChg chg="mod">
          <ac:chgData name="Hussien Mohamed Abdallah Sharaf" userId="1d57972a-8c62-4efb-b106-ffe225cee9ae" providerId="ADAL" clId="{BB00686B-85DE-45B8-973E-DB98EDE1C019}" dt="2023-02-14T02:11:45.514" v="205" actId="14100"/>
          <ac:cxnSpMkLst>
            <pc:docMk/>
            <pc:sldMk cId="2754429579" sldId="394"/>
            <ac:cxnSpMk id="34" creationId="{D5E5B613-8A63-4054-AF68-A418318B68CC}"/>
          </ac:cxnSpMkLst>
        </pc:cxnChg>
        <pc:cxnChg chg="mod">
          <ac:chgData name="Hussien Mohamed Abdallah Sharaf" userId="1d57972a-8c62-4efb-b106-ffe225cee9ae" providerId="ADAL" clId="{BB00686B-85DE-45B8-973E-DB98EDE1C019}" dt="2023-02-14T02:11:45.514" v="205" actId="14100"/>
          <ac:cxnSpMkLst>
            <pc:docMk/>
            <pc:sldMk cId="2754429579" sldId="394"/>
            <ac:cxnSpMk id="39" creationId="{E2B0E498-3ACD-4CAB-9A92-45DB2C7DAA93}"/>
          </ac:cxnSpMkLst>
        </pc:cxnChg>
        <pc:cxnChg chg="mod">
          <ac:chgData name="Hussien Mohamed Abdallah Sharaf" userId="1d57972a-8c62-4efb-b106-ffe225cee9ae" providerId="ADAL" clId="{BB00686B-85DE-45B8-973E-DB98EDE1C019}" dt="2023-02-14T02:11:45.514" v="205" actId="14100"/>
          <ac:cxnSpMkLst>
            <pc:docMk/>
            <pc:sldMk cId="2754429579" sldId="394"/>
            <ac:cxnSpMk id="48" creationId="{4ADF0595-FF4A-4259-B5E3-519C2433C9C5}"/>
          </ac:cxnSpMkLst>
        </pc:cxnChg>
        <pc:cxnChg chg="mod">
          <ac:chgData name="Hussien Mohamed Abdallah Sharaf" userId="1d57972a-8c62-4efb-b106-ffe225cee9ae" providerId="ADAL" clId="{BB00686B-85DE-45B8-973E-DB98EDE1C019}" dt="2023-02-14T02:11:45.514" v="205" actId="14100"/>
          <ac:cxnSpMkLst>
            <pc:docMk/>
            <pc:sldMk cId="2754429579" sldId="394"/>
            <ac:cxnSpMk id="49" creationId="{567CA240-4BE8-966C-806E-E2B7BC7D238C}"/>
          </ac:cxnSpMkLst>
        </pc:cxnChg>
        <pc:cxnChg chg="mod">
          <ac:chgData name="Hussien Mohamed Abdallah Sharaf" userId="1d57972a-8c62-4efb-b106-ffe225cee9ae" providerId="ADAL" clId="{BB00686B-85DE-45B8-973E-DB98EDE1C019}" dt="2023-02-14T02:11:45.514" v="205" actId="14100"/>
          <ac:cxnSpMkLst>
            <pc:docMk/>
            <pc:sldMk cId="2754429579" sldId="394"/>
            <ac:cxnSpMk id="54" creationId="{CF926133-5150-BFDE-CDB0-9361EBFB1CBD}"/>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32" creationId="{18DBC655-0A22-48D0-9BEE-F6AAB28D321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51" creationId="{ED83C7E7-F79B-87E6-FC37-9338BB30DED6}"/>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96" creationId="{E7FE7A70-B626-7DF7-2562-681974C25A4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513" creationId="{D1039AEB-5976-9159-41D6-831DF4BC526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522" creationId="{5363051D-86AF-66DA-B7C0-704C34178B60}"/>
          </ac:cxnSpMkLst>
        </pc:cxnChg>
      </pc:sldChg>
      <pc:sldChg chg="add ord">
        <pc:chgData name="Hussien Mohamed Abdallah Sharaf" userId="1d57972a-8c62-4efb-b106-ffe225cee9ae" providerId="ADAL" clId="{BB00686B-85DE-45B8-973E-DB98EDE1C019}" dt="2023-02-14T02:12:20.804" v="209"/>
        <pc:sldMkLst>
          <pc:docMk/>
          <pc:sldMk cId="3982093555" sldId="395"/>
        </pc:sldMkLst>
      </pc:sldChg>
      <pc:sldChg chg="modSp new mod ord">
        <pc:chgData name="Hussien Mohamed Abdallah Sharaf" userId="1d57972a-8c62-4efb-b106-ffe225cee9ae" providerId="ADAL" clId="{BB00686B-85DE-45B8-973E-DB98EDE1C019}" dt="2023-02-14T02:25:41.853" v="290"/>
        <pc:sldMkLst>
          <pc:docMk/>
          <pc:sldMk cId="4236213396" sldId="396"/>
        </pc:sldMkLst>
        <pc:spChg chg="mod">
          <ac:chgData name="Hussien Mohamed Abdallah Sharaf" userId="1d57972a-8c62-4efb-b106-ffe225cee9ae" providerId="ADAL" clId="{BB00686B-85DE-45B8-973E-DB98EDE1C019}" dt="2023-02-14T02:14:26.752" v="232"/>
          <ac:spMkLst>
            <pc:docMk/>
            <pc:sldMk cId="4236213396" sldId="396"/>
            <ac:spMk id="2" creationId="{C699672E-705D-57C3-A5F1-87555F34330C}"/>
          </ac:spMkLst>
        </pc:spChg>
        <pc:spChg chg="mod">
          <ac:chgData name="Hussien Mohamed Abdallah Sharaf" userId="1d57972a-8c62-4efb-b106-ffe225cee9ae" providerId="ADAL" clId="{BB00686B-85DE-45B8-973E-DB98EDE1C019}" dt="2023-02-14T02:14:10.008" v="231" actId="20577"/>
          <ac:spMkLst>
            <pc:docMk/>
            <pc:sldMk cId="4236213396" sldId="396"/>
            <ac:spMk id="3" creationId="{4E8B685F-6D24-77CA-B1C2-9226FC4CE273}"/>
          </ac:spMkLst>
        </pc:spChg>
      </pc:sldChg>
      <pc:sldChg chg="modSp add mod">
        <pc:chgData name="Hussien Mohamed Abdallah Sharaf" userId="1d57972a-8c62-4efb-b106-ffe225cee9ae" providerId="ADAL" clId="{BB00686B-85DE-45B8-973E-DB98EDE1C019}" dt="2023-02-14T02:31:01.034" v="335" actId="27636"/>
        <pc:sldMkLst>
          <pc:docMk/>
          <pc:sldMk cId="2981645025" sldId="403"/>
        </pc:sldMkLst>
        <pc:spChg chg="mod">
          <ac:chgData name="Hussien Mohamed Abdallah Sharaf" userId="1d57972a-8c62-4efb-b106-ffe225cee9ae" providerId="ADAL" clId="{BB00686B-85DE-45B8-973E-DB98EDE1C019}" dt="2023-02-14T02:31:01.034" v="335" actId="27636"/>
          <ac:spMkLst>
            <pc:docMk/>
            <pc:sldMk cId="2981645025" sldId="403"/>
            <ac:spMk id="3" creationId="{8BCE54B6-8552-410C-81E9-AFEEB1F26B61}"/>
          </ac:spMkLst>
        </pc:spChg>
      </pc:sldChg>
      <pc:sldChg chg="modSp add mod">
        <pc:chgData name="Hussien Mohamed Abdallah Sharaf" userId="1d57972a-8c62-4efb-b106-ffe225cee9ae" providerId="ADAL" clId="{BB00686B-85DE-45B8-973E-DB98EDE1C019}" dt="2023-02-14T02:29:23.676" v="329" actId="1076"/>
        <pc:sldMkLst>
          <pc:docMk/>
          <pc:sldMk cId="1588072368" sldId="414"/>
        </pc:sldMkLst>
        <pc:spChg chg="mod">
          <ac:chgData name="Hussien Mohamed Abdallah Sharaf" userId="1d57972a-8c62-4efb-b106-ffe225cee9ae" providerId="ADAL" clId="{BB00686B-85DE-45B8-973E-DB98EDE1C019}" dt="2023-02-14T02:29:23.676" v="329" actId="1076"/>
          <ac:spMkLst>
            <pc:docMk/>
            <pc:sldMk cId="1588072368" sldId="414"/>
            <ac:spMk id="7" creationId="{94B70CFE-4FAF-4D34-BED5-FD1E07244BC1}"/>
          </ac:spMkLst>
        </pc:spChg>
      </pc:sldChg>
      <pc:sldChg chg="modSp add mod">
        <pc:chgData name="Hussien Mohamed Abdallah Sharaf" userId="1d57972a-8c62-4efb-b106-ffe225cee9ae" providerId="ADAL" clId="{BB00686B-85DE-45B8-973E-DB98EDE1C019}" dt="2023-02-14T02:29:05.454" v="324" actId="1076"/>
        <pc:sldMkLst>
          <pc:docMk/>
          <pc:sldMk cId="1902967802" sldId="415"/>
        </pc:sldMkLst>
        <pc:spChg chg="mod">
          <ac:chgData name="Hussien Mohamed Abdallah Sharaf" userId="1d57972a-8c62-4efb-b106-ffe225cee9ae" providerId="ADAL" clId="{BB00686B-85DE-45B8-973E-DB98EDE1C019}" dt="2023-02-14T02:29:05.454" v="324" actId="1076"/>
          <ac:spMkLst>
            <pc:docMk/>
            <pc:sldMk cId="1902967802" sldId="415"/>
            <ac:spMk id="8" creationId="{8D31C200-0F07-42E4-9098-E41C15646F02}"/>
          </ac:spMkLst>
        </pc:spChg>
      </pc:sldChg>
      <pc:sldChg chg="add">
        <pc:chgData name="Hussien Mohamed Abdallah Sharaf" userId="1d57972a-8c62-4efb-b106-ffe225cee9ae" providerId="ADAL" clId="{BB00686B-85DE-45B8-973E-DB98EDE1C019}" dt="2023-02-14T02:31:00.850" v="334"/>
        <pc:sldMkLst>
          <pc:docMk/>
          <pc:sldMk cId="1042398450" sldId="416"/>
        </pc:sldMkLst>
      </pc:sldChg>
      <pc:sldChg chg="add">
        <pc:chgData name="Hussien Mohamed Abdallah Sharaf" userId="1d57972a-8c62-4efb-b106-ffe225cee9ae" providerId="ADAL" clId="{BB00686B-85DE-45B8-973E-DB98EDE1C019}" dt="2023-02-14T02:31:00.850" v="334"/>
        <pc:sldMkLst>
          <pc:docMk/>
          <pc:sldMk cId="1431099624" sldId="417"/>
        </pc:sldMkLst>
      </pc:sldChg>
      <pc:sldChg chg="add">
        <pc:chgData name="Hussien Mohamed Abdallah Sharaf" userId="1d57972a-8c62-4efb-b106-ffe225cee9ae" providerId="ADAL" clId="{BB00686B-85DE-45B8-973E-DB98EDE1C019}" dt="2023-02-14T02:31:00.850" v="334"/>
        <pc:sldMkLst>
          <pc:docMk/>
          <pc:sldMk cId="32085470" sldId="418"/>
        </pc:sldMkLst>
      </pc:sldChg>
      <pc:sldChg chg="add">
        <pc:chgData name="Hussien Mohamed Abdallah Sharaf" userId="1d57972a-8c62-4efb-b106-ffe225cee9ae" providerId="ADAL" clId="{BB00686B-85DE-45B8-973E-DB98EDE1C019}" dt="2023-02-14T02:31:00.850" v="334"/>
        <pc:sldMkLst>
          <pc:docMk/>
          <pc:sldMk cId="760250859" sldId="419"/>
        </pc:sldMkLst>
      </pc:sldChg>
      <pc:sldChg chg="add">
        <pc:chgData name="Hussien Mohamed Abdallah Sharaf" userId="1d57972a-8c62-4efb-b106-ffe225cee9ae" providerId="ADAL" clId="{BB00686B-85DE-45B8-973E-DB98EDE1C019}" dt="2023-02-14T02:31:00.850" v="334"/>
        <pc:sldMkLst>
          <pc:docMk/>
          <pc:sldMk cId="1674034977" sldId="420"/>
        </pc:sldMkLst>
      </pc:sldChg>
      <pc:sldChg chg="add">
        <pc:chgData name="Hussien Mohamed Abdallah Sharaf" userId="1d57972a-8c62-4efb-b106-ffe225cee9ae" providerId="ADAL" clId="{BB00686B-85DE-45B8-973E-DB98EDE1C019}" dt="2023-02-14T02:31:00.850" v="334"/>
        <pc:sldMkLst>
          <pc:docMk/>
          <pc:sldMk cId="4253212682" sldId="421"/>
        </pc:sldMkLst>
      </pc:sldChg>
      <pc:sldChg chg="modSp add mod">
        <pc:chgData name="Hussien Mohamed Abdallah Sharaf" userId="1d57972a-8c62-4efb-b106-ffe225cee9ae" providerId="ADAL" clId="{BB00686B-85DE-45B8-973E-DB98EDE1C019}" dt="2023-02-14T02:31:01.185" v="337" actId="27636"/>
        <pc:sldMkLst>
          <pc:docMk/>
          <pc:sldMk cId="1504747318" sldId="422"/>
        </pc:sldMkLst>
        <pc:spChg chg="mod">
          <ac:chgData name="Hussien Mohamed Abdallah Sharaf" userId="1d57972a-8c62-4efb-b106-ffe225cee9ae" providerId="ADAL" clId="{BB00686B-85DE-45B8-973E-DB98EDE1C019}" dt="2023-02-14T02:31:01.185" v="337" actId="27636"/>
          <ac:spMkLst>
            <pc:docMk/>
            <pc:sldMk cId="1504747318" sldId="422"/>
            <ac:spMk id="2" creationId="{7F65A28E-E8F5-3054-5005-D4C33C86508B}"/>
          </ac:spMkLst>
        </pc:spChg>
      </pc:sldChg>
      <pc:sldChg chg="modSp add mod">
        <pc:chgData name="Hussien Mohamed Abdallah Sharaf" userId="1d57972a-8c62-4efb-b106-ffe225cee9ae" providerId="ADAL" clId="{BB00686B-85DE-45B8-973E-DB98EDE1C019}" dt="2023-02-14T02:31:01.190" v="338" actId="27636"/>
        <pc:sldMkLst>
          <pc:docMk/>
          <pc:sldMk cId="2267019833" sldId="423"/>
        </pc:sldMkLst>
        <pc:spChg chg="mod">
          <ac:chgData name="Hussien Mohamed Abdallah Sharaf" userId="1d57972a-8c62-4efb-b106-ffe225cee9ae" providerId="ADAL" clId="{BB00686B-85DE-45B8-973E-DB98EDE1C019}" dt="2023-02-14T02:31:01.190" v="338" actId="27636"/>
          <ac:spMkLst>
            <pc:docMk/>
            <pc:sldMk cId="2267019833" sldId="423"/>
            <ac:spMk id="2" creationId="{7F65A28E-E8F5-3054-5005-D4C33C86508B}"/>
          </ac:spMkLst>
        </pc:spChg>
      </pc:sldChg>
      <pc:sldChg chg="add">
        <pc:chgData name="Hussien Mohamed Abdallah Sharaf" userId="1d57972a-8c62-4efb-b106-ffe225cee9ae" providerId="ADAL" clId="{BB00686B-85DE-45B8-973E-DB98EDE1C019}" dt="2023-02-14T02:31:00.850" v="334"/>
        <pc:sldMkLst>
          <pc:docMk/>
          <pc:sldMk cId="3356894249" sldId="424"/>
        </pc:sldMkLst>
      </pc:sldChg>
      <pc:sldChg chg="add">
        <pc:chgData name="Hussien Mohamed Abdallah Sharaf" userId="1d57972a-8c62-4efb-b106-ffe225cee9ae" providerId="ADAL" clId="{BB00686B-85DE-45B8-973E-DB98EDE1C019}" dt="2023-02-14T02:31:00.850" v="334"/>
        <pc:sldMkLst>
          <pc:docMk/>
          <pc:sldMk cId="2880013122" sldId="425"/>
        </pc:sldMkLst>
      </pc:sldChg>
      <pc:sldChg chg="add">
        <pc:chgData name="Hussien Mohamed Abdallah Sharaf" userId="1d57972a-8c62-4efb-b106-ffe225cee9ae" providerId="ADAL" clId="{BB00686B-85DE-45B8-973E-DB98EDE1C019}" dt="2023-02-14T02:31:00.850" v="334"/>
        <pc:sldMkLst>
          <pc:docMk/>
          <pc:sldMk cId="400274870" sldId="426"/>
        </pc:sldMkLst>
      </pc:sldChg>
      <pc:sldChg chg="add">
        <pc:chgData name="Hussien Mohamed Abdallah Sharaf" userId="1d57972a-8c62-4efb-b106-ffe225cee9ae" providerId="ADAL" clId="{BB00686B-85DE-45B8-973E-DB98EDE1C019}" dt="2023-02-14T02:31:00.850" v="334"/>
        <pc:sldMkLst>
          <pc:docMk/>
          <pc:sldMk cId="660885823" sldId="427"/>
        </pc:sldMkLst>
      </pc:sldChg>
      <pc:sldChg chg="add">
        <pc:chgData name="Hussien Mohamed Abdallah Sharaf" userId="1d57972a-8c62-4efb-b106-ffe225cee9ae" providerId="ADAL" clId="{BB00686B-85DE-45B8-973E-DB98EDE1C019}" dt="2023-02-14T02:31:00.850" v="334"/>
        <pc:sldMkLst>
          <pc:docMk/>
          <pc:sldMk cId="1407219717" sldId="428"/>
        </pc:sldMkLst>
      </pc:sldChg>
      <pc:sldChg chg="add">
        <pc:chgData name="Hussien Mohamed Abdallah Sharaf" userId="1d57972a-8c62-4efb-b106-ffe225cee9ae" providerId="ADAL" clId="{BB00686B-85DE-45B8-973E-DB98EDE1C019}" dt="2023-02-14T02:31:00.850" v="334"/>
        <pc:sldMkLst>
          <pc:docMk/>
          <pc:sldMk cId="3107089703" sldId="429"/>
        </pc:sldMkLst>
      </pc:sldChg>
      <pc:sldChg chg="add">
        <pc:chgData name="Hussien Mohamed Abdallah Sharaf" userId="1d57972a-8c62-4efb-b106-ffe225cee9ae" providerId="ADAL" clId="{BB00686B-85DE-45B8-973E-DB98EDE1C019}" dt="2023-02-14T02:31:00.850" v="334"/>
        <pc:sldMkLst>
          <pc:docMk/>
          <pc:sldMk cId="3035603993" sldId="430"/>
        </pc:sldMkLst>
      </pc:sldChg>
    </pc:docChg>
  </pc:docChgLst>
  <pc:docChgLst>
    <pc:chgData name="hussien mohamed abdullah sharaf" userId="1d57972a-8c62-4efb-b106-ffe225cee9ae" providerId="ADAL" clId="{BB00686B-85DE-45B8-973E-DB98EDE1C019}"/>
    <pc:docChg chg="undo custSel addSld delSld modSld">
      <pc:chgData name="hussien mohamed abdullah sharaf" userId="1d57972a-8c62-4efb-b106-ffe225cee9ae" providerId="ADAL" clId="{BB00686B-85DE-45B8-973E-DB98EDE1C019}" dt="2023-02-23T19:31:15.775" v="320" actId="27636"/>
      <pc:docMkLst>
        <pc:docMk/>
      </pc:docMkLst>
      <pc:sldChg chg="modSp mod">
        <pc:chgData name="hussien mohamed abdullah sharaf" userId="1d57972a-8c62-4efb-b106-ffe225cee9ae" providerId="ADAL" clId="{BB00686B-85DE-45B8-973E-DB98EDE1C019}" dt="2023-02-23T19:31:15.775" v="320" actId="27636"/>
        <pc:sldMkLst>
          <pc:docMk/>
          <pc:sldMk cId="0" sldId="267"/>
        </pc:sldMkLst>
        <pc:spChg chg="mod">
          <ac:chgData name="hussien mohamed abdullah sharaf" userId="1d57972a-8c62-4efb-b106-ffe225cee9ae" providerId="ADAL" clId="{BB00686B-85DE-45B8-973E-DB98EDE1C019}" dt="2023-02-23T09:31:29.815" v="318" actId="20577"/>
          <ac:spMkLst>
            <pc:docMk/>
            <pc:sldMk cId="0" sldId="267"/>
            <ac:spMk id="4" creationId="{00000000-0000-0000-0000-000000000000}"/>
          </ac:spMkLst>
        </pc:spChg>
        <pc:spChg chg="mod">
          <ac:chgData name="hussien mohamed abdullah sharaf" userId="1d57972a-8c62-4efb-b106-ffe225cee9ae" providerId="ADAL" clId="{BB00686B-85DE-45B8-973E-DB98EDE1C019}" dt="2023-02-14T02:54:42.300" v="13" actId="2711"/>
          <ac:spMkLst>
            <pc:docMk/>
            <pc:sldMk cId="0" sldId="267"/>
            <ac:spMk id="7" creationId="{00000000-0000-0000-0000-000000000000}"/>
          </ac:spMkLst>
        </pc:spChg>
        <pc:spChg chg="mod">
          <ac:chgData name="hussien mohamed abdullah sharaf" userId="1d57972a-8c62-4efb-b106-ffe225cee9ae" providerId="ADAL" clId="{BB00686B-85DE-45B8-973E-DB98EDE1C019}" dt="2023-02-23T19:31:15.775" v="320" actId="27636"/>
          <ac:spMkLst>
            <pc:docMk/>
            <pc:sldMk cId="0" sldId="267"/>
            <ac:spMk id="10" creationId="{00000000-0000-0000-0000-000000000000}"/>
          </ac:spMkLst>
        </pc:spChg>
      </pc:sldChg>
      <pc:sldChg chg="del">
        <pc:chgData name="hussien mohamed abdullah sharaf" userId="1d57972a-8c62-4efb-b106-ffe225cee9ae" providerId="ADAL" clId="{BB00686B-85DE-45B8-973E-DB98EDE1C019}" dt="2023-02-14T02:56:56.944" v="14" actId="47"/>
        <pc:sldMkLst>
          <pc:docMk/>
          <pc:sldMk cId="0" sldId="275"/>
        </pc:sldMkLst>
      </pc:sldChg>
      <pc:sldChg chg="modSp mod">
        <pc:chgData name="hussien mohamed abdullah sharaf" userId="1d57972a-8c62-4efb-b106-ffe225cee9ae" providerId="ADAL" clId="{BB00686B-85DE-45B8-973E-DB98EDE1C019}" dt="2023-02-14T14:23:06.111" v="15"/>
        <pc:sldMkLst>
          <pc:docMk/>
          <pc:sldMk cId="0" sldId="282"/>
        </pc:sldMkLst>
        <pc:spChg chg="mod">
          <ac:chgData name="hussien mohamed abdullah sharaf" userId="1d57972a-8c62-4efb-b106-ffe225cee9ae" providerId="ADAL" clId="{BB00686B-85DE-45B8-973E-DB98EDE1C019}" dt="2023-02-14T14:23:06.111" v="15"/>
          <ac:spMkLst>
            <pc:docMk/>
            <pc:sldMk cId="0" sldId="282"/>
            <ac:spMk id="2" creationId="{00000000-0000-0000-0000-000000000000}"/>
          </ac:spMkLst>
        </pc:spChg>
      </pc:sldChg>
      <pc:sldChg chg="modSp mod">
        <pc:chgData name="hussien mohamed abdullah sharaf" userId="1d57972a-8c62-4efb-b106-ffe225cee9ae" providerId="ADAL" clId="{BB00686B-85DE-45B8-973E-DB98EDE1C019}" dt="2023-02-14T14:30:32.489" v="132" actId="20577"/>
        <pc:sldMkLst>
          <pc:docMk/>
          <pc:sldMk cId="0" sldId="340"/>
        </pc:sldMkLst>
        <pc:spChg chg="mod">
          <ac:chgData name="hussien mohamed abdullah sharaf" userId="1d57972a-8c62-4efb-b106-ffe225cee9ae" providerId="ADAL" clId="{BB00686B-85DE-45B8-973E-DB98EDE1C019}" dt="2023-02-14T14:30:32.489" v="132" actId="20577"/>
          <ac:spMkLst>
            <pc:docMk/>
            <pc:sldMk cId="0" sldId="340"/>
            <ac:spMk id="2" creationId="{00000000-0000-0000-0000-000000000000}"/>
          </ac:spMkLst>
        </pc:spChg>
      </pc:sldChg>
      <pc:sldChg chg="addSp modSp mod">
        <pc:chgData name="hussien mohamed abdullah sharaf" userId="1d57972a-8c62-4efb-b106-ffe225cee9ae" providerId="ADAL" clId="{BB00686B-85DE-45B8-973E-DB98EDE1C019}" dt="2023-02-14T14:30:00.894" v="129" actId="20577"/>
        <pc:sldMkLst>
          <pc:docMk/>
          <pc:sldMk cId="0" sldId="341"/>
        </pc:sldMkLst>
        <pc:spChg chg="mod">
          <ac:chgData name="hussien mohamed abdullah sharaf" userId="1d57972a-8c62-4efb-b106-ffe225cee9ae" providerId="ADAL" clId="{BB00686B-85DE-45B8-973E-DB98EDE1C019}" dt="2023-02-14T14:30:00.894" v="129" actId="20577"/>
          <ac:spMkLst>
            <pc:docMk/>
            <pc:sldMk cId="0" sldId="341"/>
            <ac:spMk id="2" creationId="{00000000-0000-0000-0000-000000000000}"/>
          </ac:spMkLst>
        </pc:spChg>
        <pc:spChg chg="add mod">
          <ac:chgData name="hussien mohamed abdullah sharaf" userId="1d57972a-8c62-4efb-b106-ffe225cee9ae" providerId="ADAL" clId="{BB00686B-85DE-45B8-973E-DB98EDE1C019}" dt="2023-02-14T14:24:07.512" v="20" actId="1076"/>
          <ac:spMkLst>
            <pc:docMk/>
            <pc:sldMk cId="0" sldId="341"/>
            <ac:spMk id="6" creationId="{5E0ADA95-0275-A62E-5F6E-8C7E7FF90C44}"/>
          </ac:spMkLst>
        </pc:spChg>
        <pc:spChg chg="add mod">
          <ac:chgData name="hussien mohamed abdullah sharaf" userId="1d57972a-8c62-4efb-b106-ffe225cee9ae" providerId="ADAL" clId="{BB00686B-85DE-45B8-973E-DB98EDE1C019}" dt="2023-02-14T14:24:07.512" v="20" actId="1076"/>
          <ac:spMkLst>
            <pc:docMk/>
            <pc:sldMk cId="0" sldId="341"/>
            <ac:spMk id="7" creationId="{E0315847-0194-0562-717E-4BE310B75E57}"/>
          </ac:spMkLst>
        </pc:spChg>
        <pc:spChg chg="add mod">
          <ac:chgData name="hussien mohamed abdullah sharaf" userId="1d57972a-8c62-4efb-b106-ffe225cee9ae" providerId="ADAL" clId="{BB00686B-85DE-45B8-973E-DB98EDE1C019}" dt="2023-02-14T14:24:07.512" v="20" actId="1076"/>
          <ac:spMkLst>
            <pc:docMk/>
            <pc:sldMk cId="0" sldId="341"/>
            <ac:spMk id="8" creationId="{6056C347-1285-1412-5CE9-8063F58B164F}"/>
          </ac:spMkLst>
        </pc:spChg>
        <pc:spChg chg="add mod">
          <ac:chgData name="hussien mohamed abdullah sharaf" userId="1d57972a-8c62-4efb-b106-ffe225cee9ae" providerId="ADAL" clId="{BB00686B-85DE-45B8-973E-DB98EDE1C019}" dt="2023-02-14T14:24:07.512" v="20" actId="1076"/>
          <ac:spMkLst>
            <pc:docMk/>
            <pc:sldMk cId="0" sldId="341"/>
            <ac:spMk id="9" creationId="{F8BCA6F6-EB9E-D030-A8EC-BADB5B0BEC7A}"/>
          </ac:spMkLst>
        </pc:spChg>
      </pc:sldChg>
      <pc:sldChg chg="modSp mod">
        <pc:chgData name="hussien mohamed abdullah sharaf" userId="1d57972a-8c62-4efb-b106-ffe225cee9ae" providerId="ADAL" clId="{BB00686B-85DE-45B8-973E-DB98EDE1C019}" dt="2023-02-14T14:32:01.943" v="169" actId="20577"/>
        <pc:sldMkLst>
          <pc:docMk/>
          <pc:sldMk cId="0" sldId="342"/>
        </pc:sldMkLst>
        <pc:spChg chg="mod">
          <ac:chgData name="hussien mohamed abdullah sharaf" userId="1d57972a-8c62-4efb-b106-ffe225cee9ae" providerId="ADAL" clId="{BB00686B-85DE-45B8-973E-DB98EDE1C019}" dt="2023-02-14T14:32:01.943" v="169" actId="20577"/>
          <ac:spMkLst>
            <pc:docMk/>
            <pc:sldMk cId="0" sldId="342"/>
            <ac:spMk id="2" creationId="{00000000-0000-0000-0000-000000000000}"/>
          </ac:spMkLst>
        </pc:spChg>
      </pc:sldChg>
      <pc:sldChg chg="modSp">
        <pc:chgData name="hussien mohamed abdullah sharaf" userId="1d57972a-8c62-4efb-b106-ffe225cee9ae" providerId="ADAL" clId="{BB00686B-85DE-45B8-973E-DB98EDE1C019}" dt="2023-02-14T14:27:55.678" v="106" actId="20577"/>
        <pc:sldMkLst>
          <pc:docMk/>
          <pc:sldMk cId="0" sldId="343"/>
        </pc:sldMkLst>
        <pc:spChg chg="mod">
          <ac:chgData name="hussien mohamed abdullah sharaf" userId="1d57972a-8c62-4efb-b106-ffe225cee9ae" providerId="ADAL" clId="{BB00686B-85DE-45B8-973E-DB98EDE1C019}" dt="2023-02-14T14:27:55.678" v="106" actId="20577"/>
          <ac:spMkLst>
            <pc:docMk/>
            <pc:sldMk cId="0" sldId="343"/>
            <ac:spMk id="2" creationId="{00000000-0000-0000-0000-000000000000}"/>
          </ac:spMkLst>
        </pc:spChg>
      </pc:sldChg>
      <pc:sldChg chg="modSp mod">
        <pc:chgData name="hussien mohamed abdullah sharaf" userId="1d57972a-8c62-4efb-b106-ffe225cee9ae" providerId="ADAL" clId="{BB00686B-85DE-45B8-973E-DB98EDE1C019}" dt="2023-02-14T14:33:31.724" v="174" actId="207"/>
        <pc:sldMkLst>
          <pc:docMk/>
          <pc:sldMk cId="0" sldId="345"/>
        </pc:sldMkLst>
        <pc:spChg chg="mod">
          <ac:chgData name="hussien mohamed abdullah sharaf" userId="1d57972a-8c62-4efb-b106-ffe225cee9ae" providerId="ADAL" clId="{BB00686B-85DE-45B8-973E-DB98EDE1C019}" dt="2023-02-14T14:33:31.724" v="174" actId="207"/>
          <ac:spMkLst>
            <pc:docMk/>
            <pc:sldMk cId="0" sldId="345"/>
            <ac:spMk id="2" creationId="{00000000-0000-0000-0000-000000000000}"/>
          </ac:spMkLst>
        </pc:spChg>
      </pc:sldChg>
      <pc:sldChg chg="modSp mod">
        <pc:chgData name="hussien mohamed abdullah sharaf" userId="1d57972a-8c62-4efb-b106-ffe225cee9ae" providerId="ADAL" clId="{BB00686B-85DE-45B8-973E-DB98EDE1C019}" dt="2023-02-14T15:06:31.016" v="298" actId="313"/>
        <pc:sldMkLst>
          <pc:docMk/>
          <pc:sldMk cId="108454930" sldId="359"/>
        </pc:sldMkLst>
        <pc:spChg chg="mod">
          <ac:chgData name="hussien mohamed abdullah sharaf" userId="1d57972a-8c62-4efb-b106-ffe225cee9ae" providerId="ADAL" clId="{BB00686B-85DE-45B8-973E-DB98EDE1C019}" dt="2023-02-14T15:06:31.016" v="298" actId="313"/>
          <ac:spMkLst>
            <pc:docMk/>
            <pc:sldMk cId="108454930" sldId="359"/>
            <ac:spMk id="2" creationId="{00000000-0000-0000-0000-000000000000}"/>
          </ac:spMkLst>
        </pc:spChg>
      </pc:sldChg>
      <pc:sldChg chg="del">
        <pc:chgData name="hussien mohamed abdullah sharaf" userId="1d57972a-8c62-4efb-b106-ffe225cee9ae" providerId="ADAL" clId="{BB00686B-85DE-45B8-973E-DB98EDE1C019}" dt="2023-02-14T02:56:56.944" v="14" actId="47"/>
        <pc:sldMkLst>
          <pc:docMk/>
          <pc:sldMk cId="4173609127" sldId="369"/>
        </pc:sldMkLst>
      </pc:sldChg>
      <pc:sldChg chg="del">
        <pc:chgData name="hussien mohamed abdullah sharaf" userId="1d57972a-8c62-4efb-b106-ffe225cee9ae" providerId="ADAL" clId="{BB00686B-85DE-45B8-973E-DB98EDE1C019}" dt="2023-02-14T02:56:56.944" v="14" actId="47"/>
        <pc:sldMkLst>
          <pc:docMk/>
          <pc:sldMk cId="651918754" sldId="376"/>
        </pc:sldMkLst>
      </pc:sldChg>
      <pc:sldChg chg="modSp mod">
        <pc:chgData name="hussien mohamed abdullah sharaf" userId="1d57972a-8c62-4efb-b106-ffe225cee9ae" providerId="ADAL" clId="{BB00686B-85DE-45B8-973E-DB98EDE1C019}" dt="2023-02-14T15:01:08.720" v="282" actId="207"/>
        <pc:sldMkLst>
          <pc:docMk/>
          <pc:sldMk cId="3485043904" sldId="378"/>
        </pc:sldMkLst>
        <pc:spChg chg="mod">
          <ac:chgData name="hussien mohamed abdullah sharaf" userId="1d57972a-8c62-4efb-b106-ffe225cee9ae" providerId="ADAL" clId="{BB00686B-85DE-45B8-973E-DB98EDE1C019}" dt="2023-02-14T15:01:08.720" v="282" actId="207"/>
          <ac:spMkLst>
            <pc:docMk/>
            <pc:sldMk cId="3485043904" sldId="378"/>
            <ac:spMk id="2" creationId="{00000000-0000-0000-0000-000000000000}"/>
          </ac:spMkLst>
        </pc:spChg>
      </pc:sldChg>
      <pc:sldChg chg="del">
        <pc:chgData name="hussien mohamed abdullah sharaf" userId="1d57972a-8c62-4efb-b106-ffe225cee9ae" providerId="ADAL" clId="{BB00686B-85DE-45B8-973E-DB98EDE1C019}" dt="2023-02-14T02:56:56.944" v="14" actId="47"/>
        <pc:sldMkLst>
          <pc:docMk/>
          <pc:sldMk cId="879352989" sldId="379"/>
        </pc:sldMkLst>
      </pc:sldChg>
      <pc:sldChg chg="del">
        <pc:chgData name="hussien mohamed abdullah sharaf" userId="1d57972a-8c62-4efb-b106-ffe225cee9ae" providerId="ADAL" clId="{BB00686B-85DE-45B8-973E-DB98EDE1C019}" dt="2023-02-14T02:56:56.944" v="14" actId="47"/>
        <pc:sldMkLst>
          <pc:docMk/>
          <pc:sldMk cId="2042426830" sldId="380"/>
        </pc:sldMkLst>
      </pc:sldChg>
      <pc:sldChg chg="del">
        <pc:chgData name="hussien mohamed abdullah sharaf" userId="1d57972a-8c62-4efb-b106-ffe225cee9ae" providerId="ADAL" clId="{BB00686B-85DE-45B8-973E-DB98EDE1C019}" dt="2023-02-13T13:12:36.441" v="0" actId="47"/>
        <pc:sldMkLst>
          <pc:docMk/>
          <pc:sldMk cId="427411918" sldId="381"/>
        </pc:sldMkLst>
      </pc:sldChg>
      <pc:sldChg chg="del">
        <pc:chgData name="hussien mohamed abdullah sharaf" userId="1d57972a-8c62-4efb-b106-ffe225cee9ae" providerId="ADAL" clId="{BB00686B-85DE-45B8-973E-DB98EDE1C019}" dt="2023-02-14T02:56:56.944" v="14" actId="47"/>
        <pc:sldMkLst>
          <pc:docMk/>
          <pc:sldMk cId="831760228" sldId="381"/>
        </pc:sldMkLst>
      </pc:sldChg>
      <pc:sldChg chg="del">
        <pc:chgData name="hussien mohamed abdullah sharaf" userId="1d57972a-8c62-4efb-b106-ffe225cee9ae" providerId="ADAL" clId="{BB00686B-85DE-45B8-973E-DB98EDE1C019}" dt="2023-02-13T13:12:36.441" v="0" actId="47"/>
        <pc:sldMkLst>
          <pc:docMk/>
          <pc:sldMk cId="2644955514" sldId="382"/>
        </pc:sldMkLst>
      </pc:sldChg>
      <pc:sldChg chg="del">
        <pc:chgData name="hussien mohamed abdullah sharaf" userId="1d57972a-8c62-4efb-b106-ffe225cee9ae" providerId="ADAL" clId="{BB00686B-85DE-45B8-973E-DB98EDE1C019}" dt="2023-02-13T13:12:36.441" v="0" actId="47"/>
        <pc:sldMkLst>
          <pc:docMk/>
          <pc:sldMk cId="613506500" sldId="383"/>
        </pc:sldMkLst>
      </pc:sldChg>
      <pc:sldChg chg="del">
        <pc:chgData name="hussien mohamed abdullah sharaf" userId="1d57972a-8c62-4efb-b106-ffe225cee9ae" providerId="ADAL" clId="{BB00686B-85DE-45B8-973E-DB98EDE1C019}" dt="2023-02-14T02:56:56.944" v="14" actId="47"/>
        <pc:sldMkLst>
          <pc:docMk/>
          <pc:sldMk cId="3957854246" sldId="383"/>
        </pc:sldMkLst>
      </pc:sldChg>
      <pc:sldChg chg="del">
        <pc:chgData name="hussien mohamed abdullah sharaf" userId="1d57972a-8c62-4efb-b106-ffe225cee9ae" providerId="ADAL" clId="{BB00686B-85DE-45B8-973E-DB98EDE1C019}" dt="2023-02-13T13:12:36.441" v="0" actId="47"/>
        <pc:sldMkLst>
          <pc:docMk/>
          <pc:sldMk cId="2685210609" sldId="384"/>
        </pc:sldMkLst>
      </pc:sldChg>
      <pc:sldChg chg="del">
        <pc:chgData name="hussien mohamed abdullah sharaf" userId="1d57972a-8c62-4efb-b106-ffe225cee9ae" providerId="ADAL" clId="{BB00686B-85DE-45B8-973E-DB98EDE1C019}" dt="2023-02-13T13:12:36.441" v="0" actId="47"/>
        <pc:sldMkLst>
          <pc:docMk/>
          <pc:sldMk cId="2305996828" sldId="385"/>
        </pc:sldMkLst>
      </pc:sldChg>
      <pc:sldChg chg="modSp mod">
        <pc:chgData name="hussien mohamed abdullah sharaf" userId="1d57972a-8c62-4efb-b106-ffe225cee9ae" providerId="ADAL" clId="{BB00686B-85DE-45B8-973E-DB98EDE1C019}" dt="2023-02-13T13:13:06.779" v="2" actId="1076"/>
        <pc:sldMkLst>
          <pc:docMk/>
          <pc:sldMk cId="3996303745" sldId="388"/>
        </pc:sldMkLst>
        <pc:picChg chg="mod">
          <ac:chgData name="hussien mohamed abdullah sharaf" userId="1d57972a-8c62-4efb-b106-ffe225cee9ae" providerId="ADAL" clId="{BB00686B-85DE-45B8-973E-DB98EDE1C019}" dt="2023-02-13T13:13:06.779" v="2" actId="1076"/>
          <ac:picMkLst>
            <pc:docMk/>
            <pc:sldMk cId="3996303745" sldId="388"/>
            <ac:picMk id="96258" creationId="{00000000-0000-0000-0000-000000000000}"/>
          </ac:picMkLst>
        </pc:picChg>
      </pc:sldChg>
      <pc:sldChg chg="del">
        <pc:chgData name="hussien mohamed abdullah sharaf" userId="1d57972a-8c62-4efb-b106-ffe225cee9ae" providerId="ADAL" clId="{BB00686B-85DE-45B8-973E-DB98EDE1C019}" dt="2023-02-14T02:56:56.944" v="14" actId="47"/>
        <pc:sldMkLst>
          <pc:docMk/>
          <pc:sldMk cId="3376368083" sldId="389"/>
        </pc:sldMkLst>
      </pc:sldChg>
      <pc:sldChg chg="modSp mod">
        <pc:chgData name="hussien mohamed abdullah sharaf" userId="1d57972a-8c62-4efb-b106-ffe225cee9ae" providerId="ADAL" clId="{BB00686B-85DE-45B8-973E-DB98EDE1C019}" dt="2023-02-14T14:59:16.058" v="179" actId="1076"/>
        <pc:sldMkLst>
          <pc:docMk/>
          <pc:sldMk cId="3334040697" sldId="393"/>
        </pc:sldMkLst>
        <pc:spChg chg="mod">
          <ac:chgData name="hussien mohamed abdullah sharaf" userId="1d57972a-8c62-4efb-b106-ffe225cee9ae" providerId="ADAL" clId="{BB00686B-85DE-45B8-973E-DB98EDE1C019}" dt="2023-02-14T14:59:13.393" v="178" actId="1076"/>
          <ac:spMkLst>
            <pc:docMk/>
            <pc:sldMk cId="3334040697" sldId="393"/>
            <ac:spMk id="2" creationId="{D4B06147-C9E2-4D1B-93A8-0AC7FF4F53BE}"/>
          </ac:spMkLst>
        </pc:spChg>
        <pc:spChg chg="mod">
          <ac:chgData name="hussien mohamed abdullah sharaf" userId="1d57972a-8c62-4efb-b106-ffe225cee9ae" providerId="ADAL" clId="{BB00686B-85DE-45B8-973E-DB98EDE1C019}" dt="2023-02-14T14:59:09.970" v="177" actId="1076"/>
          <ac:spMkLst>
            <pc:docMk/>
            <pc:sldMk cId="3334040697" sldId="393"/>
            <ac:spMk id="11" creationId="{A34B5F15-6B88-453D-A3EA-9D1405F41991}"/>
          </ac:spMkLst>
        </pc:spChg>
        <pc:picChg chg="mod">
          <ac:chgData name="hussien mohamed abdullah sharaf" userId="1d57972a-8c62-4efb-b106-ffe225cee9ae" providerId="ADAL" clId="{BB00686B-85DE-45B8-973E-DB98EDE1C019}" dt="2023-02-14T14:59:16.058" v="179" actId="1076"/>
          <ac:picMkLst>
            <pc:docMk/>
            <pc:sldMk cId="3334040697" sldId="393"/>
            <ac:picMk id="4" creationId="{3CBEEB5B-75AA-4771-8197-2E156E157275}"/>
          </ac:picMkLst>
        </pc:picChg>
      </pc:sldChg>
      <pc:sldChg chg="modSp add mod">
        <pc:chgData name="hussien mohamed abdullah sharaf" userId="1d57972a-8c62-4efb-b106-ffe225cee9ae" providerId="ADAL" clId="{BB00686B-85DE-45B8-973E-DB98EDE1C019}" dt="2023-02-14T14:24:32.214" v="30" actId="20577"/>
        <pc:sldMkLst>
          <pc:docMk/>
          <pc:sldMk cId="2131905649" sldId="397"/>
        </pc:sldMkLst>
        <pc:spChg chg="mod">
          <ac:chgData name="hussien mohamed abdullah sharaf" userId="1d57972a-8c62-4efb-b106-ffe225cee9ae" providerId="ADAL" clId="{BB00686B-85DE-45B8-973E-DB98EDE1C019}" dt="2023-02-14T14:24:28.093" v="24" actId="6549"/>
          <ac:spMkLst>
            <pc:docMk/>
            <pc:sldMk cId="2131905649" sldId="397"/>
            <ac:spMk id="2" creationId="{00000000-0000-0000-0000-000000000000}"/>
          </ac:spMkLst>
        </pc:spChg>
        <pc:spChg chg="mod">
          <ac:chgData name="hussien mohamed abdullah sharaf" userId="1d57972a-8c62-4efb-b106-ffe225cee9ae" providerId="ADAL" clId="{BB00686B-85DE-45B8-973E-DB98EDE1C019}" dt="2023-02-14T14:24:32.214" v="30" actId="20577"/>
          <ac:spMkLst>
            <pc:docMk/>
            <pc:sldMk cId="2131905649" sldId="397"/>
            <ac:spMk id="3" creationId="{00000000-0000-0000-0000-000000000000}"/>
          </ac:spMkLst>
        </pc:spChg>
      </pc:sldChg>
      <pc:sldChg chg="del">
        <pc:chgData name="hussien mohamed abdullah sharaf" userId="1d57972a-8c62-4efb-b106-ffe225cee9ae" providerId="ADAL" clId="{BB00686B-85DE-45B8-973E-DB98EDE1C019}" dt="2023-02-14T02:56:56.944" v="14" actId="47"/>
        <pc:sldMkLst>
          <pc:docMk/>
          <pc:sldMk cId="2981645025" sldId="403"/>
        </pc:sldMkLst>
      </pc:sldChg>
      <pc:sldChg chg="del">
        <pc:chgData name="hussien mohamed abdullah sharaf" userId="1d57972a-8c62-4efb-b106-ffe225cee9ae" providerId="ADAL" clId="{BB00686B-85DE-45B8-973E-DB98EDE1C019}" dt="2023-02-14T02:56:56.944" v="14" actId="47"/>
        <pc:sldMkLst>
          <pc:docMk/>
          <pc:sldMk cId="1588072368" sldId="414"/>
        </pc:sldMkLst>
      </pc:sldChg>
      <pc:sldChg chg="del">
        <pc:chgData name="hussien mohamed abdullah sharaf" userId="1d57972a-8c62-4efb-b106-ffe225cee9ae" providerId="ADAL" clId="{BB00686B-85DE-45B8-973E-DB98EDE1C019}" dt="2023-02-14T02:56:56.944" v="14" actId="47"/>
        <pc:sldMkLst>
          <pc:docMk/>
          <pc:sldMk cId="1902967802" sldId="415"/>
        </pc:sldMkLst>
      </pc:sldChg>
      <pc:sldChg chg="del">
        <pc:chgData name="hussien mohamed abdullah sharaf" userId="1d57972a-8c62-4efb-b106-ffe225cee9ae" providerId="ADAL" clId="{BB00686B-85DE-45B8-973E-DB98EDE1C019}" dt="2023-02-14T02:56:56.944" v="14" actId="47"/>
        <pc:sldMkLst>
          <pc:docMk/>
          <pc:sldMk cId="1042398450" sldId="416"/>
        </pc:sldMkLst>
      </pc:sldChg>
      <pc:sldChg chg="del">
        <pc:chgData name="hussien mohamed abdullah sharaf" userId="1d57972a-8c62-4efb-b106-ffe225cee9ae" providerId="ADAL" clId="{BB00686B-85DE-45B8-973E-DB98EDE1C019}" dt="2023-02-14T02:56:56.944" v="14" actId="47"/>
        <pc:sldMkLst>
          <pc:docMk/>
          <pc:sldMk cId="1431099624" sldId="417"/>
        </pc:sldMkLst>
      </pc:sldChg>
      <pc:sldChg chg="del">
        <pc:chgData name="hussien mohamed abdullah sharaf" userId="1d57972a-8c62-4efb-b106-ffe225cee9ae" providerId="ADAL" clId="{BB00686B-85DE-45B8-973E-DB98EDE1C019}" dt="2023-02-14T02:56:56.944" v="14" actId="47"/>
        <pc:sldMkLst>
          <pc:docMk/>
          <pc:sldMk cId="32085470" sldId="418"/>
        </pc:sldMkLst>
      </pc:sldChg>
      <pc:sldChg chg="del">
        <pc:chgData name="hussien mohamed abdullah sharaf" userId="1d57972a-8c62-4efb-b106-ffe225cee9ae" providerId="ADAL" clId="{BB00686B-85DE-45B8-973E-DB98EDE1C019}" dt="2023-02-14T02:56:56.944" v="14" actId="47"/>
        <pc:sldMkLst>
          <pc:docMk/>
          <pc:sldMk cId="760250859" sldId="419"/>
        </pc:sldMkLst>
      </pc:sldChg>
      <pc:sldChg chg="del">
        <pc:chgData name="hussien mohamed abdullah sharaf" userId="1d57972a-8c62-4efb-b106-ffe225cee9ae" providerId="ADAL" clId="{BB00686B-85DE-45B8-973E-DB98EDE1C019}" dt="2023-02-14T02:56:56.944" v="14" actId="47"/>
        <pc:sldMkLst>
          <pc:docMk/>
          <pc:sldMk cId="1674034977" sldId="420"/>
        </pc:sldMkLst>
      </pc:sldChg>
      <pc:sldChg chg="del">
        <pc:chgData name="hussien mohamed abdullah sharaf" userId="1d57972a-8c62-4efb-b106-ffe225cee9ae" providerId="ADAL" clId="{BB00686B-85DE-45B8-973E-DB98EDE1C019}" dt="2023-02-14T02:56:56.944" v="14" actId="47"/>
        <pc:sldMkLst>
          <pc:docMk/>
          <pc:sldMk cId="4253212682" sldId="421"/>
        </pc:sldMkLst>
      </pc:sldChg>
      <pc:sldChg chg="del">
        <pc:chgData name="hussien mohamed abdullah sharaf" userId="1d57972a-8c62-4efb-b106-ffe225cee9ae" providerId="ADAL" clId="{BB00686B-85DE-45B8-973E-DB98EDE1C019}" dt="2023-02-14T02:56:56.944" v="14" actId="47"/>
        <pc:sldMkLst>
          <pc:docMk/>
          <pc:sldMk cId="1504747318" sldId="422"/>
        </pc:sldMkLst>
      </pc:sldChg>
      <pc:sldChg chg="del">
        <pc:chgData name="hussien mohamed abdullah sharaf" userId="1d57972a-8c62-4efb-b106-ffe225cee9ae" providerId="ADAL" clId="{BB00686B-85DE-45B8-973E-DB98EDE1C019}" dt="2023-02-14T02:56:56.944" v="14" actId="47"/>
        <pc:sldMkLst>
          <pc:docMk/>
          <pc:sldMk cId="2267019833" sldId="423"/>
        </pc:sldMkLst>
      </pc:sldChg>
      <pc:sldChg chg="del">
        <pc:chgData name="hussien mohamed abdullah sharaf" userId="1d57972a-8c62-4efb-b106-ffe225cee9ae" providerId="ADAL" clId="{BB00686B-85DE-45B8-973E-DB98EDE1C019}" dt="2023-02-14T02:56:56.944" v="14" actId="47"/>
        <pc:sldMkLst>
          <pc:docMk/>
          <pc:sldMk cId="3356894249" sldId="424"/>
        </pc:sldMkLst>
      </pc:sldChg>
      <pc:sldChg chg="del">
        <pc:chgData name="hussien mohamed abdullah sharaf" userId="1d57972a-8c62-4efb-b106-ffe225cee9ae" providerId="ADAL" clId="{BB00686B-85DE-45B8-973E-DB98EDE1C019}" dt="2023-02-14T02:56:56.944" v="14" actId="47"/>
        <pc:sldMkLst>
          <pc:docMk/>
          <pc:sldMk cId="2880013122" sldId="425"/>
        </pc:sldMkLst>
      </pc:sldChg>
      <pc:sldChg chg="del">
        <pc:chgData name="hussien mohamed abdullah sharaf" userId="1d57972a-8c62-4efb-b106-ffe225cee9ae" providerId="ADAL" clId="{BB00686B-85DE-45B8-973E-DB98EDE1C019}" dt="2023-02-14T02:56:56.944" v="14" actId="47"/>
        <pc:sldMkLst>
          <pc:docMk/>
          <pc:sldMk cId="400274870" sldId="426"/>
        </pc:sldMkLst>
      </pc:sldChg>
      <pc:sldChg chg="del">
        <pc:chgData name="hussien mohamed abdullah sharaf" userId="1d57972a-8c62-4efb-b106-ffe225cee9ae" providerId="ADAL" clId="{BB00686B-85DE-45B8-973E-DB98EDE1C019}" dt="2023-02-14T02:56:56.944" v="14" actId="47"/>
        <pc:sldMkLst>
          <pc:docMk/>
          <pc:sldMk cId="660885823" sldId="427"/>
        </pc:sldMkLst>
      </pc:sldChg>
      <pc:sldChg chg="del">
        <pc:chgData name="hussien mohamed abdullah sharaf" userId="1d57972a-8c62-4efb-b106-ffe225cee9ae" providerId="ADAL" clId="{BB00686B-85DE-45B8-973E-DB98EDE1C019}" dt="2023-02-14T02:56:56.944" v="14" actId="47"/>
        <pc:sldMkLst>
          <pc:docMk/>
          <pc:sldMk cId="1407219717" sldId="428"/>
        </pc:sldMkLst>
      </pc:sldChg>
      <pc:sldChg chg="del">
        <pc:chgData name="hussien mohamed abdullah sharaf" userId="1d57972a-8c62-4efb-b106-ffe225cee9ae" providerId="ADAL" clId="{BB00686B-85DE-45B8-973E-DB98EDE1C019}" dt="2023-02-14T02:56:56.944" v="14" actId="47"/>
        <pc:sldMkLst>
          <pc:docMk/>
          <pc:sldMk cId="3107089703" sldId="429"/>
        </pc:sldMkLst>
      </pc:sldChg>
      <pc:sldChg chg="del">
        <pc:chgData name="hussien mohamed abdullah sharaf" userId="1d57972a-8c62-4efb-b106-ffe225cee9ae" providerId="ADAL" clId="{BB00686B-85DE-45B8-973E-DB98EDE1C019}" dt="2023-02-14T02:56:56.944" v="14" actId="47"/>
        <pc:sldMkLst>
          <pc:docMk/>
          <pc:sldMk cId="3035603993" sldId="4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C491B1-B7B2-4BED-B768-739642B26C6C}" type="datetimeFigureOut">
              <a:rPr lang="en-US" smtClean="0"/>
              <a:pPr/>
              <a:t>23-Feb-23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FD12F-4F4B-4902-8BEE-5AC56DC79176}" type="slidenum">
              <a:rPr lang="en-US" smtClean="0"/>
              <a:pPr/>
              <a:t>‹#›</a:t>
            </a:fld>
            <a:endParaRPr lang="en-US"/>
          </a:p>
        </p:txBody>
      </p:sp>
    </p:spTree>
    <p:extLst>
      <p:ext uri="{BB962C8B-B14F-4D97-AF65-F5344CB8AC3E}">
        <p14:creationId xmlns:p14="http://schemas.microsoft.com/office/powerpoint/2010/main" val="92630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DA604-2414-4A66-963F-097E73DD06C7}" type="datetimeFigureOut">
              <a:rPr lang="en-US" smtClean="0"/>
              <a:pPr/>
              <a:t>23-Feb-23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A180F-2472-4B10-84CD-78F125CCCA34}" type="slidenum">
              <a:rPr lang="en-US" smtClean="0"/>
              <a:pPr/>
              <a:t>‹#›</a:t>
            </a:fld>
            <a:endParaRPr lang="en-US"/>
          </a:p>
        </p:txBody>
      </p:sp>
    </p:spTree>
    <p:extLst>
      <p:ext uri="{BB962C8B-B14F-4D97-AF65-F5344CB8AC3E}">
        <p14:creationId xmlns:p14="http://schemas.microsoft.com/office/powerpoint/2010/main" val="394207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19</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085626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20</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99853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25</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503885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26</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564102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27</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60732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10</a:t>
            </a:fld>
            <a:endParaRPr lang="en-US"/>
          </a:p>
        </p:txBody>
      </p:sp>
    </p:spTree>
    <p:extLst>
      <p:ext uri="{BB962C8B-B14F-4D97-AF65-F5344CB8AC3E}">
        <p14:creationId xmlns:p14="http://schemas.microsoft.com/office/powerpoint/2010/main" val="2662364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A180F-2472-4B10-84CD-78F125CCCA3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23-Feb-23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0" y="0"/>
            <a:ext cx="9144000" cy="533400"/>
          </a:xfrm>
        </p:spPr>
        <p:txBody>
          <a:bodyPr/>
          <a:lstStyle>
            <a:lvl1pPr algn="ctr">
              <a:buNone/>
              <a:defRPr sz="2000" u="sng" baseline="0">
                <a:solidFill>
                  <a:schemeClr val="tx1"/>
                </a:solidFill>
              </a:defRPr>
            </a:lvl1pPr>
          </a:lstStyle>
          <a:p>
            <a:pPr lvl="0"/>
            <a:r>
              <a:rPr lang="en-US"/>
              <a:t>Click to edit Master text styles</a:t>
            </a:r>
          </a:p>
        </p:txBody>
      </p:sp>
      <p:sp>
        <p:nvSpPr>
          <p:cNvPr id="5" name="Slide Number Placeholder 5"/>
          <p:cNvSpPr>
            <a:spLocks noGrp="1"/>
          </p:cNvSpPr>
          <p:nvPr>
            <p:ph type="sldNum" sz="quarter" idx="12"/>
          </p:nvPr>
        </p:nvSpPr>
        <p:spPr/>
        <p:txBody>
          <a:bodyPr/>
          <a:lstStyle>
            <a:lvl1pPr>
              <a:defRPr/>
            </a:lvl1pPr>
          </a:lstStyle>
          <a:p>
            <a:pPr>
              <a:defRPr/>
            </a:pPr>
            <a:fld id="{DD58CF02-0E2F-4960-892E-5004B5733ACB}" type="slidenum">
              <a:rPr lang="en-US"/>
              <a:pPr>
                <a:defRPr/>
              </a:pPr>
              <a:t>‹#›</a:t>
            </a:fld>
            <a:endParaRPr lang="en-US" dirty="0"/>
          </a:p>
        </p:txBody>
      </p:sp>
    </p:spTree>
    <p:extLst>
      <p:ext uri="{BB962C8B-B14F-4D97-AF65-F5344CB8AC3E}">
        <p14:creationId xmlns:p14="http://schemas.microsoft.com/office/powerpoint/2010/main" val="152066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23-Feb-23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23-Feb-23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23-Feb-23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23-Feb-23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23-Feb-23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w3.org/TR/ws-gloss/"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020669"/>
            <a:ext cx="8156448" cy="13716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defRPr/>
            </a:pPr>
            <a:r>
              <a:rPr lang="en-US" sz="6600" b="1" dirty="0">
                <a:solidFill>
                  <a:srgbClr val="C00000"/>
                </a:solidFill>
                <a:effectLst>
                  <a:outerShdw blurRad="38100" dist="38100" dir="2700000" algn="tl">
                    <a:srgbClr val="000000">
                      <a:alpha val="43137"/>
                    </a:srgbClr>
                  </a:outerShdw>
                </a:effectLst>
                <a:latin typeface="Bookman Old Style" pitchFamily="18" charset="0"/>
                <a:ea typeface="+mj-ea"/>
                <a:cs typeface="+mj-cs"/>
              </a:rPr>
              <a:t>Software Security</a:t>
            </a:r>
            <a:endParaRPr kumimoji="0" lang="en-US" sz="6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Bookman Old Style" pitchFamily="18" charset="0"/>
              <a:ea typeface="+mj-ea"/>
              <a:cs typeface="+mj-cs"/>
            </a:endParaRPr>
          </a:p>
        </p:txBody>
      </p:sp>
      <p:sp>
        <p:nvSpPr>
          <p:cNvPr id="7" name="Subtitle 6"/>
          <p:cNvSpPr>
            <a:spLocks noGrp="1"/>
          </p:cNvSpPr>
          <p:nvPr>
            <p:ph type="subTitle" idx="1"/>
          </p:nvPr>
        </p:nvSpPr>
        <p:spPr>
          <a:xfrm>
            <a:off x="457200" y="4953000"/>
            <a:ext cx="7854696" cy="1905000"/>
          </a:xfrm>
        </p:spPr>
        <p:txBody>
          <a:bodyPr>
            <a:noAutofit/>
          </a:bodyPr>
          <a:lstStyle/>
          <a:p>
            <a:pPr algn="l"/>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rush Script MT" panose="03060802040406070304" pitchFamily="66" charset="0"/>
              </a:rPr>
              <a:t>By:</a:t>
            </a:r>
          </a:p>
          <a:p>
            <a:pPr algn="l"/>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rush Script MT" panose="03060802040406070304" pitchFamily="66" charset="0"/>
              </a:rPr>
              <a:t>Dr. Hussien M. Sharaf</a:t>
            </a:r>
          </a:p>
        </p:txBody>
      </p:sp>
      <p:sp>
        <p:nvSpPr>
          <p:cNvPr id="6" name="Rectangle 5"/>
          <p:cNvSpPr/>
          <p:nvPr/>
        </p:nvSpPr>
        <p:spPr>
          <a:xfrm>
            <a:off x="7315200" y="3352800"/>
            <a:ext cx="1600200" cy="646331"/>
          </a:xfrm>
          <a:prstGeom prst="rect">
            <a:avLst/>
          </a:prstGeom>
        </p:spPr>
        <p:txBody>
          <a:bodyPr wrap="square">
            <a:spAutoFit/>
          </a:bodyPr>
          <a:lstStyle/>
          <a:p>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 Antiqua" pitchFamily="18" charset="0"/>
              </a:rPr>
              <a:t>SC359</a:t>
            </a:r>
          </a:p>
        </p:txBody>
      </p:sp>
      <p:sp>
        <p:nvSpPr>
          <p:cNvPr id="10" name="Title 1"/>
          <p:cNvSpPr txBox="1">
            <a:spLocks/>
          </p:cNvSpPr>
          <p:nvPr/>
        </p:nvSpPr>
        <p:spPr>
          <a:xfrm>
            <a:off x="304800" y="3581400"/>
            <a:ext cx="8077200" cy="1066800"/>
          </a:xfrm>
          <a:prstGeom prst="rect">
            <a:avLst/>
          </a:prstGeom>
        </p:spPr>
        <p:txBody>
          <a:bodyPr vert="horz" anchor="b">
            <a:normAutofit fontScale="85000" lnSpcReduction="10000"/>
            <a:scene3d>
              <a:camera prst="orthographicFront"/>
              <a:lightRig rig="soft" dir="t"/>
            </a:scene3d>
            <a:sp3d prstMaterial="softEdge">
              <a:bevelT w="25400" h="25400"/>
            </a:sp3d>
          </a:bodyPr>
          <a:lstStyle/>
          <a:p>
            <a:pPr eaLnBrk="0" fontAlgn="base" hangingPunct="0">
              <a:spcBef>
                <a:spcPct val="0"/>
              </a:spcBef>
              <a:spcAft>
                <a:spcPct val="0"/>
              </a:spcAft>
            </a:pPr>
            <a:r>
              <a:rPr lang="en-US" sz="3800" b="1" dirty="0">
                <a:solidFill>
                  <a:srgbClr val="7030A0"/>
                </a:solidFill>
                <a:latin typeface="Bookman Old Style" pitchFamily="18" charset="0"/>
                <a:ea typeface="+mj-ea"/>
                <a:cs typeface="+mj-cs"/>
              </a:rPr>
              <a:t>Lec3 </a:t>
            </a:r>
            <a:r>
              <a:rPr lang="en-US" sz="3800" b="1">
                <a:solidFill>
                  <a:srgbClr val="7030A0"/>
                </a:solidFill>
                <a:effectLst>
                  <a:outerShdw blurRad="38100" dist="38100" dir="2700000" algn="tl">
                    <a:srgbClr val="000000">
                      <a:alpha val="43137"/>
                    </a:srgbClr>
                  </a:outerShdw>
                </a:effectLst>
                <a:latin typeface="Bookman Old Style" pitchFamily="18" charset="0"/>
                <a:ea typeface="+mj-ea"/>
                <a:cs typeface="+mj-cs"/>
              </a:rPr>
              <a:t>	</a:t>
            </a:r>
            <a:r>
              <a:rPr lang="en-US" sz="4400" b="1">
                <a:solidFill>
                  <a:srgbClr val="7030A0"/>
                </a:solidFill>
                <a:effectLst>
                  <a:outerShdw blurRad="38100" dist="38100" dir="2700000" algn="tl">
                    <a:srgbClr val="000000">
                      <a:alpha val="43137"/>
                    </a:srgbClr>
                  </a:outerShdw>
                </a:effectLst>
                <a:latin typeface="Bookman Old Style" pitchFamily="18" charset="0"/>
                <a:ea typeface="+mj-ea"/>
                <a:cs typeface="+mj-cs"/>
              </a:rPr>
              <a:t> Securing architecture</a:t>
            </a:r>
            <a:endParaRPr kumimoji="0" lang="en-US" sz="44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Bookman Old Style" pitchFamily="18" charset="0"/>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8153400" y="228600"/>
            <a:ext cx="676275" cy="467661"/>
          </a:xfrm>
          <a:prstGeom prst="rect">
            <a:avLst/>
          </a:prstGeom>
          <a:noFill/>
          <a:ln w="9525">
            <a:noFill/>
            <a:miter lim="800000"/>
            <a:headEnd/>
            <a:tailEnd/>
          </a:ln>
          <a:effectLst/>
        </p:spPr>
      </p:pic>
      <p:sp>
        <p:nvSpPr>
          <p:cNvPr id="8" name="Title 1"/>
          <p:cNvSpPr txBox="1">
            <a:spLocks/>
          </p:cNvSpPr>
          <p:nvPr/>
        </p:nvSpPr>
        <p:spPr>
          <a:xfrm>
            <a:off x="1905000" y="5410200"/>
            <a:ext cx="5486400" cy="533400"/>
          </a:xfrm>
          <a:prstGeom prst="rect">
            <a:avLst/>
          </a:prstGeom>
        </p:spPr>
        <p:txBody>
          <a:bodyPr vert="horz" anchor="b">
            <a:normAutofit/>
            <a:scene3d>
              <a:camera prst="orthographicFront"/>
              <a:lightRig rig="soft" dir="t"/>
            </a:scene3d>
            <a:sp3d prstMaterial="softEdge">
              <a:bevelT w="25400" h="25400"/>
            </a:sp3d>
          </a:bodyPr>
          <a:lstStyle/>
          <a:p>
            <a:pPr eaLnBrk="0" fontAlgn="base" hangingPunct="0">
              <a:spcBef>
                <a:spcPct val="0"/>
              </a:spcBef>
              <a:spcAft>
                <a:spcPct val="0"/>
              </a:spcAft>
            </a:pPr>
            <a:r>
              <a:rPr lang="en-US" sz="2400" b="1" dirty="0">
                <a:solidFill>
                  <a:schemeClr val="tx1">
                    <a:lumMod val="95000"/>
                    <a:lumOff val="5000"/>
                  </a:schemeClr>
                </a:solidFill>
                <a:latin typeface="Bookman Old Style" pitchFamily="18" charset="0"/>
                <a:ea typeface="+mj-ea"/>
                <a:cs typeface="+mj-cs"/>
              </a:rPr>
              <a:t>Email: dr.sharaf@from-masr.com</a:t>
            </a:r>
            <a:endParaRPr kumimoji="0" lang="en-US" sz="2400" b="1" i="0" u="none" strike="noStrike" kern="1200" cap="none" spc="0" normalizeH="0" baseline="0" noProof="0" dirty="0">
              <a:ln>
                <a:noFill/>
              </a:ln>
              <a:solidFill>
                <a:schemeClr val="tx1">
                  <a:lumMod val="95000"/>
                  <a:lumOff val="5000"/>
                </a:schemeClr>
              </a:solidFill>
              <a:uLnTx/>
              <a:uFillTx/>
              <a:latin typeface="Bookman Old Style" pitchFamily="18" charset="0"/>
              <a:ea typeface="+mj-ea"/>
              <a:cs typeface="+mj-cs"/>
            </a:endParaRPr>
          </a:p>
        </p:txBody>
      </p:sp>
      <p:pic>
        <p:nvPicPr>
          <p:cNvPr id="2" name="Picture 1">
            <a:extLst>
              <a:ext uri="{FF2B5EF4-FFF2-40B4-BE49-F238E27FC236}">
                <a16:creationId xmlns:a16="http://schemas.microsoft.com/office/drawing/2014/main" id="{8DA8D641-2699-C3AE-FA58-60546904B427}"/>
              </a:ext>
            </a:extLst>
          </p:cNvPr>
          <p:cNvPicPr/>
          <p:nvPr/>
        </p:nvPicPr>
        <p:blipFill>
          <a:blip r:embed="rId4" cstate="print"/>
          <a:stretch>
            <a:fillRect/>
          </a:stretch>
        </p:blipFill>
        <p:spPr>
          <a:xfrm>
            <a:off x="381000" y="330187"/>
            <a:ext cx="1676400" cy="15780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915400" cy="5486400"/>
          </a:xfrm>
        </p:spPr>
        <p:txBody>
          <a:bodyPr>
            <a:noAutofit/>
          </a:bodyPr>
          <a:lstStyle/>
          <a:p>
            <a:pPr>
              <a:lnSpc>
                <a:spcPct val="120000"/>
              </a:lnSpc>
            </a:pPr>
            <a:r>
              <a:rPr lang="en-US" sz="2000" u="sng" dirty="0">
                <a:solidFill>
                  <a:srgbClr val="FF0000"/>
                </a:solidFill>
              </a:rPr>
              <a:t>When to use it:</a:t>
            </a:r>
            <a:r>
              <a:rPr lang="en-US" sz="2000" dirty="0"/>
              <a:t> Applies in the development of large complex systems, which require  decomposition. </a:t>
            </a:r>
          </a:p>
          <a:p>
            <a:pPr>
              <a:lnSpc>
                <a:spcPct val="120000"/>
              </a:lnSpc>
            </a:pPr>
            <a:r>
              <a:rPr lang="en-US" sz="2000" u="sng" dirty="0">
                <a:solidFill>
                  <a:srgbClr val="FF0000"/>
                </a:solidFill>
              </a:rPr>
              <a:t>Example:</a:t>
            </a:r>
            <a:r>
              <a:rPr lang="en-US" sz="2000" dirty="0">
                <a:solidFill>
                  <a:srgbClr val="FF0000"/>
                </a:solidFill>
              </a:rPr>
              <a:t> </a:t>
            </a:r>
            <a:r>
              <a:rPr lang="en-US" sz="2000" dirty="0"/>
              <a:t>Networking protocols (e.g. the ISO OSI seven-layer model) that describe how computers communicate across machine boundaries and over networks. ranging  from the physical layer (dealing with transferring electrical signals on a physical network) up to the application  layer (dealing  with transferring data between remote applications).</a:t>
            </a:r>
          </a:p>
          <a:p>
            <a:pPr>
              <a:lnSpc>
                <a:spcPct val="120000"/>
              </a:lnSpc>
            </a:pPr>
            <a:endParaRPr lang="en-US" sz="2000" dirty="0"/>
          </a:p>
          <a:p>
            <a:pPr>
              <a:lnSpc>
                <a:spcPct val="120000"/>
              </a:lnSpc>
            </a:pPr>
            <a:endParaRPr lang="en-US" sz="1800" dirty="0"/>
          </a:p>
        </p:txBody>
      </p:sp>
      <p:sp>
        <p:nvSpPr>
          <p:cNvPr id="3" name="Title 2"/>
          <p:cNvSpPr>
            <a:spLocks noGrp="1"/>
          </p:cNvSpPr>
          <p:nvPr>
            <p:ph type="title"/>
          </p:nvPr>
        </p:nvSpPr>
        <p:spPr>
          <a:xfrm>
            <a:off x="228600" y="76200"/>
            <a:ext cx="8915400" cy="609600"/>
          </a:xfrm>
        </p:spPr>
        <p:txBody>
          <a:bodyPr>
            <a:noAutofit/>
          </a:bodyPr>
          <a:lstStyle/>
          <a:p>
            <a:r>
              <a:rPr lang="en-US" sz="4000" dirty="0"/>
              <a:t>The Layers pattern cont.</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213190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a:buNone/>
            </a:pPr>
            <a:r>
              <a:rPr lang="en-US" sz="2000" b="1" u="sng" dirty="0">
                <a:solidFill>
                  <a:srgbClr val="FF0000"/>
                </a:solidFill>
              </a:rPr>
              <a:t>Advantages:</a:t>
            </a:r>
          </a:p>
          <a:p>
            <a:r>
              <a:rPr lang="en-US" sz="2000" dirty="0">
                <a:solidFill>
                  <a:srgbClr val="FF0000"/>
                </a:solidFill>
              </a:rPr>
              <a:t>separation of concerns</a:t>
            </a:r>
            <a:r>
              <a:rPr lang="en-US" sz="2000" dirty="0"/>
              <a:t>: each layer addresses a particular </a:t>
            </a:r>
            <a:r>
              <a:rPr lang="en-US" sz="2000" dirty="0">
                <a:solidFill>
                  <a:srgbClr val="C00000"/>
                </a:solidFill>
              </a:rPr>
              <a:t>group of  related services/functionalities</a:t>
            </a:r>
            <a:r>
              <a:rPr lang="en-US" sz="2000" dirty="0"/>
              <a:t>, so that all the groups of </a:t>
            </a:r>
            <a:r>
              <a:rPr lang="en-US" sz="2000" dirty="0">
                <a:solidFill>
                  <a:srgbClr val="C00000"/>
                </a:solidFill>
              </a:rPr>
              <a:t>functionalities</a:t>
            </a:r>
            <a:r>
              <a:rPr lang="en-US" sz="2000" dirty="0"/>
              <a:t> are  kept  separate.</a:t>
            </a:r>
          </a:p>
          <a:p>
            <a:r>
              <a:rPr lang="en-US" sz="2000" dirty="0">
                <a:solidFill>
                  <a:srgbClr val="FF0000"/>
                </a:solidFill>
              </a:rPr>
              <a:t>lowered  coupling</a:t>
            </a:r>
            <a:r>
              <a:rPr lang="en-US" sz="2000" dirty="0"/>
              <a:t>: the dependency between layers is kept  low by following clearly stated rules,  typically from high- to low-level layers;</a:t>
            </a:r>
          </a:p>
          <a:p>
            <a:r>
              <a:rPr lang="en-US" sz="2000" dirty="0">
                <a:solidFill>
                  <a:srgbClr val="FF0000"/>
                </a:solidFill>
              </a:rPr>
              <a:t>reusability</a:t>
            </a:r>
            <a:r>
              <a:rPr lang="en-US" sz="2000" dirty="0"/>
              <a:t>:  general services (for instance access to remote devices over a network) are  kept  separate from speciﬁc  application logic and  hence are  potentially reusable.</a:t>
            </a:r>
          </a:p>
          <a:p>
            <a:r>
              <a:rPr lang="en-US" sz="2000" dirty="0">
                <a:solidFill>
                  <a:srgbClr val="FF0000"/>
                </a:solidFill>
              </a:rPr>
              <a:t>Maintainability &amp; ﬂexibility</a:t>
            </a:r>
            <a:r>
              <a:rPr lang="en-US" sz="2000" dirty="0"/>
              <a:t>: because of low coupling and  separation of concerns, changes in elements of the system are  localized and  hence easier  to achieve; entire  layers may be  replaced with alternative  implementations of the same basic  services.</a:t>
            </a:r>
          </a:p>
          <a:p>
            <a:pPr>
              <a:buNone/>
            </a:pPr>
            <a:r>
              <a:rPr lang="en-US" sz="2000" b="1" u="sng" dirty="0">
                <a:solidFill>
                  <a:srgbClr val="FF0000"/>
                </a:solidFill>
              </a:rPr>
              <a:t>Disadvantages :</a:t>
            </a:r>
          </a:p>
          <a:p>
            <a:r>
              <a:rPr lang="en-US" sz="2000" dirty="0">
                <a:solidFill>
                  <a:srgbClr val="FF0000"/>
                </a:solidFill>
              </a:rPr>
              <a:t>replication</a:t>
            </a:r>
            <a:r>
              <a:rPr lang="en-US" sz="2000" dirty="0"/>
              <a:t>: there may be a need to replicate information across layers;</a:t>
            </a:r>
          </a:p>
          <a:p>
            <a:r>
              <a:rPr lang="en-US" sz="2000" dirty="0">
                <a:solidFill>
                  <a:srgbClr val="FF0000"/>
                </a:solidFill>
              </a:rPr>
              <a:t>performance</a:t>
            </a:r>
            <a:r>
              <a:rPr lang="en-US" sz="2000" dirty="0"/>
              <a:t>: there may be a need to perform extra transformations at each layer.</a:t>
            </a:r>
          </a:p>
          <a:p>
            <a:pPr>
              <a:lnSpc>
                <a:spcPct val="120000"/>
              </a:lnSpc>
            </a:pPr>
            <a:endParaRPr lang="en-US" sz="2000" dirty="0"/>
          </a:p>
          <a:p>
            <a:pPr>
              <a:lnSpc>
                <a:spcPct val="120000"/>
              </a:lnSpc>
            </a:pPr>
            <a:endParaRPr lang="en-US" sz="1800" dirty="0"/>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a:buNone/>
            </a:pPr>
            <a:r>
              <a:rPr lang="en-US" sz="2400" b="1" u="sng" dirty="0">
                <a:solidFill>
                  <a:srgbClr val="FF0000"/>
                </a:solidFill>
              </a:rPr>
              <a:t>SAQ 1 </a:t>
            </a:r>
          </a:p>
          <a:p>
            <a:pPr marL="566928" indent="-457200">
              <a:buAutoNum type="alphaLcParenBoth"/>
            </a:pPr>
            <a:r>
              <a:rPr lang="en-US" sz="2000" dirty="0"/>
              <a:t>What are the main issues addressed by the Layers pattern and what are  the main mechanisms used to address them?</a:t>
            </a:r>
          </a:p>
          <a:p>
            <a:pPr marL="566928" indent="-457200">
              <a:buAutoNum type="alphaLcParenBoth"/>
            </a:pPr>
            <a:r>
              <a:rPr lang="en-US" sz="2000" dirty="0"/>
              <a:t>How does the adoption of the pattern facilitate reuse and </a:t>
            </a:r>
            <a:r>
              <a:rPr lang="en-US" sz="2000" dirty="0" err="1"/>
              <a:t>ﬂexibility</a:t>
            </a:r>
            <a:r>
              <a:rPr lang="en-US" sz="2000" dirty="0"/>
              <a:t>?</a:t>
            </a:r>
          </a:p>
          <a:p>
            <a:pPr>
              <a:buNone/>
            </a:pPr>
            <a:r>
              <a:rPr lang="en-US" sz="2400" b="1" u="sng" dirty="0">
                <a:solidFill>
                  <a:srgbClr val="FF0000"/>
                </a:solidFill>
              </a:rPr>
              <a:t>ANSWER</a:t>
            </a:r>
            <a:r>
              <a:rPr lang="en-US" sz="2000" dirty="0"/>
              <a:t>............................................................................................................... </a:t>
            </a:r>
          </a:p>
          <a:p>
            <a:pPr marL="566928" indent="-457200">
              <a:buAutoNum type="alphaLcParenBoth"/>
            </a:pPr>
            <a:r>
              <a:rPr lang="en-US" sz="2000" dirty="0"/>
              <a:t>The main issues addressed by the pattern are  achieving low coupling between functionalities and  separating concerns. This is achieved by organizing the system elements in layers/tiers/folders,  each layer addressing a particular  concern.</a:t>
            </a:r>
          </a:p>
          <a:p>
            <a:pPr marL="566928" indent="-457200">
              <a:buAutoNum type="alphaLcParenBoth"/>
            </a:pPr>
            <a:r>
              <a:rPr lang="en-US" sz="2000" dirty="0"/>
              <a:t>The implementation of general services can  be  separated from that of other parts of the system.  Hence services can  be  potentially  reused in other  applications, or their implementation replaced  while still providing  the same basic  services.</a:t>
            </a:r>
          </a:p>
          <a:p>
            <a:pPr>
              <a:lnSpc>
                <a:spcPct val="120000"/>
              </a:lnSpc>
            </a:pPr>
            <a:endParaRPr lang="en-US" sz="2000" dirty="0"/>
          </a:p>
          <a:p>
            <a:pPr>
              <a:lnSpc>
                <a:spcPct val="120000"/>
              </a:lnSpc>
            </a:pPr>
            <a:endParaRPr lang="en-US" sz="1800" dirty="0"/>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r>
              <a:rPr lang="en-US" sz="2000" dirty="0"/>
              <a:t>From a design viewpoint,  the </a:t>
            </a:r>
            <a:r>
              <a:rPr lang="en-US" sz="2000" dirty="0">
                <a:solidFill>
                  <a:srgbClr val="FF0000"/>
                </a:solidFill>
              </a:rPr>
              <a:t>main difficulty</a:t>
            </a:r>
            <a:r>
              <a:rPr lang="en-US" sz="2000" dirty="0"/>
              <a:t> in applying the Layers pattern is to decide:</a:t>
            </a:r>
          </a:p>
          <a:p>
            <a:pPr lvl="1"/>
            <a:r>
              <a:rPr lang="en-US" sz="1800" dirty="0"/>
              <a:t>how the system should  be separated into layers and  </a:t>
            </a:r>
          </a:p>
          <a:p>
            <a:pPr lvl="1"/>
            <a:r>
              <a:rPr lang="en-US" sz="1800" dirty="0"/>
              <a:t>how to assign </a:t>
            </a:r>
            <a:r>
              <a:rPr lang="en-US" sz="1800" b="1" dirty="0">
                <a:solidFill>
                  <a:srgbClr val="C00000"/>
                </a:solidFill>
              </a:rPr>
              <a:t>responsibility</a:t>
            </a:r>
            <a:r>
              <a:rPr lang="en-US" sz="1800" dirty="0"/>
              <a:t> to each layer. </a:t>
            </a:r>
          </a:p>
          <a:p>
            <a:r>
              <a:rPr lang="en-US" sz="2000" b="1" u="sng" dirty="0">
                <a:solidFill>
                  <a:srgbClr val="FF0000"/>
                </a:solidFill>
              </a:rPr>
              <a:t> </a:t>
            </a:r>
            <a:r>
              <a:rPr lang="en-US" sz="2000" b="1" u="sng" dirty="0"/>
              <a:t>The basic Layers pattern includes three principal layers:</a:t>
            </a:r>
          </a:p>
          <a:p>
            <a:pPr marL="736092" lvl="1" indent="-342900">
              <a:buFont typeface="+mj-lt"/>
              <a:buAutoNum type="arabicPeriod"/>
            </a:pPr>
            <a:r>
              <a:rPr lang="en-US" sz="1800" dirty="0"/>
              <a:t>The presentation layer, handles the interaction between the users and the system; it captures user events and the system’s user  interface.</a:t>
            </a:r>
          </a:p>
          <a:p>
            <a:pPr marL="736092" lvl="1" indent="-342900">
              <a:buFont typeface="+mj-lt"/>
              <a:buAutoNum type="arabicPeriod"/>
            </a:pPr>
            <a:r>
              <a:rPr lang="en-US" sz="1800" dirty="0"/>
              <a:t>The domain  (or business) layer, defines the work of the system; it contains domain logic and implements domain rules.</a:t>
            </a:r>
          </a:p>
          <a:p>
            <a:pPr marL="736092" lvl="1" indent="-342900">
              <a:buFont typeface="+mj-lt"/>
              <a:buAutoNum type="arabicPeriod"/>
            </a:pPr>
            <a:r>
              <a:rPr lang="en-US" sz="1800" dirty="0"/>
              <a:t>The data source layer, handles the storage of persistent data, and networking  with other  systems.</a:t>
            </a:r>
          </a:p>
          <a:p>
            <a:r>
              <a:rPr lang="en-US" sz="2000" b="1" u="sng" dirty="0"/>
              <a:t>There are two extra mediating layers between the principal layers:</a:t>
            </a:r>
          </a:p>
          <a:p>
            <a:pPr marL="736092" lvl="1" indent="-342900">
              <a:buFont typeface="+mj-lt"/>
              <a:buAutoNum type="arabicPeriod" startAt="4"/>
            </a:pPr>
            <a:r>
              <a:rPr lang="en-US" sz="1800" dirty="0"/>
              <a:t>The application layer, mediates between the presentation and domain layers;  it may maintain session states, or perform transformations to consolidate disparate data for presentation.</a:t>
            </a:r>
          </a:p>
          <a:p>
            <a:pPr marL="736092" lvl="1" indent="-342900">
              <a:buFont typeface="+mj-lt"/>
              <a:buAutoNum type="arabicPeriod" startAt="4"/>
            </a:pPr>
            <a:r>
              <a:rPr lang="en-US" sz="1800" dirty="0"/>
              <a:t>The technical services layer, mediates between the domain and data source layers. It may contain services for persistence, transactions, load balancing, or security;  or interfaces to external systems.</a:t>
            </a:r>
          </a:p>
          <a:p>
            <a:endParaRPr lang="en-US" sz="2000" b="1" u="sng" dirty="0">
              <a:solidFill>
                <a:srgbClr val="FF0000"/>
              </a:solidFill>
            </a:endParaRPr>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4648200" cy="5486400"/>
          </a:xfrm>
        </p:spPr>
        <p:txBody>
          <a:bodyPr>
            <a:noAutofit/>
          </a:bodyPr>
          <a:lstStyle/>
          <a:p>
            <a:r>
              <a:rPr lang="en-US" sz="2000" b="1" dirty="0">
                <a:solidFill>
                  <a:srgbClr val="FF0000"/>
                </a:solidFill>
              </a:rPr>
              <a:t>There are two styles (</a:t>
            </a:r>
            <a:r>
              <a:rPr lang="en-US" sz="2000" b="1" dirty="0" err="1">
                <a:solidFill>
                  <a:srgbClr val="FF0000"/>
                </a:solidFill>
              </a:rPr>
              <a:t>flavours</a:t>
            </a:r>
            <a:r>
              <a:rPr lang="en-US" sz="2000" b="1" dirty="0">
                <a:solidFill>
                  <a:srgbClr val="FF0000"/>
                </a:solidFill>
              </a:rPr>
              <a:t>) of Layers pattern:</a:t>
            </a:r>
            <a:endParaRPr lang="en-US" sz="2000" dirty="0">
              <a:solidFill>
                <a:srgbClr val="FF0000"/>
              </a:solidFill>
            </a:endParaRPr>
          </a:p>
          <a:p>
            <a:pPr lvl="1"/>
            <a:r>
              <a:rPr lang="en-US" sz="1800" b="1" dirty="0">
                <a:solidFill>
                  <a:srgbClr val="FF0000"/>
                </a:solidFill>
              </a:rPr>
              <a:t>Three-layer pattern</a:t>
            </a:r>
            <a:r>
              <a:rPr lang="en-US" sz="1800" b="1" dirty="0"/>
              <a:t>:</a:t>
            </a:r>
            <a:r>
              <a:rPr lang="en-US" sz="1800" dirty="0"/>
              <a:t> </a:t>
            </a:r>
            <a:br>
              <a:rPr lang="en-US" sz="1800" dirty="0"/>
            </a:br>
            <a:r>
              <a:rPr lang="en-US" sz="1800" dirty="0"/>
              <a:t>Principle layers (1, 2, 3)</a:t>
            </a:r>
          </a:p>
          <a:p>
            <a:pPr lvl="1"/>
            <a:r>
              <a:rPr lang="en-US" sz="1800" b="1" dirty="0">
                <a:solidFill>
                  <a:srgbClr val="FF0000"/>
                </a:solidFill>
              </a:rPr>
              <a:t>Five-layer pattern</a:t>
            </a:r>
            <a:r>
              <a:rPr lang="en-US" sz="1800" b="1" dirty="0"/>
              <a:t>:</a:t>
            </a:r>
            <a:r>
              <a:rPr lang="en-US" sz="1800" dirty="0"/>
              <a:t> involves layers 1-5</a:t>
            </a:r>
          </a:p>
          <a:p>
            <a:r>
              <a:rPr lang="en-US" sz="1800" dirty="0"/>
              <a:t>We can represent a </a:t>
            </a:r>
            <a:r>
              <a:rPr lang="en-US" sz="1800" b="1" dirty="0"/>
              <a:t>layered architecture using the UML notation for a package</a:t>
            </a:r>
            <a:r>
              <a:rPr lang="en-US" sz="1800" dirty="0"/>
              <a:t>. </a:t>
            </a:r>
          </a:p>
          <a:p>
            <a:r>
              <a:rPr lang="en-US" sz="1800" b="1" dirty="0"/>
              <a:t> A UML package</a:t>
            </a:r>
            <a:r>
              <a:rPr lang="en-US" sz="1800" dirty="0"/>
              <a:t> is defined to represent each layer in the two </a:t>
            </a:r>
            <a:r>
              <a:rPr lang="en-US" sz="1800" dirty="0" err="1"/>
              <a:t>flavours</a:t>
            </a:r>
            <a:r>
              <a:rPr lang="en-US" sz="1800" dirty="0"/>
              <a:t> of Layers pattern as shown in </a:t>
            </a:r>
            <a:r>
              <a:rPr lang="en-US" sz="1800" b="1" dirty="0"/>
              <a:t>figure 1</a:t>
            </a:r>
            <a:r>
              <a:rPr lang="en-US" sz="1800" dirty="0"/>
              <a:t>.</a:t>
            </a:r>
          </a:p>
          <a:p>
            <a:endParaRPr lang="en-US" sz="1800" dirty="0"/>
          </a:p>
          <a:p>
            <a:r>
              <a:rPr lang="en-US" sz="2000" dirty="0"/>
              <a:t>Figure 2 shows a layered view of the design for the hotel system using  a UML package. The </a:t>
            </a:r>
            <a:r>
              <a:rPr lang="en-US" sz="2000" dirty="0" err="1">
                <a:solidFill>
                  <a:srgbClr val="FF0000"/>
                </a:solidFill>
              </a:rPr>
              <a:t>HotelChainBusiness</a:t>
            </a:r>
            <a:r>
              <a:rPr lang="en-US" sz="2000" dirty="0">
                <a:solidFill>
                  <a:srgbClr val="FF0000"/>
                </a:solidFill>
              </a:rPr>
              <a:t> package is the domain  layer of the system</a:t>
            </a:r>
            <a:r>
              <a:rPr lang="en-US" sz="2000" dirty="0"/>
              <a:t> and contains the whole class diagram for the hotel system.</a:t>
            </a:r>
          </a:p>
          <a:p>
            <a:endParaRPr lang="en-US" sz="2000" b="1" u="sng" dirty="0">
              <a:solidFill>
                <a:srgbClr val="FF0000"/>
              </a:solidFill>
            </a:endParaRPr>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grpSp>
        <p:nvGrpSpPr>
          <p:cNvPr id="38914" name="Group 2"/>
          <p:cNvGrpSpPr>
            <a:grpSpLocks/>
          </p:cNvGrpSpPr>
          <p:nvPr/>
        </p:nvGrpSpPr>
        <p:grpSpPr bwMode="auto">
          <a:xfrm>
            <a:off x="4953000" y="609600"/>
            <a:ext cx="3886200" cy="5410200"/>
            <a:chOff x="1263" y="7890"/>
            <a:chExt cx="4896" cy="6267"/>
          </a:xfrm>
        </p:grpSpPr>
        <p:sp>
          <p:nvSpPr>
            <p:cNvPr id="38915" name="Rectangle 3"/>
            <p:cNvSpPr>
              <a:spLocks/>
            </p:cNvSpPr>
            <p:nvPr/>
          </p:nvSpPr>
          <p:spPr bwMode="auto">
            <a:xfrm>
              <a:off x="1273" y="7900"/>
              <a:ext cx="4875" cy="6246"/>
            </a:xfrm>
            <a:prstGeom prst="rect">
              <a:avLst/>
            </a:prstGeom>
            <a:solidFill>
              <a:srgbClr val="EAEFF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16" name="Rectangle 4"/>
            <p:cNvSpPr>
              <a:spLocks/>
            </p:cNvSpPr>
            <p:nvPr/>
          </p:nvSpPr>
          <p:spPr bwMode="auto">
            <a:xfrm>
              <a:off x="1273" y="7900"/>
              <a:ext cx="4875" cy="6246"/>
            </a:xfrm>
            <a:prstGeom prst="rect">
              <a:avLst/>
            </a:prstGeom>
            <a:noFill/>
            <a:ln w="12699">
              <a:solidFill>
                <a:srgbClr val="EAEFF8"/>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17" name="Rectangle 5"/>
            <p:cNvSpPr>
              <a:spLocks/>
            </p:cNvSpPr>
            <p:nvPr/>
          </p:nvSpPr>
          <p:spPr bwMode="auto">
            <a:xfrm>
              <a:off x="1527" y="813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18" name="Rectangle 6"/>
            <p:cNvSpPr>
              <a:spLocks/>
            </p:cNvSpPr>
            <p:nvPr/>
          </p:nvSpPr>
          <p:spPr bwMode="auto">
            <a:xfrm>
              <a:off x="1527" y="813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19" name="Rectangle 7"/>
            <p:cNvSpPr>
              <a:spLocks/>
            </p:cNvSpPr>
            <p:nvPr/>
          </p:nvSpPr>
          <p:spPr bwMode="auto">
            <a:xfrm>
              <a:off x="1527" y="813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0" name="Rectangle 8"/>
            <p:cNvSpPr>
              <a:spLocks/>
            </p:cNvSpPr>
            <p:nvPr/>
          </p:nvSpPr>
          <p:spPr bwMode="auto">
            <a:xfrm>
              <a:off x="1527" y="826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Presentation</a:t>
              </a:r>
            </a:p>
            <a:p>
              <a:pPr algn="ctr"/>
              <a:endParaRPr lang="en-US" sz="1400" dirty="0"/>
            </a:p>
          </p:txBody>
        </p:sp>
        <p:sp>
          <p:nvSpPr>
            <p:cNvPr id="38921" name="Rectangle 9"/>
            <p:cNvSpPr>
              <a:spLocks/>
            </p:cNvSpPr>
            <p:nvPr/>
          </p:nvSpPr>
          <p:spPr bwMode="auto">
            <a:xfrm>
              <a:off x="1527" y="826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pPr algn="ctr"/>
              <a:endParaRPr lang="en-US" dirty="0"/>
            </a:p>
          </p:txBody>
        </p:sp>
        <p:sp>
          <p:nvSpPr>
            <p:cNvPr id="38922" name="Rectangle 10"/>
            <p:cNvSpPr>
              <a:spLocks/>
            </p:cNvSpPr>
            <p:nvPr/>
          </p:nvSpPr>
          <p:spPr bwMode="auto">
            <a:xfrm>
              <a:off x="1512" y="1038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3" name="Rectangle 11"/>
            <p:cNvSpPr>
              <a:spLocks/>
            </p:cNvSpPr>
            <p:nvPr/>
          </p:nvSpPr>
          <p:spPr bwMode="auto">
            <a:xfrm>
              <a:off x="1512" y="1038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4" name="Rectangle 12"/>
            <p:cNvSpPr>
              <a:spLocks/>
            </p:cNvSpPr>
            <p:nvPr/>
          </p:nvSpPr>
          <p:spPr bwMode="auto">
            <a:xfrm>
              <a:off x="1512" y="1038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5" name="Rectangle 13"/>
            <p:cNvSpPr>
              <a:spLocks/>
            </p:cNvSpPr>
            <p:nvPr/>
          </p:nvSpPr>
          <p:spPr bwMode="auto">
            <a:xfrm>
              <a:off x="1512" y="1051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Domain</a:t>
              </a:r>
            </a:p>
          </p:txBody>
        </p:sp>
        <p:sp>
          <p:nvSpPr>
            <p:cNvPr id="38926" name="Rectangle 14"/>
            <p:cNvSpPr>
              <a:spLocks/>
            </p:cNvSpPr>
            <p:nvPr/>
          </p:nvSpPr>
          <p:spPr bwMode="auto">
            <a:xfrm>
              <a:off x="1512" y="1051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7" name="Rectangle 15"/>
            <p:cNvSpPr>
              <a:spLocks/>
            </p:cNvSpPr>
            <p:nvPr/>
          </p:nvSpPr>
          <p:spPr bwMode="auto">
            <a:xfrm>
              <a:off x="1512" y="1266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8" name="Rectangle 16"/>
            <p:cNvSpPr>
              <a:spLocks/>
            </p:cNvSpPr>
            <p:nvPr/>
          </p:nvSpPr>
          <p:spPr bwMode="auto">
            <a:xfrm>
              <a:off x="1512" y="1266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29" name="Rectangle 17"/>
            <p:cNvSpPr>
              <a:spLocks/>
            </p:cNvSpPr>
            <p:nvPr/>
          </p:nvSpPr>
          <p:spPr bwMode="auto">
            <a:xfrm>
              <a:off x="1512" y="1266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0" name="Rectangle 18"/>
            <p:cNvSpPr>
              <a:spLocks/>
            </p:cNvSpPr>
            <p:nvPr/>
          </p:nvSpPr>
          <p:spPr bwMode="auto">
            <a:xfrm>
              <a:off x="1512" y="1279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Data source</a:t>
              </a:r>
            </a:p>
            <a:p>
              <a:pPr algn="ctr"/>
              <a:endParaRPr lang="en-US" sz="1400" dirty="0"/>
            </a:p>
          </p:txBody>
        </p:sp>
        <p:sp>
          <p:nvSpPr>
            <p:cNvPr id="38931" name="Rectangle 19"/>
            <p:cNvSpPr>
              <a:spLocks/>
            </p:cNvSpPr>
            <p:nvPr/>
          </p:nvSpPr>
          <p:spPr bwMode="auto">
            <a:xfrm>
              <a:off x="1512" y="1279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2" name="Rectangle 20"/>
            <p:cNvSpPr>
              <a:spLocks/>
            </p:cNvSpPr>
            <p:nvPr/>
          </p:nvSpPr>
          <p:spPr bwMode="auto">
            <a:xfrm>
              <a:off x="4423" y="813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3" name="Rectangle 21"/>
            <p:cNvSpPr>
              <a:spLocks/>
            </p:cNvSpPr>
            <p:nvPr/>
          </p:nvSpPr>
          <p:spPr bwMode="auto">
            <a:xfrm>
              <a:off x="4423" y="813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4" name="Rectangle 22"/>
            <p:cNvSpPr>
              <a:spLocks/>
            </p:cNvSpPr>
            <p:nvPr/>
          </p:nvSpPr>
          <p:spPr bwMode="auto">
            <a:xfrm>
              <a:off x="4423" y="813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5" name="Rectangle 23"/>
            <p:cNvSpPr>
              <a:spLocks/>
            </p:cNvSpPr>
            <p:nvPr/>
          </p:nvSpPr>
          <p:spPr bwMode="auto">
            <a:xfrm>
              <a:off x="4423" y="826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Presentation</a:t>
              </a:r>
            </a:p>
          </p:txBody>
        </p:sp>
        <p:sp>
          <p:nvSpPr>
            <p:cNvPr id="38936" name="Rectangle 24"/>
            <p:cNvSpPr>
              <a:spLocks/>
            </p:cNvSpPr>
            <p:nvPr/>
          </p:nvSpPr>
          <p:spPr bwMode="auto">
            <a:xfrm>
              <a:off x="4423" y="826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7" name="Rectangle 25"/>
            <p:cNvSpPr>
              <a:spLocks/>
            </p:cNvSpPr>
            <p:nvPr/>
          </p:nvSpPr>
          <p:spPr bwMode="auto">
            <a:xfrm>
              <a:off x="4423" y="826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8" name="Rectangle 26"/>
            <p:cNvSpPr>
              <a:spLocks/>
            </p:cNvSpPr>
            <p:nvPr/>
          </p:nvSpPr>
          <p:spPr bwMode="auto">
            <a:xfrm>
              <a:off x="4408" y="924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39" name="Rectangle 27"/>
            <p:cNvSpPr>
              <a:spLocks/>
            </p:cNvSpPr>
            <p:nvPr/>
          </p:nvSpPr>
          <p:spPr bwMode="auto">
            <a:xfrm>
              <a:off x="4408" y="924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0" name="Rectangle 28"/>
            <p:cNvSpPr>
              <a:spLocks/>
            </p:cNvSpPr>
            <p:nvPr/>
          </p:nvSpPr>
          <p:spPr bwMode="auto">
            <a:xfrm>
              <a:off x="4408" y="924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1" name="Rectangle 29"/>
            <p:cNvSpPr>
              <a:spLocks/>
            </p:cNvSpPr>
            <p:nvPr/>
          </p:nvSpPr>
          <p:spPr bwMode="auto">
            <a:xfrm>
              <a:off x="4408" y="937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Application</a:t>
              </a:r>
            </a:p>
            <a:p>
              <a:pPr algn="ctr"/>
              <a:endParaRPr lang="en-US" sz="1400" dirty="0"/>
            </a:p>
          </p:txBody>
        </p:sp>
        <p:sp>
          <p:nvSpPr>
            <p:cNvPr id="38942" name="Rectangle 30"/>
            <p:cNvSpPr>
              <a:spLocks/>
            </p:cNvSpPr>
            <p:nvPr/>
          </p:nvSpPr>
          <p:spPr bwMode="auto">
            <a:xfrm>
              <a:off x="4408" y="937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3" name="Rectangle 31"/>
            <p:cNvSpPr>
              <a:spLocks/>
            </p:cNvSpPr>
            <p:nvPr/>
          </p:nvSpPr>
          <p:spPr bwMode="auto">
            <a:xfrm>
              <a:off x="4408" y="937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4" name="Rectangle 32"/>
            <p:cNvSpPr>
              <a:spLocks/>
            </p:cNvSpPr>
            <p:nvPr/>
          </p:nvSpPr>
          <p:spPr bwMode="auto">
            <a:xfrm>
              <a:off x="4408" y="1038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5" name="Rectangle 33"/>
            <p:cNvSpPr>
              <a:spLocks/>
            </p:cNvSpPr>
            <p:nvPr/>
          </p:nvSpPr>
          <p:spPr bwMode="auto">
            <a:xfrm>
              <a:off x="4408" y="1038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6" name="Rectangle 34"/>
            <p:cNvSpPr>
              <a:spLocks/>
            </p:cNvSpPr>
            <p:nvPr/>
          </p:nvSpPr>
          <p:spPr bwMode="auto">
            <a:xfrm>
              <a:off x="4408" y="1038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7" name="Rectangle 35"/>
            <p:cNvSpPr>
              <a:spLocks/>
            </p:cNvSpPr>
            <p:nvPr/>
          </p:nvSpPr>
          <p:spPr bwMode="auto">
            <a:xfrm>
              <a:off x="4408" y="1051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Domain</a:t>
              </a:r>
            </a:p>
          </p:txBody>
        </p:sp>
        <p:sp>
          <p:nvSpPr>
            <p:cNvPr id="38948" name="Rectangle 36"/>
            <p:cNvSpPr>
              <a:spLocks/>
            </p:cNvSpPr>
            <p:nvPr/>
          </p:nvSpPr>
          <p:spPr bwMode="auto">
            <a:xfrm>
              <a:off x="4408" y="1051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49" name="Rectangle 37"/>
            <p:cNvSpPr>
              <a:spLocks/>
            </p:cNvSpPr>
            <p:nvPr/>
          </p:nvSpPr>
          <p:spPr bwMode="auto">
            <a:xfrm>
              <a:off x="4408" y="1051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38950" name="Rectangle 38"/>
            <p:cNvSpPr>
              <a:spLocks/>
            </p:cNvSpPr>
            <p:nvPr/>
          </p:nvSpPr>
          <p:spPr bwMode="auto">
            <a:xfrm>
              <a:off x="4408" y="1155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1" name="Rectangle 39"/>
            <p:cNvSpPr>
              <a:spLocks/>
            </p:cNvSpPr>
            <p:nvPr/>
          </p:nvSpPr>
          <p:spPr bwMode="auto">
            <a:xfrm>
              <a:off x="4408" y="1155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2" name="Rectangle 40"/>
            <p:cNvSpPr>
              <a:spLocks/>
            </p:cNvSpPr>
            <p:nvPr/>
          </p:nvSpPr>
          <p:spPr bwMode="auto">
            <a:xfrm>
              <a:off x="4408" y="1155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3" name="Rectangle 41"/>
            <p:cNvSpPr>
              <a:spLocks/>
            </p:cNvSpPr>
            <p:nvPr/>
          </p:nvSpPr>
          <p:spPr bwMode="auto">
            <a:xfrm>
              <a:off x="4408" y="1168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sz="1400" dirty="0"/>
                <a:t>Technical services</a:t>
              </a:r>
            </a:p>
            <a:p>
              <a:pPr algn="ctr"/>
              <a:endParaRPr lang="en-US" sz="1400" dirty="0"/>
            </a:p>
          </p:txBody>
        </p:sp>
        <p:sp>
          <p:nvSpPr>
            <p:cNvPr id="38954" name="Rectangle 42"/>
            <p:cNvSpPr>
              <a:spLocks/>
            </p:cNvSpPr>
            <p:nvPr/>
          </p:nvSpPr>
          <p:spPr bwMode="auto">
            <a:xfrm>
              <a:off x="4408" y="1168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5" name="Rectangle 43"/>
            <p:cNvSpPr>
              <a:spLocks/>
            </p:cNvSpPr>
            <p:nvPr/>
          </p:nvSpPr>
          <p:spPr bwMode="auto">
            <a:xfrm>
              <a:off x="4408" y="1168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6" name="Rectangle 44"/>
            <p:cNvSpPr>
              <a:spLocks/>
            </p:cNvSpPr>
            <p:nvPr/>
          </p:nvSpPr>
          <p:spPr bwMode="auto">
            <a:xfrm>
              <a:off x="4408" y="12664"/>
              <a:ext cx="436" cy="13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7" name="Rectangle 45"/>
            <p:cNvSpPr>
              <a:spLocks/>
            </p:cNvSpPr>
            <p:nvPr/>
          </p:nvSpPr>
          <p:spPr bwMode="auto">
            <a:xfrm>
              <a:off x="4408" y="1266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8" name="Rectangle 46"/>
            <p:cNvSpPr>
              <a:spLocks/>
            </p:cNvSpPr>
            <p:nvPr/>
          </p:nvSpPr>
          <p:spPr bwMode="auto">
            <a:xfrm>
              <a:off x="4408" y="12664"/>
              <a:ext cx="436" cy="135"/>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59" name="Rectangle 47"/>
            <p:cNvSpPr>
              <a:spLocks/>
            </p:cNvSpPr>
            <p:nvPr/>
          </p:nvSpPr>
          <p:spPr bwMode="auto">
            <a:xfrm>
              <a:off x="4408" y="12799"/>
              <a:ext cx="1485" cy="810"/>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400" dirty="0"/>
            </a:p>
            <a:p>
              <a:pPr algn="ctr"/>
              <a:r>
                <a:rPr lang="en-US" sz="1400" dirty="0"/>
                <a:t>Data source</a:t>
              </a:r>
            </a:p>
          </p:txBody>
        </p:sp>
        <p:sp>
          <p:nvSpPr>
            <p:cNvPr id="38960" name="Rectangle 48"/>
            <p:cNvSpPr>
              <a:spLocks/>
            </p:cNvSpPr>
            <p:nvPr/>
          </p:nvSpPr>
          <p:spPr bwMode="auto">
            <a:xfrm>
              <a:off x="4408" y="1279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961" name="Rectangle 49"/>
            <p:cNvSpPr>
              <a:spLocks/>
            </p:cNvSpPr>
            <p:nvPr/>
          </p:nvSpPr>
          <p:spPr bwMode="auto">
            <a:xfrm>
              <a:off x="4408" y="12799"/>
              <a:ext cx="1485" cy="810"/>
            </a:xfrm>
            <a:prstGeom prst="rect">
              <a:avLst/>
            </a:prstGeom>
            <a:no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8962" name="Rectangle 50"/>
          <p:cNvSpPr>
            <a:spLocks noChangeArrowheads="1"/>
          </p:cNvSpPr>
          <p:nvPr/>
        </p:nvSpPr>
        <p:spPr bwMode="auto">
          <a:xfrm>
            <a:off x="4876800" y="6019800"/>
            <a:ext cx="4572000" cy="584775"/>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1A1C1F"/>
                </a:solidFill>
                <a:latin typeface="Times New Roman" pitchFamily="18" charset="0"/>
                <a:ea typeface="Times New Roman" pitchFamily="18" charset="0"/>
                <a:cs typeface="Times New Roman" pitchFamily="18" charset="0"/>
              </a:rPr>
              <a:t>Figure 1  Two </a:t>
            </a:r>
            <a:r>
              <a:rPr kumimoji="0" lang="en-US" sz="1600" b="1" i="0" u="none" strike="noStrike" cap="none" normalizeH="0" baseline="0" dirty="0" err="1">
                <a:ln>
                  <a:noFill/>
                </a:ln>
                <a:solidFill>
                  <a:srgbClr val="1A1C1F"/>
                </a:solidFill>
                <a:latin typeface="Times New Roman" pitchFamily="18" charset="0"/>
                <a:ea typeface="Times New Roman" pitchFamily="18" charset="0"/>
                <a:cs typeface="Times New Roman" pitchFamily="18" charset="0"/>
              </a:rPr>
              <a:t>flavours</a:t>
            </a:r>
            <a:r>
              <a:rPr kumimoji="0" lang="en-US" sz="1600" b="1" i="0" u="none" strike="noStrike" cap="none" normalizeH="0" baseline="0" dirty="0">
                <a:ln>
                  <a:noFill/>
                </a:ln>
                <a:solidFill>
                  <a:srgbClr val="1A1C1F"/>
                </a:solidFill>
                <a:latin typeface="Times New Roman" pitchFamily="18" charset="0"/>
                <a:ea typeface="Times New Roman" pitchFamily="18" charset="0"/>
                <a:cs typeface="Times New Roman" pitchFamily="18" charset="0"/>
              </a:rPr>
              <a:t> of the Layers  pattern,  represented as  UML packages</a:t>
            </a:r>
            <a:endParaRPr kumimoji="0" lang="en-US" sz="1600" b="1" i="0" u="none" strike="noStrike" cap="none" normalizeH="0" baseline="0" dirty="0">
              <a:ln>
                <a:noFill/>
              </a:ln>
              <a:solidFill>
                <a:schemeClr val="tx1"/>
              </a:solidFill>
              <a:latin typeface="Arial" pitchFamily="34" charset="0"/>
              <a:cs typeface="Arial" pitchFamily="34" charset="0"/>
            </a:endParaRPr>
          </a:p>
        </p:txBody>
      </p:sp>
      <p:sp>
        <p:nvSpPr>
          <p:cNvPr id="55" name="Rectangle 54"/>
          <p:cNvSpPr/>
          <p:nvPr/>
        </p:nvSpPr>
        <p:spPr>
          <a:xfrm>
            <a:off x="5518484" y="5638800"/>
            <a:ext cx="425116" cy="338554"/>
          </a:xfrm>
          <a:prstGeom prst="rect">
            <a:avLst/>
          </a:prstGeom>
        </p:spPr>
        <p:txBody>
          <a:bodyPr wrap="none">
            <a:spAutoFit/>
          </a:bodyPr>
          <a:lstStyle/>
          <a:p>
            <a:r>
              <a:rPr lang="en-US" sz="1600" dirty="0"/>
              <a:t>(a)</a:t>
            </a:r>
          </a:p>
        </p:txBody>
      </p:sp>
      <p:sp>
        <p:nvSpPr>
          <p:cNvPr id="56" name="Rectangle 55"/>
          <p:cNvSpPr/>
          <p:nvPr/>
        </p:nvSpPr>
        <p:spPr>
          <a:xfrm>
            <a:off x="7848600" y="5638800"/>
            <a:ext cx="436338" cy="338554"/>
          </a:xfrm>
          <a:prstGeom prst="rect">
            <a:avLst/>
          </a:prstGeom>
        </p:spPr>
        <p:txBody>
          <a:bodyPr wrap="none">
            <a:spAutoFit/>
          </a:bodyPr>
          <a:lstStyle/>
          <a:p>
            <a:r>
              <a:rPr lang="en-US" sz="1600" dirty="0"/>
              <a:t>(b)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a:buNone/>
            </a:pPr>
            <a:r>
              <a:rPr lang="en-US" sz="2000" b="1" u="sng" dirty="0">
                <a:solidFill>
                  <a:srgbClr val="FF0000"/>
                </a:solidFill>
              </a:rPr>
              <a:t>SAQ 2 </a:t>
            </a:r>
          </a:p>
          <a:p>
            <a:pPr marL="566928" indent="-457200">
              <a:buAutoNum type="alphaLcParenBoth"/>
            </a:pPr>
            <a:r>
              <a:rPr lang="en-US" sz="1800" dirty="0"/>
              <a:t>Describe  the relationship between the two styles  of Layers  pattern illustrated  in Figure  1. </a:t>
            </a:r>
          </a:p>
          <a:p>
            <a:pPr marL="566928" indent="-457200">
              <a:buAutoNum type="alphaLcParenBoth"/>
            </a:pPr>
            <a:r>
              <a:rPr lang="en-US" sz="1800" dirty="0"/>
              <a:t>What do you think may determine the </a:t>
            </a:r>
            <a:r>
              <a:rPr lang="en-US" sz="1800" dirty="0" err="1"/>
              <a:t>ﬂavour</a:t>
            </a:r>
            <a:r>
              <a:rPr lang="en-US" sz="1800" dirty="0"/>
              <a:t> of the patterns that should  be adopted for the architecture of a particular  enterprise system?</a:t>
            </a:r>
          </a:p>
          <a:p>
            <a:pPr>
              <a:buNone/>
            </a:pPr>
            <a:r>
              <a:rPr lang="en-US" sz="2000" b="1" u="sng" dirty="0">
                <a:solidFill>
                  <a:srgbClr val="FF0000"/>
                </a:solidFill>
              </a:rPr>
              <a:t>ANSWER</a:t>
            </a:r>
            <a:r>
              <a:rPr lang="en-US" sz="1800" dirty="0"/>
              <a:t>............................................................................................................... </a:t>
            </a:r>
          </a:p>
          <a:p>
            <a:pPr marL="566928" indent="-457200">
              <a:buAutoNum type="alphaLcParenBoth"/>
            </a:pPr>
            <a:r>
              <a:rPr lang="en-US" sz="1800" dirty="0"/>
              <a:t>The </a:t>
            </a:r>
            <a:r>
              <a:rPr lang="en-US" sz="1800" dirty="0" err="1"/>
              <a:t>ﬁve</a:t>
            </a:r>
            <a:r>
              <a:rPr lang="en-US" sz="1800" dirty="0"/>
              <a:t>-layered version  (Figure  1(b)) introduces two mediating  layers between the fundamental  layers of the three-layered version  (Figure  1(a)). </a:t>
            </a:r>
          </a:p>
          <a:p>
            <a:pPr marL="566928" indent="-457200">
              <a:buAutoNum type="alphaLcParenBoth"/>
            </a:pPr>
            <a:r>
              <a:rPr lang="en-US" sz="1800" dirty="0"/>
              <a:t>Complexity and  </a:t>
            </a:r>
            <a:r>
              <a:rPr lang="en-US" sz="1800" dirty="0" err="1"/>
              <a:t>ﬂexibility</a:t>
            </a:r>
            <a:r>
              <a:rPr lang="en-US" sz="1800" dirty="0"/>
              <a:t> are  determining factors. For instance, if the relationship between the presentation and domain layers is straight forward and can be easily </a:t>
            </a:r>
            <a:r>
              <a:rPr lang="en-US" sz="1800" dirty="0" err="1"/>
              <a:t>modiﬁed</a:t>
            </a:r>
            <a:r>
              <a:rPr lang="en-US" sz="1800" dirty="0"/>
              <a:t> and tested, then it might be more  efficient to distribute the logic between these two layers rather than  introducing a third one.  On the other  hand, in a system that allows complex interactions to occur with a large variety of users  and  where  changes are  frequent, the introduction of an application  layer might allow the logic in the two other  layers  to be  independently </a:t>
            </a:r>
            <a:r>
              <a:rPr lang="en-US" sz="1800" dirty="0" err="1"/>
              <a:t>modiﬁed</a:t>
            </a:r>
            <a:r>
              <a:rPr lang="en-US" sz="1800" dirty="0"/>
              <a:t>,  tested and  validated. A similar argument applies to the technical services layer.</a:t>
            </a:r>
          </a:p>
          <a:p>
            <a:endParaRPr lang="en-US" sz="1800" b="1" u="sng" dirty="0">
              <a:solidFill>
                <a:srgbClr val="FF0000"/>
              </a:solidFill>
            </a:endParaRPr>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r>
              <a:rPr lang="en-US" sz="2800" dirty="0"/>
              <a:t>Figure 2 shows a layered view of the design for the hotel system using  a UML package. </a:t>
            </a:r>
          </a:p>
          <a:p>
            <a:r>
              <a:rPr lang="en-US" sz="2800" dirty="0"/>
              <a:t>The </a:t>
            </a:r>
            <a:r>
              <a:rPr lang="en-US" sz="2800" dirty="0" err="1">
                <a:solidFill>
                  <a:srgbClr val="FF0000"/>
                </a:solidFill>
              </a:rPr>
              <a:t>HotelChainBusiness</a:t>
            </a:r>
            <a:r>
              <a:rPr lang="en-US" sz="2800" dirty="0">
                <a:solidFill>
                  <a:srgbClr val="FF0000"/>
                </a:solidFill>
              </a:rPr>
              <a:t> package is the domain  layer of the system</a:t>
            </a:r>
            <a:r>
              <a:rPr lang="en-US" sz="2800" dirty="0"/>
              <a:t> and contains the whole class diagram for the hotel system.</a:t>
            </a:r>
          </a:p>
          <a:p>
            <a:endParaRPr lang="en-US" sz="2800" b="1" u="sng" dirty="0">
              <a:solidFill>
                <a:srgbClr val="FF0000"/>
              </a:solidFill>
            </a:endParaRPr>
          </a:p>
        </p:txBody>
      </p:sp>
      <p:sp>
        <p:nvSpPr>
          <p:cNvPr id="3" name="Title 2"/>
          <p:cNvSpPr>
            <a:spLocks noGrp="1"/>
          </p:cNvSpPr>
          <p:nvPr>
            <p:ph type="title"/>
          </p:nvPr>
        </p:nvSpPr>
        <p:spPr>
          <a:xfrm>
            <a:off x="228600" y="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0"/>
            <a:ext cx="8915400" cy="5715000"/>
          </a:xfrm>
        </p:spPr>
        <p:txBody>
          <a:bodyPr>
            <a:noAutofit/>
          </a:bodyPr>
          <a:lstStyle/>
          <a:p>
            <a:pPr marL="566928" indent="-457200">
              <a:buAutoNum type="alphaLcParenBoth"/>
            </a:pPr>
            <a:endParaRPr lang="en-US" sz="1800" dirty="0"/>
          </a:p>
          <a:p>
            <a:endParaRPr lang="en-US" sz="1800" b="1" u="sng" dirty="0">
              <a:solidFill>
                <a:srgbClr val="FF0000"/>
              </a:solidFill>
            </a:endParaRP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grpSp>
        <p:nvGrpSpPr>
          <p:cNvPr id="280" name="Group 279"/>
          <p:cNvGrpSpPr/>
          <p:nvPr/>
        </p:nvGrpSpPr>
        <p:grpSpPr>
          <a:xfrm>
            <a:off x="76200" y="76200"/>
            <a:ext cx="8991600" cy="6781800"/>
            <a:chOff x="76200" y="76200"/>
            <a:chExt cx="8991600" cy="6781800"/>
          </a:xfrm>
        </p:grpSpPr>
        <p:grpSp>
          <p:nvGrpSpPr>
            <p:cNvPr id="47106" name="Group 2"/>
            <p:cNvGrpSpPr>
              <a:grpSpLocks/>
            </p:cNvGrpSpPr>
            <p:nvPr/>
          </p:nvGrpSpPr>
          <p:grpSpPr bwMode="auto">
            <a:xfrm>
              <a:off x="76200" y="76200"/>
              <a:ext cx="8991600" cy="6705600"/>
              <a:chOff x="1264" y="1434"/>
              <a:chExt cx="10204" cy="9002"/>
            </a:xfrm>
          </p:grpSpPr>
          <p:sp>
            <p:nvSpPr>
              <p:cNvPr id="47107" name="Rectangle 3"/>
              <p:cNvSpPr>
                <a:spLocks/>
              </p:cNvSpPr>
              <p:nvPr/>
            </p:nvSpPr>
            <p:spPr bwMode="auto">
              <a:xfrm>
                <a:off x="1264" y="1434"/>
                <a:ext cx="10187" cy="9002"/>
              </a:xfrm>
              <a:prstGeom prst="rect">
                <a:avLst/>
              </a:prstGeom>
              <a:solidFill>
                <a:srgbClr val="EAEFF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08" name="Freeform 4"/>
              <p:cNvSpPr>
                <a:spLocks/>
              </p:cNvSpPr>
              <p:nvPr/>
            </p:nvSpPr>
            <p:spPr bwMode="auto">
              <a:xfrm>
                <a:off x="1264" y="1434"/>
                <a:ext cx="10204" cy="9002"/>
              </a:xfrm>
              <a:custGeom>
                <a:avLst/>
                <a:gdLst/>
                <a:ahLst/>
                <a:cxnLst>
                  <a:cxn ang="0">
                    <a:pos x="10187" y="0"/>
                  </a:cxn>
                  <a:cxn ang="0">
                    <a:pos x="0" y="0"/>
                  </a:cxn>
                  <a:cxn ang="0">
                    <a:pos x="0" y="9002"/>
                  </a:cxn>
                  <a:cxn ang="0">
                    <a:pos x="10187" y="9002"/>
                  </a:cxn>
                </a:cxnLst>
                <a:rect l="0" t="0" r="r" b="b"/>
                <a:pathLst>
                  <a:path w="10204" h="9002">
                    <a:moveTo>
                      <a:pt x="10187" y="0"/>
                    </a:moveTo>
                    <a:lnTo>
                      <a:pt x="0" y="0"/>
                    </a:lnTo>
                    <a:lnTo>
                      <a:pt x="0" y="9002"/>
                    </a:lnTo>
                    <a:lnTo>
                      <a:pt x="10187" y="9002"/>
                    </a:lnTo>
                  </a:path>
                </a:pathLst>
              </a:custGeom>
              <a:noFill/>
              <a:ln w="12700">
                <a:solidFill>
                  <a:srgbClr val="EAEFF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109" name="Rectangle 5"/>
              <p:cNvSpPr>
                <a:spLocks/>
              </p:cNvSpPr>
              <p:nvPr/>
            </p:nvSpPr>
            <p:spPr bwMode="auto">
              <a:xfrm>
                <a:off x="1745" y="1655"/>
                <a:ext cx="1839" cy="289"/>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r>
                  <a:rPr lang="en-US" sz="1200" dirty="0" err="1"/>
                  <a:t>HotelChainBusiness</a:t>
                </a:r>
                <a:endParaRPr lang="en-US" sz="1200" dirty="0"/>
              </a:p>
              <a:p>
                <a:endParaRPr lang="en-US" sz="1200" dirty="0"/>
              </a:p>
            </p:txBody>
          </p:sp>
          <p:sp>
            <p:nvSpPr>
              <p:cNvPr id="47110" name="Rectangle 6"/>
              <p:cNvSpPr>
                <a:spLocks/>
              </p:cNvSpPr>
              <p:nvPr/>
            </p:nvSpPr>
            <p:spPr bwMode="auto">
              <a:xfrm>
                <a:off x="1745" y="1655"/>
                <a:ext cx="1839" cy="322"/>
              </a:xfrm>
              <a:prstGeom prst="rect">
                <a:avLst/>
              </a:prstGeom>
              <a:noFill/>
              <a:ln w="6350">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11" name="Rectangle 7"/>
              <p:cNvSpPr>
                <a:spLocks/>
              </p:cNvSpPr>
              <p:nvPr/>
            </p:nvSpPr>
            <p:spPr bwMode="auto">
              <a:xfrm>
                <a:off x="1745" y="1944"/>
                <a:ext cx="9111" cy="8288"/>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12" name="Rectangle 8"/>
              <p:cNvSpPr>
                <a:spLocks/>
              </p:cNvSpPr>
              <p:nvPr/>
            </p:nvSpPr>
            <p:spPr bwMode="auto">
              <a:xfrm>
                <a:off x="1745" y="1944"/>
                <a:ext cx="9111" cy="8288"/>
              </a:xfrm>
              <a:prstGeom prst="rect">
                <a:avLst/>
              </a:prstGeom>
              <a:noFill/>
              <a:ln w="6350">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18" name="Rectangle 14"/>
              <p:cNvSpPr>
                <a:spLocks/>
              </p:cNvSpPr>
              <p:nvPr/>
            </p:nvSpPr>
            <p:spPr bwMode="auto">
              <a:xfrm>
                <a:off x="6645" y="4798"/>
                <a:ext cx="489" cy="16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48" name="Rectangle 44"/>
              <p:cNvSpPr>
                <a:spLocks/>
              </p:cNvSpPr>
              <p:nvPr/>
            </p:nvSpPr>
            <p:spPr bwMode="auto">
              <a:xfrm>
                <a:off x="5445" y="7247"/>
                <a:ext cx="625" cy="199"/>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51" name="Rectangle 47"/>
              <p:cNvSpPr>
                <a:spLocks/>
              </p:cNvSpPr>
              <p:nvPr/>
            </p:nvSpPr>
            <p:spPr bwMode="auto">
              <a:xfrm>
                <a:off x="8373" y="5270"/>
                <a:ext cx="1999" cy="927"/>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58" name="Rectangle 54"/>
              <p:cNvSpPr>
                <a:spLocks/>
              </p:cNvSpPr>
              <p:nvPr/>
            </p:nvSpPr>
            <p:spPr bwMode="auto">
              <a:xfrm>
                <a:off x="3933" y="7016"/>
                <a:ext cx="1285" cy="605"/>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69" name="Rectangle 65"/>
              <p:cNvSpPr>
                <a:spLocks/>
              </p:cNvSpPr>
              <p:nvPr/>
            </p:nvSpPr>
            <p:spPr bwMode="auto">
              <a:xfrm>
                <a:off x="2814" y="3764"/>
                <a:ext cx="625" cy="199"/>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71" name="Rectangle 67"/>
              <p:cNvSpPr>
                <a:spLocks/>
              </p:cNvSpPr>
              <p:nvPr/>
            </p:nvSpPr>
            <p:spPr bwMode="auto">
              <a:xfrm>
                <a:off x="2721" y="2780"/>
                <a:ext cx="2340" cy="983"/>
              </a:xfrm>
              <a:prstGeom prst="rect">
                <a:avLst/>
              </a:prstGeom>
              <a:solidFill>
                <a:srgbClr val="FEFF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76" name="Freeform 72"/>
              <p:cNvSpPr>
                <a:spLocks/>
              </p:cNvSpPr>
              <p:nvPr/>
            </p:nvSpPr>
            <p:spPr bwMode="auto">
              <a:xfrm>
                <a:off x="9291" y="5176"/>
                <a:ext cx="94" cy="81"/>
              </a:xfrm>
              <a:custGeom>
                <a:avLst/>
                <a:gdLst/>
                <a:ahLst/>
                <a:cxnLst>
                  <a:cxn ang="0">
                    <a:pos x="94" y="0"/>
                  </a:cxn>
                  <a:cxn ang="0">
                    <a:pos x="0" y="0"/>
                  </a:cxn>
                  <a:cxn ang="0">
                    <a:pos x="47" y="81"/>
                  </a:cxn>
                  <a:cxn ang="0">
                    <a:pos x="94" y="0"/>
                  </a:cxn>
                </a:cxnLst>
                <a:rect l="0" t="0" r="r" b="b"/>
                <a:pathLst>
                  <a:path w="94" h="81">
                    <a:moveTo>
                      <a:pt x="94" y="0"/>
                    </a:moveTo>
                    <a:lnTo>
                      <a:pt x="0" y="0"/>
                    </a:lnTo>
                    <a:lnTo>
                      <a:pt x="47" y="81"/>
                    </a:lnTo>
                    <a:lnTo>
                      <a:pt x="94" y="0"/>
                    </a:lnTo>
                    <a:close/>
                  </a:path>
                </a:pathLst>
              </a:custGeom>
              <a:solidFill>
                <a:srgbClr val="EAEFF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0" name="Group 179"/>
            <p:cNvGrpSpPr/>
            <p:nvPr/>
          </p:nvGrpSpPr>
          <p:grpSpPr>
            <a:xfrm>
              <a:off x="609600" y="533400"/>
              <a:ext cx="8305801" cy="6324600"/>
              <a:chOff x="232428" y="305228"/>
              <a:chExt cx="9004405" cy="6552772"/>
            </a:xfrm>
            <a:noFill/>
          </p:grpSpPr>
          <p:grpSp>
            <p:nvGrpSpPr>
              <p:cNvPr id="181" name="Group 76"/>
              <p:cNvGrpSpPr/>
              <p:nvPr/>
            </p:nvGrpSpPr>
            <p:grpSpPr>
              <a:xfrm>
                <a:off x="232428" y="305228"/>
                <a:ext cx="8766904" cy="6552772"/>
                <a:chOff x="232428" y="37234"/>
                <a:chExt cx="8766904" cy="6157036"/>
              </a:xfrm>
              <a:grpFill/>
            </p:grpSpPr>
            <p:grpSp>
              <p:nvGrpSpPr>
                <p:cNvPr id="197" name="Group 10"/>
                <p:cNvGrpSpPr/>
                <p:nvPr/>
              </p:nvGrpSpPr>
              <p:grpSpPr>
                <a:xfrm>
                  <a:off x="232428" y="37234"/>
                  <a:ext cx="8766904" cy="6157036"/>
                  <a:chOff x="232428" y="37234"/>
                  <a:chExt cx="8766904" cy="6157036"/>
                </a:xfrm>
                <a:grpFill/>
              </p:grpSpPr>
              <p:grpSp>
                <p:nvGrpSpPr>
                  <p:cNvPr id="211" name="Group 41"/>
                  <p:cNvGrpSpPr>
                    <a:grpSpLocks/>
                  </p:cNvGrpSpPr>
                  <p:nvPr/>
                </p:nvGrpSpPr>
                <p:grpSpPr bwMode="auto">
                  <a:xfrm>
                    <a:off x="232428" y="37234"/>
                    <a:ext cx="8766904" cy="6157036"/>
                    <a:chOff x="1416" y="8716"/>
                    <a:chExt cx="10205" cy="5301"/>
                  </a:xfrm>
                  <a:grpFill/>
                </p:grpSpPr>
                <p:sp>
                  <p:nvSpPr>
                    <p:cNvPr id="249" name="Rectangle 42"/>
                    <p:cNvSpPr>
                      <a:spLocks/>
                    </p:cNvSpPr>
                    <p:nvPr/>
                  </p:nvSpPr>
                  <p:spPr bwMode="auto">
                    <a:xfrm>
                      <a:off x="1416" y="8745"/>
                      <a:ext cx="10185" cy="527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0" name="Freeform 43"/>
                    <p:cNvSpPr>
                      <a:spLocks/>
                    </p:cNvSpPr>
                    <p:nvPr/>
                  </p:nvSpPr>
                  <p:spPr bwMode="auto">
                    <a:xfrm>
                      <a:off x="1416" y="9350"/>
                      <a:ext cx="10205" cy="4667"/>
                    </a:xfrm>
                    <a:custGeom>
                      <a:avLst/>
                      <a:gdLst/>
                      <a:ahLst/>
                      <a:cxnLst>
                        <a:cxn ang="0">
                          <a:pos x="10185" y="0"/>
                        </a:cxn>
                        <a:cxn ang="0">
                          <a:pos x="0" y="0"/>
                        </a:cxn>
                        <a:cxn ang="0">
                          <a:pos x="0" y="4638"/>
                        </a:cxn>
                      </a:cxnLst>
                      <a:rect l="0" t="0" r="r" b="b"/>
                      <a:pathLst>
                        <a:path w="10205" h="4667">
                          <a:moveTo>
                            <a:pt x="10185" y="0"/>
                          </a:moveTo>
                          <a:lnTo>
                            <a:pt x="0" y="0"/>
                          </a:lnTo>
                          <a:lnTo>
                            <a:pt x="0" y="4638"/>
                          </a:lnTo>
                        </a:path>
                      </a:pathLst>
                    </a:custGeom>
                    <a:grpFill/>
                    <a:ln w="12700">
                      <a:solidFill>
                        <a:srgbClr val="EAEFF8"/>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51" name="Rectangle 44"/>
                    <p:cNvSpPr>
                      <a:spLocks/>
                    </p:cNvSpPr>
                    <p:nvPr/>
                  </p:nvSpPr>
                  <p:spPr bwMode="auto">
                    <a:xfrm>
                      <a:off x="6467" y="10503"/>
                      <a:ext cx="1863" cy="1263"/>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2" name="Rectangle 45"/>
                    <p:cNvSpPr>
                      <a:spLocks/>
                    </p:cNvSpPr>
                    <p:nvPr/>
                  </p:nvSpPr>
                  <p:spPr bwMode="auto">
                    <a:xfrm>
                      <a:off x="7028" y="8777"/>
                      <a:ext cx="1911" cy="1263"/>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3" name="Freeform 48"/>
                    <p:cNvSpPr>
                      <a:spLocks/>
                    </p:cNvSpPr>
                    <p:nvPr/>
                  </p:nvSpPr>
                  <p:spPr bwMode="auto">
                    <a:xfrm flipH="1">
                      <a:off x="7598" y="10217"/>
                      <a:ext cx="0" cy="296"/>
                    </a:xfrm>
                    <a:custGeom>
                      <a:avLst/>
                      <a:gdLst/>
                      <a:ahLst/>
                      <a:cxnLst>
                        <a:cxn ang="0">
                          <a:pos x="0" y="984"/>
                        </a:cxn>
                        <a:cxn ang="0">
                          <a:pos x="0" y="0"/>
                        </a:cxn>
                      </a:cxnLst>
                      <a:rect l="0" t="0" r="r" b="b"/>
                      <a:pathLst>
                        <a:path h="984">
                          <a:moveTo>
                            <a:pt x="0" y="984"/>
                          </a:moveTo>
                          <a:lnTo>
                            <a:pt x="0" y="0"/>
                          </a:lnTo>
                        </a:path>
                      </a:pathLst>
                    </a:custGeom>
                    <a:grpFill/>
                    <a:ln w="5397">
                      <a:solidFill>
                        <a:srgbClr val="1A1C1F"/>
                      </a:solidFill>
                      <a:round/>
                      <a:headEnd type="arrow"/>
                      <a:tailEnd type="none"/>
                    </a:ln>
                  </p:spPr>
                  <p:txBody>
                    <a:bodyPr vert="horz" wrap="square" lIns="91440" tIns="45720" rIns="91440" bIns="45720" numCol="1" anchor="t" anchorCtr="0" compatLnSpc="1">
                      <a:prstTxWarp prst="textNoShape">
                        <a:avLst/>
                      </a:prstTxWarp>
                    </a:bodyPr>
                    <a:lstStyle/>
                    <a:p>
                      <a:endParaRPr lang="en-US" sz="1200"/>
                    </a:p>
                  </p:txBody>
                </p:sp>
                <p:sp>
                  <p:nvSpPr>
                    <p:cNvPr id="254" name="Rectangle 49"/>
                    <p:cNvSpPr>
                      <a:spLocks/>
                    </p:cNvSpPr>
                    <p:nvPr/>
                  </p:nvSpPr>
                  <p:spPr bwMode="auto">
                    <a:xfrm>
                      <a:off x="7192" y="12749"/>
                      <a:ext cx="1670" cy="725"/>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5" name="Freeform 51"/>
                    <p:cNvSpPr>
                      <a:spLocks/>
                    </p:cNvSpPr>
                    <p:nvPr/>
                  </p:nvSpPr>
                  <p:spPr bwMode="auto">
                    <a:xfrm flipH="1">
                      <a:off x="7619" y="11909"/>
                      <a:ext cx="58" cy="839"/>
                    </a:xfrm>
                    <a:custGeom>
                      <a:avLst/>
                      <a:gdLst/>
                      <a:ahLst/>
                      <a:cxnLst>
                        <a:cxn ang="0">
                          <a:pos x="0" y="984"/>
                        </a:cxn>
                        <a:cxn ang="0">
                          <a:pos x="0" y="0"/>
                        </a:cxn>
                      </a:cxnLst>
                      <a:rect l="0" t="0" r="r" b="b"/>
                      <a:pathLst>
                        <a:path h="984">
                          <a:moveTo>
                            <a:pt x="0" y="984"/>
                          </a:moveTo>
                          <a:lnTo>
                            <a:pt x="0" y="0"/>
                          </a:lnTo>
                        </a:path>
                      </a:pathLst>
                    </a:custGeom>
                    <a:grpFill/>
                    <a:ln w="5397">
                      <a:solidFill>
                        <a:srgbClr val="1A1C1F"/>
                      </a:solidFill>
                      <a:round/>
                      <a:headEnd type="arrow"/>
                      <a:tailEnd/>
                    </a:ln>
                  </p:spPr>
                  <p:txBody>
                    <a:bodyPr vert="horz" wrap="square" lIns="91440" tIns="45720" rIns="91440" bIns="45720" numCol="1" anchor="t" anchorCtr="0" compatLnSpc="1">
                      <a:prstTxWarp prst="textNoShape">
                        <a:avLst/>
                      </a:prstTxWarp>
                    </a:bodyPr>
                    <a:lstStyle/>
                    <a:p>
                      <a:endParaRPr lang="en-US" sz="1200"/>
                    </a:p>
                  </p:txBody>
                </p:sp>
                <p:sp>
                  <p:nvSpPr>
                    <p:cNvPr id="256" name="Rectangle 52"/>
                    <p:cNvSpPr>
                      <a:spLocks/>
                    </p:cNvSpPr>
                    <p:nvPr/>
                  </p:nvSpPr>
                  <p:spPr bwMode="auto">
                    <a:xfrm>
                      <a:off x="5077" y="12749"/>
                      <a:ext cx="1568" cy="754"/>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7" name="Rectangle 53"/>
                    <p:cNvSpPr>
                      <a:spLocks/>
                    </p:cNvSpPr>
                    <p:nvPr/>
                  </p:nvSpPr>
                  <p:spPr bwMode="auto">
                    <a:xfrm>
                      <a:off x="2121" y="12749"/>
                      <a:ext cx="2430" cy="1048"/>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58" name="Freeform 56"/>
                    <p:cNvSpPr>
                      <a:spLocks/>
                    </p:cNvSpPr>
                    <p:nvPr/>
                  </p:nvSpPr>
                  <p:spPr bwMode="auto">
                    <a:xfrm>
                      <a:off x="3216" y="10824"/>
                      <a:ext cx="58" cy="1924"/>
                    </a:xfrm>
                    <a:custGeom>
                      <a:avLst/>
                      <a:gdLst/>
                      <a:ahLst/>
                      <a:cxnLst>
                        <a:cxn ang="0">
                          <a:pos x="0" y="2095"/>
                        </a:cxn>
                        <a:cxn ang="0">
                          <a:pos x="0" y="0"/>
                        </a:cxn>
                      </a:cxnLst>
                      <a:rect l="0" t="0" r="r" b="b"/>
                      <a:pathLst>
                        <a:path h="2096">
                          <a:moveTo>
                            <a:pt x="0" y="2095"/>
                          </a:moveTo>
                          <a:lnTo>
                            <a:pt x="0" y="0"/>
                          </a:lnTo>
                        </a:path>
                      </a:pathLst>
                    </a:custGeom>
                    <a:grpFill/>
                    <a:ln w="5397">
                      <a:solidFill>
                        <a:srgbClr val="1A1C1F"/>
                      </a:solidFill>
                      <a:round/>
                      <a:headEnd type="arrow"/>
                      <a:tailEnd/>
                    </a:ln>
                  </p:spPr>
                  <p:txBody>
                    <a:bodyPr vert="horz" wrap="square" lIns="91440" tIns="45720" rIns="91440" bIns="45720" numCol="1" anchor="t" anchorCtr="0" compatLnSpc="1">
                      <a:prstTxWarp prst="textNoShape">
                        <a:avLst/>
                      </a:prstTxWarp>
                    </a:bodyPr>
                    <a:lstStyle/>
                    <a:p>
                      <a:endParaRPr lang="en-US" sz="1200"/>
                    </a:p>
                  </p:txBody>
                </p:sp>
                <p:sp>
                  <p:nvSpPr>
                    <p:cNvPr id="259" name="Freeform 57"/>
                    <p:cNvSpPr>
                      <a:spLocks/>
                    </p:cNvSpPr>
                    <p:nvPr/>
                  </p:nvSpPr>
                  <p:spPr bwMode="auto">
                    <a:xfrm>
                      <a:off x="6611" y="12933"/>
                      <a:ext cx="583" cy="0"/>
                    </a:xfrm>
                    <a:custGeom>
                      <a:avLst/>
                      <a:gdLst/>
                      <a:ahLst/>
                      <a:cxnLst>
                        <a:cxn ang="0">
                          <a:pos x="583" y="0"/>
                        </a:cxn>
                        <a:cxn ang="0">
                          <a:pos x="0" y="0"/>
                        </a:cxn>
                      </a:cxnLst>
                      <a:rect l="0" t="0" r="r" b="b"/>
                      <a:pathLst>
                        <a:path w="583">
                          <a:moveTo>
                            <a:pt x="583" y="0"/>
                          </a:moveTo>
                          <a:lnTo>
                            <a:pt x="0" y="0"/>
                          </a:lnTo>
                        </a:path>
                      </a:pathLst>
                    </a:custGeom>
                    <a:grpFill/>
                    <a:ln w="5397">
                      <a:solidFill>
                        <a:srgbClr val="1A1C1F"/>
                      </a:solidFill>
                      <a:round/>
                      <a:headEnd type="arrow"/>
                      <a:tailEnd type="arrow"/>
                    </a:ln>
                  </p:spPr>
                  <p:txBody>
                    <a:bodyPr vert="horz" wrap="square" lIns="91440" tIns="45720" rIns="91440" bIns="45720" numCol="1" anchor="t" anchorCtr="0" compatLnSpc="1">
                      <a:prstTxWarp prst="textNoShape">
                        <a:avLst/>
                      </a:prstTxWarp>
                    </a:bodyPr>
                    <a:lstStyle/>
                    <a:p>
                      <a:endParaRPr lang="en-US" sz="1200"/>
                    </a:p>
                  </p:txBody>
                </p:sp>
                <p:sp>
                  <p:nvSpPr>
                    <p:cNvPr id="260" name="Freeform 58"/>
                    <p:cNvSpPr>
                      <a:spLocks/>
                    </p:cNvSpPr>
                    <p:nvPr/>
                  </p:nvSpPr>
                  <p:spPr bwMode="auto">
                    <a:xfrm>
                      <a:off x="4550" y="13473"/>
                      <a:ext cx="3159" cy="195"/>
                    </a:xfrm>
                    <a:custGeom>
                      <a:avLst/>
                      <a:gdLst/>
                      <a:ahLst/>
                      <a:cxnLst>
                        <a:cxn ang="0">
                          <a:pos x="2628" y="0"/>
                        </a:cxn>
                        <a:cxn ang="0">
                          <a:pos x="2628" y="194"/>
                        </a:cxn>
                        <a:cxn ang="0">
                          <a:pos x="0" y="194"/>
                        </a:cxn>
                      </a:cxnLst>
                      <a:rect l="0" t="0" r="r" b="b"/>
                      <a:pathLst>
                        <a:path w="2628" h="194">
                          <a:moveTo>
                            <a:pt x="2628" y="0"/>
                          </a:moveTo>
                          <a:lnTo>
                            <a:pt x="2628" y="194"/>
                          </a:lnTo>
                          <a:lnTo>
                            <a:pt x="0" y="194"/>
                          </a:lnTo>
                        </a:path>
                      </a:pathLst>
                    </a:custGeom>
                    <a:grpFill/>
                    <a:ln w="5397">
                      <a:solidFill>
                        <a:srgbClr val="1A1C1F"/>
                      </a:solidFill>
                      <a:round/>
                      <a:headEnd type="arrow"/>
                      <a:tailEnd/>
                    </a:ln>
                  </p:spPr>
                  <p:txBody>
                    <a:bodyPr vert="horz" wrap="square" lIns="91440" tIns="45720" rIns="91440" bIns="45720" numCol="1" anchor="t" anchorCtr="0" compatLnSpc="1">
                      <a:prstTxWarp prst="textNoShape">
                        <a:avLst/>
                      </a:prstTxWarp>
                    </a:bodyPr>
                    <a:lstStyle/>
                    <a:p>
                      <a:endParaRPr lang="en-US" sz="1200"/>
                    </a:p>
                  </p:txBody>
                </p:sp>
                <p:sp>
                  <p:nvSpPr>
                    <p:cNvPr id="261" name="Freeform 59"/>
                    <p:cNvSpPr>
                      <a:spLocks/>
                    </p:cNvSpPr>
                    <p:nvPr/>
                  </p:nvSpPr>
                  <p:spPr bwMode="auto">
                    <a:xfrm>
                      <a:off x="4782" y="9912"/>
                      <a:ext cx="2022" cy="37"/>
                    </a:xfrm>
                    <a:custGeom>
                      <a:avLst/>
                      <a:gdLst/>
                      <a:ahLst/>
                      <a:cxnLst>
                        <a:cxn ang="0">
                          <a:pos x="0" y="0"/>
                        </a:cxn>
                        <a:cxn ang="0">
                          <a:pos x="4583" y="0"/>
                        </a:cxn>
                      </a:cxnLst>
                      <a:rect l="0" t="0" r="r" b="b"/>
                      <a:pathLst>
                        <a:path w="4583">
                          <a:moveTo>
                            <a:pt x="0" y="0"/>
                          </a:moveTo>
                          <a:lnTo>
                            <a:pt x="4583" y="0"/>
                          </a:lnTo>
                        </a:path>
                      </a:pathLst>
                    </a:custGeom>
                    <a:grpFill/>
                    <a:ln w="5397">
                      <a:solidFill>
                        <a:srgbClr val="1A1C1F"/>
                      </a:solidFill>
                      <a:round/>
                      <a:headEnd type="arrow"/>
                      <a:tailEnd/>
                    </a:ln>
                  </p:spPr>
                  <p:txBody>
                    <a:bodyPr vert="horz" wrap="square" lIns="91440" tIns="45720" rIns="91440" bIns="45720" numCol="1" anchor="t" anchorCtr="0" compatLnSpc="1">
                      <a:prstTxWarp prst="textNoShape">
                        <a:avLst/>
                      </a:prstTxWarp>
                    </a:bodyPr>
                    <a:lstStyle/>
                    <a:p>
                      <a:endParaRPr lang="en-US" sz="1200"/>
                    </a:p>
                  </p:txBody>
                </p:sp>
                <p:sp>
                  <p:nvSpPr>
                    <p:cNvPr id="262" name="Freeform 60"/>
                    <p:cNvSpPr>
                      <a:spLocks/>
                    </p:cNvSpPr>
                    <p:nvPr/>
                  </p:nvSpPr>
                  <p:spPr bwMode="auto">
                    <a:xfrm>
                      <a:off x="4550" y="11909"/>
                      <a:ext cx="2059" cy="840"/>
                    </a:xfrm>
                    <a:custGeom>
                      <a:avLst/>
                      <a:gdLst/>
                      <a:ahLst/>
                      <a:cxnLst>
                        <a:cxn ang="0">
                          <a:pos x="0" y="983"/>
                        </a:cxn>
                        <a:cxn ang="0">
                          <a:pos x="2489" y="0"/>
                        </a:cxn>
                      </a:cxnLst>
                      <a:rect l="0" t="0" r="r" b="b"/>
                      <a:pathLst>
                        <a:path w="2490" h="984">
                          <a:moveTo>
                            <a:pt x="0" y="983"/>
                          </a:moveTo>
                          <a:lnTo>
                            <a:pt x="2489" y="0"/>
                          </a:lnTo>
                        </a:path>
                      </a:pathLst>
                    </a:custGeom>
                    <a:grpFill/>
                    <a:ln w="5397">
                      <a:solidFill>
                        <a:srgbClr val="1A1C1F"/>
                      </a:solidFill>
                      <a:round/>
                      <a:headEnd type="arrow"/>
                      <a:tailEnd type="none"/>
                    </a:ln>
                  </p:spPr>
                  <p:txBody>
                    <a:bodyPr vert="horz" wrap="square" lIns="91440" tIns="45720" rIns="91440" bIns="45720" numCol="1" anchor="t" anchorCtr="0" compatLnSpc="1">
                      <a:prstTxWarp prst="textNoShape">
                        <a:avLst/>
                      </a:prstTxWarp>
                    </a:bodyPr>
                    <a:lstStyle/>
                    <a:p>
                      <a:endParaRPr lang="en-US" sz="1200"/>
                    </a:p>
                  </p:txBody>
                </p:sp>
                <p:sp>
                  <p:nvSpPr>
                    <p:cNvPr id="263" name="Freeform 61"/>
                    <p:cNvSpPr>
                      <a:spLocks/>
                    </p:cNvSpPr>
                    <p:nvPr/>
                  </p:nvSpPr>
                  <p:spPr bwMode="auto">
                    <a:xfrm>
                      <a:off x="5978" y="11765"/>
                      <a:ext cx="1465" cy="985"/>
                    </a:xfrm>
                    <a:custGeom>
                      <a:avLst/>
                      <a:gdLst/>
                      <a:ahLst/>
                      <a:cxnLst>
                        <a:cxn ang="0">
                          <a:pos x="0" y="984"/>
                        </a:cxn>
                        <a:cxn ang="0">
                          <a:pos x="1464" y="0"/>
                        </a:cxn>
                      </a:cxnLst>
                      <a:rect l="0" t="0" r="r" b="b"/>
                      <a:pathLst>
                        <a:path w="1465" h="985">
                          <a:moveTo>
                            <a:pt x="0" y="984"/>
                          </a:moveTo>
                          <a:lnTo>
                            <a:pt x="1464" y="0"/>
                          </a:lnTo>
                        </a:path>
                      </a:pathLst>
                    </a:custGeom>
                    <a:grpFill/>
                    <a:ln w="5397">
                      <a:solidFill>
                        <a:srgbClr val="1A1C1F"/>
                      </a:solidFill>
                      <a:round/>
                      <a:headEnd type="arrow"/>
                      <a:tailEnd type="none"/>
                    </a:ln>
                  </p:spPr>
                  <p:txBody>
                    <a:bodyPr vert="horz" wrap="square" lIns="91440" tIns="45720" rIns="91440" bIns="45720" numCol="1" anchor="t" anchorCtr="0" compatLnSpc="1">
                      <a:prstTxWarp prst="textNoShape">
                        <a:avLst/>
                      </a:prstTxWarp>
                    </a:bodyPr>
                    <a:lstStyle/>
                    <a:p>
                      <a:endParaRPr lang="en-US" sz="1200"/>
                    </a:p>
                  </p:txBody>
                </p:sp>
                <p:sp>
                  <p:nvSpPr>
                    <p:cNvPr id="264" name="Freeform 62"/>
                    <p:cNvSpPr>
                      <a:spLocks/>
                    </p:cNvSpPr>
                    <p:nvPr/>
                  </p:nvSpPr>
                  <p:spPr bwMode="auto">
                    <a:xfrm>
                      <a:off x="6467" y="10652"/>
                      <a:ext cx="1863" cy="66"/>
                    </a:xfrm>
                    <a:custGeom>
                      <a:avLst/>
                      <a:gdLst/>
                      <a:ahLst/>
                      <a:cxnLst>
                        <a:cxn ang="0">
                          <a:pos x="0" y="0"/>
                        </a:cxn>
                        <a:cxn ang="0">
                          <a:pos x="1200" y="0"/>
                        </a:cxn>
                        <a:cxn ang="0">
                          <a:pos x="0" y="0"/>
                        </a:cxn>
                      </a:cxnLst>
                      <a:rect l="0" t="0" r="r" b="b"/>
                      <a:pathLst>
                        <a:path w="1200">
                          <a:moveTo>
                            <a:pt x="0" y="0"/>
                          </a:moveTo>
                          <a:lnTo>
                            <a:pt x="1200"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65" name="Freeform 63"/>
                    <p:cNvSpPr>
                      <a:spLocks/>
                    </p:cNvSpPr>
                    <p:nvPr/>
                  </p:nvSpPr>
                  <p:spPr bwMode="auto">
                    <a:xfrm flipV="1">
                      <a:off x="7192" y="12948"/>
                      <a:ext cx="1670" cy="42"/>
                    </a:xfrm>
                    <a:custGeom>
                      <a:avLst/>
                      <a:gdLst/>
                      <a:ahLst/>
                      <a:cxnLst>
                        <a:cxn ang="0">
                          <a:pos x="0" y="0"/>
                        </a:cxn>
                        <a:cxn ang="0">
                          <a:pos x="1404" y="0"/>
                        </a:cxn>
                        <a:cxn ang="0">
                          <a:pos x="0" y="0"/>
                        </a:cxn>
                      </a:cxnLst>
                      <a:rect l="0" t="0" r="r" b="b"/>
                      <a:pathLst>
                        <a:path w="1404">
                          <a:moveTo>
                            <a:pt x="0" y="0"/>
                          </a:moveTo>
                          <a:lnTo>
                            <a:pt x="140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66" name="Freeform 64"/>
                    <p:cNvSpPr>
                      <a:spLocks/>
                    </p:cNvSpPr>
                    <p:nvPr/>
                  </p:nvSpPr>
                  <p:spPr bwMode="auto">
                    <a:xfrm flipV="1">
                      <a:off x="2121" y="12907"/>
                      <a:ext cx="2431" cy="39"/>
                    </a:xfrm>
                    <a:custGeom>
                      <a:avLst/>
                      <a:gdLst/>
                      <a:ahLst/>
                      <a:cxnLst>
                        <a:cxn ang="0">
                          <a:pos x="0" y="0"/>
                        </a:cxn>
                        <a:cxn ang="0">
                          <a:pos x="1814" y="0"/>
                        </a:cxn>
                        <a:cxn ang="0">
                          <a:pos x="0" y="0"/>
                        </a:cxn>
                      </a:cxnLst>
                      <a:rect l="0" t="0" r="r" b="b"/>
                      <a:pathLst>
                        <a:path w="1815">
                          <a:moveTo>
                            <a:pt x="0" y="0"/>
                          </a:moveTo>
                          <a:lnTo>
                            <a:pt x="181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67" name="Rectangle 65"/>
                    <p:cNvSpPr>
                      <a:spLocks/>
                    </p:cNvSpPr>
                    <p:nvPr/>
                  </p:nvSpPr>
                  <p:spPr bwMode="auto">
                    <a:xfrm>
                      <a:off x="1855" y="9815"/>
                      <a:ext cx="2941" cy="841"/>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68" name="Rectangle 67"/>
                    <p:cNvSpPr>
                      <a:spLocks/>
                    </p:cNvSpPr>
                    <p:nvPr/>
                  </p:nvSpPr>
                  <p:spPr bwMode="auto">
                    <a:xfrm>
                      <a:off x="8599" y="10945"/>
                      <a:ext cx="2570" cy="757"/>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69" name="Freeform 69"/>
                    <p:cNvSpPr>
                      <a:spLocks/>
                    </p:cNvSpPr>
                    <p:nvPr/>
                  </p:nvSpPr>
                  <p:spPr bwMode="auto">
                    <a:xfrm flipV="1">
                      <a:off x="8597" y="11058"/>
                      <a:ext cx="2572" cy="73"/>
                    </a:xfrm>
                    <a:custGeom>
                      <a:avLst/>
                      <a:gdLst/>
                      <a:ahLst/>
                      <a:cxnLst>
                        <a:cxn ang="0">
                          <a:pos x="0" y="0"/>
                        </a:cxn>
                        <a:cxn ang="0">
                          <a:pos x="1999" y="0"/>
                        </a:cxn>
                        <a:cxn ang="0">
                          <a:pos x="0" y="0"/>
                        </a:cxn>
                      </a:cxnLst>
                      <a:rect l="0" t="0" r="r" b="b"/>
                      <a:pathLst>
                        <a:path w="2000">
                          <a:moveTo>
                            <a:pt x="0" y="0"/>
                          </a:moveTo>
                          <a:lnTo>
                            <a:pt x="1999"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0" name="Freeform 70"/>
                    <p:cNvSpPr>
                      <a:spLocks/>
                    </p:cNvSpPr>
                    <p:nvPr/>
                  </p:nvSpPr>
                  <p:spPr bwMode="auto">
                    <a:xfrm>
                      <a:off x="3186" y="8716"/>
                      <a:ext cx="6404" cy="2134"/>
                    </a:xfrm>
                    <a:custGeom>
                      <a:avLst/>
                      <a:gdLst/>
                      <a:ahLst/>
                      <a:cxnLst>
                        <a:cxn ang="0">
                          <a:pos x="5953" y="1295"/>
                        </a:cxn>
                        <a:cxn ang="0">
                          <a:pos x="5953" y="0"/>
                        </a:cxn>
                        <a:cxn ang="0">
                          <a:pos x="0" y="0"/>
                        </a:cxn>
                        <a:cxn ang="0">
                          <a:pos x="0" y="258"/>
                        </a:cxn>
                      </a:cxnLst>
                      <a:rect l="0" t="0" r="r" b="b"/>
                      <a:pathLst>
                        <a:path w="5953" h="1295">
                          <a:moveTo>
                            <a:pt x="5953" y="1295"/>
                          </a:moveTo>
                          <a:lnTo>
                            <a:pt x="5953" y="0"/>
                          </a:lnTo>
                          <a:lnTo>
                            <a:pt x="0" y="0"/>
                          </a:lnTo>
                          <a:lnTo>
                            <a:pt x="0" y="258"/>
                          </a:lnTo>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1" name="Freeform 71"/>
                    <p:cNvSpPr>
                      <a:spLocks/>
                    </p:cNvSpPr>
                    <p:nvPr/>
                  </p:nvSpPr>
                  <p:spPr bwMode="auto">
                    <a:xfrm>
                      <a:off x="8711" y="11702"/>
                      <a:ext cx="506" cy="1048"/>
                    </a:xfrm>
                    <a:custGeom>
                      <a:avLst/>
                      <a:gdLst/>
                      <a:ahLst/>
                      <a:cxnLst>
                        <a:cxn ang="0">
                          <a:pos x="0" y="1040"/>
                        </a:cxn>
                        <a:cxn ang="0">
                          <a:pos x="416" y="0"/>
                        </a:cxn>
                      </a:cxnLst>
                      <a:rect l="0" t="0" r="r" b="b"/>
                      <a:pathLst>
                        <a:path w="417" h="1040">
                          <a:moveTo>
                            <a:pt x="0" y="1040"/>
                          </a:moveTo>
                          <a:lnTo>
                            <a:pt x="416" y="0"/>
                          </a:lnTo>
                        </a:path>
                      </a:pathLst>
                    </a:custGeom>
                    <a:grpFill/>
                    <a:ln w="5397">
                      <a:solidFill>
                        <a:srgbClr val="1A1C1F"/>
                      </a:solidFill>
                      <a:round/>
                      <a:headEnd/>
                      <a:tailEnd type="arrow"/>
                    </a:ln>
                  </p:spPr>
                  <p:txBody>
                    <a:bodyPr vert="horz" wrap="square" lIns="91440" tIns="45720" rIns="91440" bIns="45720" numCol="1" anchor="t" anchorCtr="0" compatLnSpc="1">
                      <a:prstTxWarp prst="textNoShape">
                        <a:avLst/>
                      </a:prstTxWarp>
                    </a:bodyPr>
                    <a:lstStyle/>
                    <a:p>
                      <a:endParaRPr lang="en-US" sz="1200"/>
                    </a:p>
                  </p:txBody>
                </p:sp>
                <p:sp>
                  <p:nvSpPr>
                    <p:cNvPr id="272" name="Rectangle 72"/>
                    <p:cNvSpPr>
                      <a:spLocks/>
                    </p:cNvSpPr>
                    <p:nvPr/>
                  </p:nvSpPr>
                  <p:spPr bwMode="auto">
                    <a:xfrm>
                      <a:off x="4173" y="11533"/>
                      <a:ext cx="1336" cy="55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73" name="Rectangle 73"/>
                    <p:cNvSpPr>
                      <a:spLocks/>
                    </p:cNvSpPr>
                    <p:nvPr/>
                  </p:nvSpPr>
                  <p:spPr bwMode="auto">
                    <a:xfrm>
                      <a:off x="4173" y="11533"/>
                      <a:ext cx="1336" cy="555"/>
                    </a:xfrm>
                    <a:prstGeom prst="rect">
                      <a:avLst/>
                    </a:prstGeom>
                    <a:grpFill/>
                    <a:ln w="5397">
                      <a:solidFill>
                        <a:srgbClr val="1A1C1F"/>
                      </a:solidFill>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274" name="Freeform 74"/>
                    <p:cNvSpPr>
                      <a:spLocks/>
                    </p:cNvSpPr>
                    <p:nvPr/>
                  </p:nvSpPr>
                  <p:spPr bwMode="auto">
                    <a:xfrm>
                      <a:off x="4173" y="11771"/>
                      <a:ext cx="1336" cy="0"/>
                    </a:xfrm>
                    <a:custGeom>
                      <a:avLst/>
                      <a:gdLst/>
                      <a:ahLst/>
                      <a:cxnLst>
                        <a:cxn ang="0">
                          <a:pos x="0" y="0"/>
                        </a:cxn>
                        <a:cxn ang="0">
                          <a:pos x="1336" y="0"/>
                        </a:cxn>
                        <a:cxn ang="0">
                          <a:pos x="0" y="0"/>
                        </a:cxn>
                      </a:cxnLst>
                      <a:rect l="0" t="0" r="r" b="b"/>
                      <a:pathLst>
                        <a:path w="1336">
                          <a:moveTo>
                            <a:pt x="0" y="0"/>
                          </a:moveTo>
                          <a:lnTo>
                            <a:pt x="1336"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5" name="Freeform 75"/>
                    <p:cNvSpPr>
                      <a:spLocks/>
                    </p:cNvSpPr>
                    <p:nvPr/>
                  </p:nvSpPr>
                  <p:spPr bwMode="auto">
                    <a:xfrm flipV="1">
                      <a:off x="5078" y="12895"/>
                      <a:ext cx="1567" cy="42"/>
                    </a:xfrm>
                    <a:custGeom>
                      <a:avLst/>
                      <a:gdLst/>
                      <a:ahLst/>
                      <a:cxnLst>
                        <a:cxn ang="0">
                          <a:pos x="0" y="0"/>
                        </a:cxn>
                        <a:cxn ang="0">
                          <a:pos x="1282" y="0"/>
                        </a:cxn>
                        <a:cxn ang="0">
                          <a:pos x="0" y="0"/>
                        </a:cxn>
                      </a:cxnLst>
                      <a:rect l="0" t="0" r="r" b="b"/>
                      <a:pathLst>
                        <a:path w="1283">
                          <a:moveTo>
                            <a:pt x="0" y="0"/>
                          </a:moveTo>
                          <a:lnTo>
                            <a:pt x="1282"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6" name="Freeform 76"/>
                    <p:cNvSpPr>
                      <a:spLocks/>
                    </p:cNvSpPr>
                    <p:nvPr/>
                  </p:nvSpPr>
                  <p:spPr bwMode="auto">
                    <a:xfrm>
                      <a:off x="4552" y="12933"/>
                      <a:ext cx="524" cy="0"/>
                    </a:xfrm>
                    <a:custGeom>
                      <a:avLst/>
                      <a:gdLst/>
                      <a:ahLst/>
                      <a:cxnLst>
                        <a:cxn ang="0">
                          <a:pos x="523" y="0"/>
                        </a:cxn>
                        <a:cxn ang="0">
                          <a:pos x="0" y="0"/>
                        </a:cxn>
                      </a:cxnLst>
                      <a:rect l="0" t="0" r="r" b="b"/>
                      <a:pathLst>
                        <a:path w="524">
                          <a:moveTo>
                            <a:pt x="523" y="0"/>
                          </a:moveTo>
                          <a:lnTo>
                            <a:pt x="0" y="0"/>
                          </a:lnTo>
                        </a:path>
                      </a:pathLst>
                    </a:custGeom>
                    <a:grpFill/>
                    <a:ln w="5397">
                      <a:solidFill>
                        <a:srgbClr val="1A1C1F"/>
                      </a:solidFill>
                      <a:round/>
                      <a:headEnd type="arrow"/>
                      <a:tailEnd type="none"/>
                    </a:ln>
                  </p:spPr>
                  <p:txBody>
                    <a:bodyPr vert="horz" wrap="square" lIns="91440" tIns="45720" rIns="91440" bIns="45720" numCol="1" anchor="t" anchorCtr="0" compatLnSpc="1">
                      <a:prstTxWarp prst="textNoShape">
                        <a:avLst/>
                      </a:prstTxWarp>
                    </a:bodyPr>
                    <a:lstStyle/>
                    <a:p>
                      <a:endParaRPr lang="en-US" sz="1200"/>
                    </a:p>
                  </p:txBody>
                </p:sp>
                <p:sp>
                  <p:nvSpPr>
                    <p:cNvPr id="277" name="Freeform 77"/>
                    <p:cNvSpPr>
                      <a:spLocks/>
                    </p:cNvSpPr>
                    <p:nvPr/>
                  </p:nvSpPr>
                  <p:spPr bwMode="auto">
                    <a:xfrm>
                      <a:off x="4827" y="12087"/>
                      <a:ext cx="0" cy="848"/>
                    </a:xfrm>
                    <a:custGeom>
                      <a:avLst/>
                      <a:gdLst/>
                      <a:ahLst/>
                      <a:cxnLst>
                        <a:cxn ang="0">
                          <a:pos x="0" y="0"/>
                        </a:cxn>
                        <a:cxn ang="0">
                          <a:pos x="0" y="847"/>
                        </a:cxn>
                      </a:cxnLst>
                      <a:rect l="0" t="0" r="r" b="b"/>
                      <a:pathLst>
                        <a:path h="848">
                          <a:moveTo>
                            <a:pt x="0" y="0"/>
                          </a:moveTo>
                          <a:lnTo>
                            <a:pt x="0" y="847"/>
                          </a:lnTo>
                        </a:path>
                      </a:pathLst>
                    </a:custGeom>
                    <a:grpFill/>
                    <a:ln w="3175">
                      <a:solidFill>
                        <a:srgbClr val="1A1C1F"/>
                      </a:solidFill>
                      <a:prstDash val="dash"/>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8" name="Freeform 78"/>
                    <p:cNvSpPr>
                      <a:spLocks/>
                    </p:cNvSpPr>
                    <p:nvPr/>
                  </p:nvSpPr>
                  <p:spPr bwMode="auto">
                    <a:xfrm>
                      <a:off x="9542" y="10850"/>
                      <a:ext cx="94" cy="82"/>
                    </a:xfrm>
                    <a:custGeom>
                      <a:avLst/>
                      <a:gdLst/>
                      <a:ahLst/>
                      <a:cxnLst>
                        <a:cxn ang="0">
                          <a:pos x="94" y="0"/>
                        </a:cxn>
                        <a:cxn ang="0">
                          <a:pos x="0" y="0"/>
                        </a:cxn>
                        <a:cxn ang="0">
                          <a:pos x="47" y="81"/>
                        </a:cxn>
                        <a:cxn ang="0">
                          <a:pos x="94" y="0"/>
                        </a:cxn>
                      </a:cxnLst>
                      <a:rect l="0" t="0" r="r" b="b"/>
                      <a:pathLst>
                        <a:path w="94" h="82">
                          <a:moveTo>
                            <a:pt x="94" y="0"/>
                          </a:moveTo>
                          <a:lnTo>
                            <a:pt x="0" y="0"/>
                          </a:lnTo>
                          <a:lnTo>
                            <a:pt x="47" y="81"/>
                          </a:lnTo>
                          <a:lnTo>
                            <a:pt x="9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79" name="Freeform 79"/>
                    <p:cNvSpPr>
                      <a:spLocks/>
                    </p:cNvSpPr>
                    <p:nvPr/>
                  </p:nvSpPr>
                  <p:spPr bwMode="auto">
                    <a:xfrm>
                      <a:off x="9542" y="10850"/>
                      <a:ext cx="94" cy="82"/>
                    </a:xfrm>
                    <a:custGeom>
                      <a:avLst/>
                      <a:gdLst/>
                      <a:ahLst/>
                      <a:cxnLst>
                        <a:cxn ang="0">
                          <a:pos x="94" y="0"/>
                        </a:cxn>
                        <a:cxn ang="0">
                          <a:pos x="47" y="81"/>
                        </a:cxn>
                        <a:cxn ang="0">
                          <a:pos x="0" y="0"/>
                        </a:cxn>
                        <a:cxn ang="0">
                          <a:pos x="94" y="0"/>
                        </a:cxn>
                      </a:cxnLst>
                      <a:rect l="0" t="0" r="r" b="b"/>
                      <a:pathLst>
                        <a:path w="94" h="82">
                          <a:moveTo>
                            <a:pt x="94" y="0"/>
                          </a:moveTo>
                          <a:lnTo>
                            <a:pt x="47" y="81"/>
                          </a:lnTo>
                          <a:lnTo>
                            <a:pt x="0" y="0"/>
                          </a:lnTo>
                          <a:lnTo>
                            <a:pt x="94"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grpSp>
              <p:sp>
                <p:nvSpPr>
                  <p:cNvPr id="212" name="Rectangle 80"/>
                  <p:cNvSpPr>
                    <a:spLocks noChangeArrowheads="1"/>
                  </p:cNvSpPr>
                  <p:nvPr/>
                </p:nvSpPr>
                <p:spPr bwMode="auto">
                  <a:xfrm>
                    <a:off x="558800" y="1522256"/>
                    <a:ext cx="2836033" cy="433784"/>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dirty="0" err="1"/>
                      <a:t>creditCardDetails</a:t>
                    </a:r>
                    <a:r>
                      <a:rPr lang="en-US" sz="1200" dirty="0"/>
                      <a:t> : </a:t>
                    </a:r>
                    <a:r>
                      <a:rPr lang="en-US" sz="1200" dirty="0" err="1"/>
                      <a:t>CreditCard</a:t>
                    </a:r>
                    <a:r>
                      <a:rPr lang="en-US" sz="1200" dirty="0"/>
                      <a:t>   </a:t>
                    </a:r>
                  </a:p>
                  <a:p>
                    <a:r>
                      <a:rPr lang="en-US" sz="1200" dirty="0"/>
                      <a:t>id : Identity</a:t>
                    </a:r>
                  </a:p>
                </p:txBody>
              </p:sp>
              <p:sp>
                <p:nvSpPr>
                  <p:cNvPr id="213" name="Rectangle 80"/>
                  <p:cNvSpPr>
                    <a:spLocks noChangeArrowheads="1"/>
                  </p:cNvSpPr>
                  <p:nvPr/>
                </p:nvSpPr>
                <p:spPr bwMode="auto">
                  <a:xfrm>
                    <a:off x="838200" y="4905504"/>
                    <a:ext cx="1819729" cy="780811"/>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200" dirty="0" err="1"/>
                      <a:t>reservationDate</a:t>
                    </a:r>
                    <a:r>
                      <a:rPr lang="en-US" sz="1200" dirty="0"/>
                      <a:t> : Date   </a:t>
                    </a:r>
                  </a:p>
                  <a:p>
                    <a:r>
                      <a:rPr lang="en-US" sz="1200" dirty="0" err="1"/>
                      <a:t>startDate</a:t>
                    </a:r>
                    <a:r>
                      <a:rPr lang="en-US" sz="1200" dirty="0"/>
                      <a:t> : Date</a:t>
                    </a:r>
                  </a:p>
                  <a:p>
                    <a:r>
                      <a:rPr lang="en-US" sz="1200" dirty="0" err="1"/>
                      <a:t>endDate</a:t>
                    </a:r>
                    <a:r>
                      <a:rPr lang="en-US" sz="1200" dirty="0"/>
                      <a:t> : Date</a:t>
                    </a:r>
                  </a:p>
                  <a:p>
                    <a:r>
                      <a:rPr lang="en-US" sz="1200" dirty="0"/>
                      <a:t>number : Integer</a:t>
                    </a:r>
                  </a:p>
                </p:txBody>
              </p:sp>
              <p:sp>
                <p:nvSpPr>
                  <p:cNvPr id="214" name="Rectangle 80"/>
                  <p:cNvSpPr>
                    <a:spLocks noChangeArrowheads="1"/>
                  </p:cNvSpPr>
                  <p:nvPr/>
                </p:nvSpPr>
                <p:spPr bwMode="auto">
                  <a:xfrm>
                    <a:off x="1295400" y="4690710"/>
                    <a:ext cx="992579"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200" dirty="0"/>
                      <a:t>Reservation</a:t>
                    </a:r>
                  </a:p>
                </p:txBody>
              </p:sp>
              <p:sp>
                <p:nvSpPr>
                  <p:cNvPr id="215" name="Rectangle 80"/>
                  <p:cNvSpPr>
                    <a:spLocks noChangeArrowheads="1"/>
                  </p:cNvSpPr>
                  <p:nvPr/>
                </p:nvSpPr>
                <p:spPr bwMode="auto">
                  <a:xfrm>
                    <a:off x="3454400" y="4691004"/>
                    <a:ext cx="936475"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err="1"/>
                      <a:t>RoomType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6" name="Rectangle 80"/>
                  <p:cNvSpPr>
                    <a:spLocks noChangeArrowheads="1"/>
                  </p:cNvSpPr>
                  <p:nvPr/>
                </p:nvSpPr>
                <p:spPr bwMode="auto">
                  <a:xfrm>
                    <a:off x="3324658" y="5043140"/>
                    <a:ext cx="1399742" cy="433784"/>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a:t>kind  : </a:t>
                    </a:r>
                    <a:r>
                      <a:rPr lang="en-US" sz="1200" dirty="0" err="1"/>
                      <a:t>RoomKind</a:t>
                    </a:r>
                    <a:endParaRPr lang="en-US" sz="1200" dirty="0"/>
                  </a:p>
                  <a:p>
                    <a:pPr lvl="0" fontAlgn="base">
                      <a:spcBef>
                        <a:spcPct val="0"/>
                      </a:spcBef>
                      <a:spcAft>
                        <a:spcPct val="0"/>
                      </a:spcAft>
                    </a:pPr>
                    <a:r>
                      <a:rPr lang="en-US" sz="1200" dirty="0"/>
                      <a:t>cost  : Money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7" name="Rectangle 80"/>
                  <p:cNvSpPr>
                    <a:spLocks noChangeArrowheads="1"/>
                  </p:cNvSpPr>
                  <p:nvPr/>
                </p:nvSpPr>
                <p:spPr bwMode="auto">
                  <a:xfrm>
                    <a:off x="5486400" y="4748153"/>
                    <a:ext cx="59022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Room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8" name="Rectangle 80"/>
                  <p:cNvSpPr>
                    <a:spLocks noChangeArrowheads="1"/>
                  </p:cNvSpPr>
                  <p:nvPr/>
                </p:nvSpPr>
                <p:spPr bwMode="auto">
                  <a:xfrm>
                    <a:off x="5191930" y="5069073"/>
                    <a:ext cx="136127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a:t>number  : Integer</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9" name="Rectangle 80"/>
                  <p:cNvSpPr>
                    <a:spLocks noChangeArrowheads="1"/>
                  </p:cNvSpPr>
                  <p:nvPr/>
                </p:nvSpPr>
                <p:spPr bwMode="auto">
                  <a:xfrm>
                    <a:off x="6946075" y="2596492"/>
                    <a:ext cx="543739"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1A1C1F"/>
                        </a:solidFill>
                        <a:effectLst/>
                        <a:latin typeface="Times New Roman" pitchFamily="18" charset="0"/>
                        <a:ea typeface="Times New Roman" pitchFamily="18" charset="0"/>
                        <a:cs typeface="Times New Roman" pitchFamily="18" charset="0"/>
                      </a:rPr>
                      <a:t>Guest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0" name="Rectangle 80"/>
                  <p:cNvSpPr>
                    <a:spLocks noChangeArrowheads="1"/>
                  </p:cNvSpPr>
                  <p:nvPr/>
                </p:nvSpPr>
                <p:spPr bwMode="auto">
                  <a:xfrm>
                    <a:off x="6403803" y="2829158"/>
                    <a:ext cx="1882247" cy="433784"/>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200" dirty="0"/>
                      <a:t>name : Name</a:t>
                    </a:r>
                  </a:p>
                  <a:p>
                    <a:r>
                      <a:rPr lang="en-US" sz="1200" dirty="0" err="1"/>
                      <a:t>addressDetails</a:t>
                    </a:r>
                    <a:r>
                      <a:rPr lang="en-US" sz="1200" dirty="0"/>
                      <a:t> : Address</a:t>
                    </a:r>
                  </a:p>
                </p:txBody>
              </p:sp>
              <p:sp>
                <p:nvSpPr>
                  <p:cNvPr id="221" name="Rectangle 80"/>
                  <p:cNvSpPr>
                    <a:spLocks noChangeArrowheads="1"/>
                  </p:cNvSpPr>
                  <p:nvPr/>
                </p:nvSpPr>
                <p:spPr bwMode="auto">
                  <a:xfrm>
                    <a:off x="5216604" y="70754"/>
                    <a:ext cx="1107996" cy="433784"/>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200" dirty="0" err="1"/>
                      <a:t>HotelChain</a:t>
                    </a:r>
                    <a:endParaRPr lang="en-US" sz="1200"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2" name="Rectangle 80"/>
                  <p:cNvSpPr>
                    <a:spLocks noChangeArrowheads="1"/>
                  </p:cNvSpPr>
                  <p:nvPr/>
                </p:nvSpPr>
                <p:spPr bwMode="auto">
                  <a:xfrm>
                    <a:off x="5105400" y="2079009"/>
                    <a:ext cx="564578" cy="433784"/>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Hotel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3" name="Rectangle 80"/>
                  <p:cNvSpPr>
                    <a:spLocks noChangeArrowheads="1"/>
                  </p:cNvSpPr>
                  <p:nvPr/>
                </p:nvSpPr>
                <p:spPr bwMode="auto">
                  <a:xfrm>
                    <a:off x="4623034" y="2234730"/>
                    <a:ext cx="109196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a:t>name : Name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4" name="Rectangle 80"/>
                  <p:cNvSpPr>
                    <a:spLocks noChangeArrowheads="1"/>
                  </p:cNvSpPr>
                  <p:nvPr/>
                </p:nvSpPr>
                <p:spPr bwMode="auto">
                  <a:xfrm>
                    <a:off x="2555175" y="3605153"/>
                    <a:ext cx="109196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a:t>name : Name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5" name="Rectangle 80"/>
                  <p:cNvSpPr>
                    <a:spLocks noChangeArrowheads="1"/>
                  </p:cNvSpPr>
                  <p:nvPr/>
                </p:nvSpPr>
                <p:spPr bwMode="auto">
                  <a:xfrm>
                    <a:off x="2613724" y="3300353"/>
                    <a:ext cx="922047"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200" dirty="0" err="1"/>
                      <a:t>HowMany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6" name="Freeform 64"/>
                  <p:cNvSpPr>
                    <a:spLocks/>
                  </p:cNvSpPr>
                  <p:nvPr/>
                </p:nvSpPr>
                <p:spPr bwMode="auto">
                  <a:xfrm flipV="1">
                    <a:off x="609600" y="1995860"/>
                    <a:ext cx="2514600" cy="45719"/>
                  </a:xfrm>
                  <a:custGeom>
                    <a:avLst/>
                    <a:gdLst/>
                    <a:ahLst/>
                    <a:cxnLst>
                      <a:cxn ang="0">
                        <a:pos x="0" y="0"/>
                      </a:cxn>
                      <a:cxn ang="0">
                        <a:pos x="1814" y="0"/>
                      </a:cxn>
                      <a:cxn ang="0">
                        <a:pos x="0" y="0"/>
                      </a:cxn>
                    </a:cxnLst>
                    <a:rect l="0" t="0" r="r" b="b"/>
                    <a:pathLst>
                      <a:path w="1815">
                        <a:moveTo>
                          <a:pt x="0" y="0"/>
                        </a:moveTo>
                        <a:lnTo>
                          <a:pt x="181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227" name="Rectangle 80"/>
                  <p:cNvSpPr>
                    <a:spLocks noChangeArrowheads="1"/>
                  </p:cNvSpPr>
                  <p:nvPr/>
                </p:nvSpPr>
                <p:spPr bwMode="auto">
                  <a:xfrm>
                    <a:off x="1752600" y="2459177"/>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28" name="Rectangle 80"/>
                  <p:cNvSpPr>
                    <a:spLocks noChangeArrowheads="1"/>
                  </p:cNvSpPr>
                  <p:nvPr/>
                </p:nvSpPr>
                <p:spPr bwMode="auto">
                  <a:xfrm>
                    <a:off x="1796901" y="4546549"/>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29" name="Rectangle 80"/>
                  <p:cNvSpPr>
                    <a:spLocks noChangeArrowheads="1"/>
                  </p:cNvSpPr>
                  <p:nvPr/>
                </p:nvSpPr>
                <p:spPr bwMode="auto">
                  <a:xfrm>
                    <a:off x="4648200" y="1420949"/>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30" name="Rectangle 80"/>
                  <p:cNvSpPr>
                    <a:spLocks noChangeArrowheads="1"/>
                  </p:cNvSpPr>
                  <p:nvPr/>
                </p:nvSpPr>
                <p:spPr bwMode="auto">
                  <a:xfrm>
                    <a:off x="3097602" y="1420949"/>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31" name="Rectangle 80"/>
                  <p:cNvSpPr>
                    <a:spLocks noChangeArrowheads="1"/>
                  </p:cNvSpPr>
                  <p:nvPr/>
                </p:nvSpPr>
                <p:spPr bwMode="auto">
                  <a:xfrm>
                    <a:off x="5503202" y="1921595"/>
                    <a:ext cx="39786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32" name="Rectangle 80"/>
                  <p:cNvSpPr>
                    <a:spLocks noChangeArrowheads="1"/>
                  </p:cNvSpPr>
                  <p:nvPr/>
                </p:nvSpPr>
                <p:spPr bwMode="auto">
                  <a:xfrm>
                    <a:off x="5486400" y="1709004"/>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33" name="Rectangle 80"/>
                  <p:cNvSpPr>
                    <a:spLocks noChangeArrowheads="1"/>
                  </p:cNvSpPr>
                  <p:nvPr/>
                </p:nvSpPr>
                <p:spPr bwMode="auto">
                  <a:xfrm>
                    <a:off x="5562600" y="4472656"/>
                    <a:ext cx="39786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34" name="Rectangle 80"/>
                  <p:cNvSpPr>
                    <a:spLocks noChangeArrowheads="1"/>
                  </p:cNvSpPr>
                  <p:nvPr/>
                </p:nvSpPr>
                <p:spPr bwMode="auto">
                  <a:xfrm>
                    <a:off x="5541334" y="3754576"/>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35" name="Rectangle 80"/>
                  <p:cNvSpPr>
                    <a:spLocks noChangeArrowheads="1"/>
                  </p:cNvSpPr>
                  <p:nvPr/>
                </p:nvSpPr>
                <p:spPr bwMode="auto">
                  <a:xfrm>
                    <a:off x="6099230" y="4472656"/>
                    <a:ext cx="41549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0..1</a:t>
                    </a:r>
                  </a:p>
                </p:txBody>
              </p:sp>
              <p:sp>
                <p:nvSpPr>
                  <p:cNvPr id="236" name="Rectangle 80"/>
                  <p:cNvSpPr>
                    <a:spLocks noChangeArrowheads="1"/>
                  </p:cNvSpPr>
                  <p:nvPr/>
                </p:nvSpPr>
                <p:spPr bwMode="auto">
                  <a:xfrm>
                    <a:off x="6652977" y="3528953"/>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37" name="Rectangle 80"/>
                  <p:cNvSpPr>
                    <a:spLocks noChangeArrowheads="1"/>
                  </p:cNvSpPr>
                  <p:nvPr/>
                </p:nvSpPr>
                <p:spPr bwMode="auto">
                  <a:xfrm>
                    <a:off x="6477000" y="4458741"/>
                    <a:ext cx="805029"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occupied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38" name="Rectangle 80"/>
                  <p:cNvSpPr>
                    <a:spLocks noChangeArrowheads="1"/>
                  </p:cNvSpPr>
                  <p:nvPr/>
                </p:nvSpPr>
                <p:spPr bwMode="auto">
                  <a:xfrm>
                    <a:off x="6831975" y="3468142"/>
                    <a:ext cx="808235"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occupant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39" name="Rectangle 80"/>
                  <p:cNvSpPr>
                    <a:spLocks noChangeArrowheads="1"/>
                  </p:cNvSpPr>
                  <p:nvPr/>
                </p:nvSpPr>
                <p:spPr bwMode="auto">
                  <a:xfrm>
                    <a:off x="5010562" y="4931626"/>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40" name="Rectangle 80"/>
                  <p:cNvSpPr>
                    <a:spLocks noChangeArrowheads="1"/>
                  </p:cNvSpPr>
                  <p:nvPr/>
                </p:nvSpPr>
                <p:spPr bwMode="auto">
                  <a:xfrm>
                    <a:off x="4659230" y="4900553"/>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41" name="Rectangle 80"/>
                  <p:cNvSpPr>
                    <a:spLocks noChangeArrowheads="1"/>
                  </p:cNvSpPr>
                  <p:nvPr/>
                </p:nvSpPr>
                <p:spPr bwMode="auto">
                  <a:xfrm>
                    <a:off x="2866900" y="4931626"/>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42" name="Rectangle 80"/>
                  <p:cNvSpPr>
                    <a:spLocks noChangeArrowheads="1"/>
                  </p:cNvSpPr>
                  <p:nvPr/>
                </p:nvSpPr>
                <p:spPr bwMode="auto">
                  <a:xfrm>
                    <a:off x="3176650" y="4900553"/>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43" name="Rectangle 80"/>
                  <p:cNvSpPr>
                    <a:spLocks noChangeArrowheads="1"/>
                  </p:cNvSpPr>
                  <p:nvPr/>
                </p:nvSpPr>
                <p:spPr bwMode="auto">
                  <a:xfrm>
                    <a:off x="5211966" y="3605153"/>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44" name="Rectangle 80"/>
                  <p:cNvSpPr>
                    <a:spLocks noChangeArrowheads="1"/>
                  </p:cNvSpPr>
                  <p:nvPr/>
                </p:nvSpPr>
                <p:spPr bwMode="auto">
                  <a:xfrm>
                    <a:off x="4213466" y="4516577"/>
                    <a:ext cx="397866"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45" name="Rectangle 80"/>
                  <p:cNvSpPr>
                    <a:spLocks noChangeArrowheads="1"/>
                  </p:cNvSpPr>
                  <p:nvPr/>
                </p:nvSpPr>
                <p:spPr bwMode="auto">
                  <a:xfrm>
                    <a:off x="4343400" y="3678376"/>
                    <a:ext cx="261610"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1</a:t>
                    </a:r>
                  </a:p>
                </p:txBody>
              </p:sp>
              <p:sp>
                <p:nvSpPr>
                  <p:cNvPr id="246" name="Rectangle 80"/>
                  <p:cNvSpPr>
                    <a:spLocks noChangeArrowheads="1"/>
                  </p:cNvSpPr>
                  <p:nvPr/>
                </p:nvSpPr>
                <p:spPr bwMode="auto">
                  <a:xfrm>
                    <a:off x="2743200" y="4519553"/>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47" name="Rectangle 80"/>
                  <p:cNvSpPr>
                    <a:spLocks noChangeArrowheads="1"/>
                  </p:cNvSpPr>
                  <p:nvPr/>
                </p:nvSpPr>
                <p:spPr bwMode="auto">
                  <a:xfrm>
                    <a:off x="2879635" y="5770652"/>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sp>
                <p:nvSpPr>
                  <p:cNvPr id="248" name="Rectangle 80"/>
                  <p:cNvSpPr>
                    <a:spLocks noChangeArrowheads="1"/>
                  </p:cNvSpPr>
                  <p:nvPr/>
                </p:nvSpPr>
                <p:spPr bwMode="auto">
                  <a:xfrm>
                    <a:off x="5590936" y="5551478"/>
                    <a:ext cx="243978" cy="26027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t>*</a:t>
                    </a:r>
                  </a:p>
                </p:txBody>
              </p:sp>
            </p:grpSp>
            <p:sp>
              <p:nvSpPr>
                <p:cNvPr id="198" name="Rectangle 197"/>
                <p:cNvSpPr/>
                <p:nvPr/>
              </p:nvSpPr>
              <p:spPr>
                <a:xfrm>
                  <a:off x="4866166" y="1254000"/>
                  <a:ext cx="184299" cy="260499"/>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9" name="TextBox 198"/>
                <p:cNvSpPr txBox="1"/>
                <p:nvPr/>
              </p:nvSpPr>
              <p:spPr>
                <a:xfrm>
                  <a:off x="4821866" y="1254000"/>
                  <a:ext cx="324128" cy="260270"/>
                </a:xfrm>
                <a:prstGeom prst="rect">
                  <a:avLst/>
                </a:prstGeom>
                <a:grpFill/>
              </p:spPr>
              <p:txBody>
                <a:bodyPr wrap="none" rtlCol="0">
                  <a:spAutoFit/>
                </a:bodyPr>
                <a:lstStyle/>
                <a:p>
                  <a:r>
                    <a:rPr lang="en-US" sz="1200" dirty="0"/>
                    <a:t>id</a:t>
                  </a:r>
                </a:p>
              </p:txBody>
            </p:sp>
            <p:sp>
              <p:nvSpPr>
                <p:cNvPr id="200" name="Rectangle 199"/>
                <p:cNvSpPr/>
                <p:nvPr/>
              </p:nvSpPr>
              <p:spPr>
                <a:xfrm>
                  <a:off x="5291468" y="1580356"/>
                  <a:ext cx="609600" cy="18288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1" name="TextBox 200"/>
                <p:cNvSpPr txBox="1"/>
                <p:nvPr/>
              </p:nvSpPr>
              <p:spPr>
                <a:xfrm>
                  <a:off x="5306028" y="1531517"/>
                  <a:ext cx="561372" cy="260270"/>
                </a:xfrm>
                <a:prstGeom prst="rect">
                  <a:avLst/>
                </a:prstGeom>
                <a:grpFill/>
              </p:spPr>
              <p:txBody>
                <a:bodyPr wrap="none" rtlCol="0">
                  <a:spAutoFit/>
                </a:bodyPr>
                <a:lstStyle/>
                <a:p>
                  <a:r>
                    <a:rPr lang="en-US" sz="1200" dirty="0"/>
                    <a:t>name</a:t>
                  </a:r>
                </a:p>
              </p:txBody>
            </p:sp>
            <p:grpSp>
              <p:nvGrpSpPr>
                <p:cNvPr id="202" name="Group 97"/>
                <p:cNvGrpSpPr/>
                <p:nvPr/>
              </p:nvGrpSpPr>
              <p:grpSpPr>
                <a:xfrm>
                  <a:off x="1485395" y="2231066"/>
                  <a:ext cx="723275" cy="260270"/>
                  <a:chOff x="7428995" y="859465"/>
                  <a:chExt cx="723275" cy="260270"/>
                </a:xfrm>
                <a:grpFill/>
              </p:grpSpPr>
              <p:sp>
                <p:nvSpPr>
                  <p:cNvPr id="209" name="Rectangle 208"/>
                  <p:cNvSpPr/>
                  <p:nvPr/>
                </p:nvSpPr>
                <p:spPr>
                  <a:xfrm>
                    <a:off x="7467600" y="914400"/>
                    <a:ext cx="609600" cy="18288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10" name="TextBox 209"/>
                  <p:cNvSpPr txBox="1"/>
                  <p:nvPr/>
                </p:nvSpPr>
                <p:spPr>
                  <a:xfrm>
                    <a:off x="7428995" y="859465"/>
                    <a:ext cx="723275" cy="260270"/>
                  </a:xfrm>
                  <a:prstGeom prst="rect">
                    <a:avLst/>
                  </a:prstGeom>
                  <a:grpFill/>
                </p:spPr>
                <p:txBody>
                  <a:bodyPr wrap="none" rtlCol="0">
                    <a:spAutoFit/>
                  </a:bodyPr>
                  <a:lstStyle/>
                  <a:p>
                    <a:r>
                      <a:rPr lang="en-US" sz="1200" dirty="0"/>
                      <a:t>number</a:t>
                    </a:r>
                  </a:p>
                </p:txBody>
              </p:sp>
            </p:grpSp>
            <p:grpSp>
              <p:nvGrpSpPr>
                <p:cNvPr id="203" name="Group 98"/>
                <p:cNvGrpSpPr/>
                <p:nvPr/>
              </p:nvGrpSpPr>
              <p:grpSpPr>
                <a:xfrm>
                  <a:off x="4529468" y="3538226"/>
                  <a:ext cx="723275" cy="260270"/>
                  <a:chOff x="7428995" y="869456"/>
                  <a:chExt cx="723275" cy="260270"/>
                </a:xfrm>
                <a:grpFill/>
              </p:grpSpPr>
              <p:sp>
                <p:nvSpPr>
                  <p:cNvPr id="207" name="Rectangle 206"/>
                  <p:cNvSpPr/>
                  <p:nvPr/>
                </p:nvSpPr>
                <p:spPr>
                  <a:xfrm>
                    <a:off x="7467600" y="904409"/>
                    <a:ext cx="609600" cy="18288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8" name="TextBox 207"/>
                  <p:cNvSpPr txBox="1"/>
                  <p:nvPr/>
                </p:nvSpPr>
                <p:spPr>
                  <a:xfrm>
                    <a:off x="7428995" y="869456"/>
                    <a:ext cx="723275" cy="260270"/>
                  </a:xfrm>
                  <a:prstGeom prst="rect">
                    <a:avLst/>
                  </a:prstGeom>
                  <a:grpFill/>
                </p:spPr>
                <p:txBody>
                  <a:bodyPr wrap="none" rtlCol="0">
                    <a:spAutoFit/>
                  </a:bodyPr>
                  <a:lstStyle/>
                  <a:p>
                    <a:r>
                      <a:rPr lang="en-US" sz="1200" dirty="0"/>
                      <a:t>number</a:t>
                    </a:r>
                  </a:p>
                </p:txBody>
              </p:sp>
            </p:grpSp>
            <p:grpSp>
              <p:nvGrpSpPr>
                <p:cNvPr id="204" name="Group 101"/>
                <p:cNvGrpSpPr/>
                <p:nvPr/>
              </p:nvGrpSpPr>
              <p:grpSpPr>
                <a:xfrm>
                  <a:off x="5521837" y="3519645"/>
                  <a:ext cx="723275" cy="260270"/>
                  <a:chOff x="7428995" y="852644"/>
                  <a:chExt cx="723275" cy="260270"/>
                </a:xfrm>
                <a:grpFill/>
              </p:grpSpPr>
              <p:sp>
                <p:nvSpPr>
                  <p:cNvPr id="205" name="Rectangle 204"/>
                  <p:cNvSpPr/>
                  <p:nvPr/>
                </p:nvSpPr>
                <p:spPr>
                  <a:xfrm>
                    <a:off x="7467600" y="904409"/>
                    <a:ext cx="609600" cy="18288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6" name="TextBox 205"/>
                  <p:cNvSpPr txBox="1"/>
                  <p:nvPr/>
                </p:nvSpPr>
                <p:spPr>
                  <a:xfrm>
                    <a:off x="7428995" y="852644"/>
                    <a:ext cx="723275" cy="260270"/>
                  </a:xfrm>
                  <a:prstGeom prst="rect">
                    <a:avLst/>
                  </a:prstGeom>
                  <a:grpFill/>
                </p:spPr>
                <p:txBody>
                  <a:bodyPr wrap="none" rtlCol="0">
                    <a:spAutoFit/>
                  </a:bodyPr>
                  <a:lstStyle/>
                  <a:p>
                    <a:r>
                      <a:rPr lang="en-US" sz="1200" dirty="0"/>
                      <a:t>number</a:t>
                    </a:r>
                  </a:p>
                </p:txBody>
              </p:sp>
            </p:grpSp>
          </p:grpSp>
          <p:sp>
            <p:nvSpPr>
              <p:cNvPr id="182" name="Rectangle 181"/>
              <p:cNvSpPr/>
              <p:nvPr/>
            </p:nvSpPr>
            <p:spPr>
              <a:xfrm>
                <a:off x="1066800" y="1672302"/>
                <a:ext cx="1172116" cy="276999"/>
              </a:xfrm>
              <a:prstGeom prst="rect">
                <a:avLst/>
              </a:prstGeom>
              <a:grpFill/>
            </p:spPr>
            <p:txBody>
              <a:bodyPr wrap="none">
                <a:spAutoFit/>
              </a:bodyPr>
              <a:lstStyle/>
              <a:p>
                <a:r>
                  <a:rPr lang="en-US" sz="1200" dirty="0" err="1"/>
                  <a:t>ReserverPayer</a:t>
                </a:r>
                <a:endParaRPr lang="en-US" sz="1200" dirty="0"/>
              </a:p>
            </p:txBody>
          </p:sp>
          <p:sp>
            <p:nvSpPr>
              <p:cNvPr id="183" name="Freeform 64"/>
              <p:cNvSpPr>
                <a:spLocks/>
              </p:cNvSpPr>
              <p:nvPr/>
            </p:nvSpPr>
            <p:spPr bwMode="auto">
              <a:xfrm flipV="1">
                <a:off x="609600" y="1905000"/>
                <a:ext cx="2514600" cy="45719"/>
              </a:xfrm>
              <a:custGeom>
                <a:avLst/>
                <a:gdLst/>
                <a:ahLst/>
                <a:cxnLst>
                  <a:cxn ang="0">
                    <a:pos x="0" y="0"/>
                  </a:cxn>
                  <a:cxn ang="0">
                    <a:pos x="1814" y="0"/>
                  </a:cxn>
                  <a:cxn ang="0">
                    <a:pos x="0" y="0"/>
                  </a:cxn>
                </a:cxnLst>
                <a:rect l="0" t="0" r="r" b="b"/>
                <a:pathLst>
                  <a:path w="1815">
                    <a:moveTo>
                      <a:pt x="0" y="0"/>
                    </a:moveTo>
                    <a:lnTo>
                      <a:pt x="181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184" name="Rectangle 80"/>
              <p:cNvSpPr>
                <a:spLocks noChangeArrowheads="1"/>
              </p:cNvSpPr>
              <p:nvPr/>
            </p:nvSpPr>
            <p:spPr bwMode="auto">
              <a:xfrm>
                <a:off x="609600" y="2438400"/>
                <a:ext cx="2836033" cy="276999"/>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dirty="0"/>
                  <a:t>create()</a:t>
                </a:r>
              </a:p>
            </p:txBody>
          </p:sp>
          <p:cxnSp>
            <p:nvCxnSpPr>
              <p:cNvPr id="185" name="Straight Connector 184"/>
              <p:cNvCxnSpPr/>
              <p:nvPr/>
            </p:nvCxnSpPr>
            <p:spPr>
              <a:xfrm flipV="1">
                <a:off x="5029200" y="554666"/>
                <a:ext cx="164592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Rectangle 80"/>
              <p:cNvSpPr>
                <a:spLocks noChangeArrowheads="1"/>
              </p:cNvSpPr>
              <p:nvPr/>
            </p:nvSpPr>
            <p:spPr bwMode="auto">
              <a:xfrm>
                <a:off x="5050466" y="522767"/>
                <a:ext cx="1693092" cy="1446550"/>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100" dirty="0" err="1"/>
                  <a:t>makeReservation</a:t>
                </a:r>
                <a:r>
                  <a:rPr lang="en-US" sz="1100" dirty="0"/>
                  <a:t>()</a:t>
                </a:r>
              </a:p>
              <a:p>
                <a:r>
                  <a:rPr lang="en-US" sz="1100" dirty="0" err="1"/>
                  <a:t>cancelReservation</a:t>
                </a:r>
                <a:r>
                  <a:rPr lang="en-US" sz="1100" dirty="0"/>
                  <a:t>()</a:t>
                </a:r>
              </a:p>
              <a:p>
                <a:r>
                  <a:rPr lang="en-US" sz="1100" dirty="0" err="1"/>
                  <a:t>checkInGuest</a:t>
                </a:r>
                <a:r>
                  <a:rPr lang="en-US" sz="1100" dirty="0"/>
                  <a:t>()</a:t>
                </a:r>
              </a:p>
              <a:p>
                <a:r>
                  <a:rPr lang="en-US" sz="1100" dirty="0" err="1"/>
                  <a:t>checkOutGuest</a:t>
                </a:r>
                <a:r>
                  <a:rPr lang="en-US" sz="1100" dirty="0"/>
                  <a:t>()</a:t>
                </a:r>
              </a:p>
              <a:p>
                <a:r>
                  <a:rPr lang="en-US" sz="1100" dirty="0" err="1"/>
                  <a:t>canMakeReservation</a:t>
                </a:r>
                <a:r>
                  <a:rPr lang="en-US" sz="1100" dirty="0"/>
                  <a:t>() </a:t>
                </a:r>
              </a:p>
              <a:p>
                <a:r>
                  <a:rPr lang="en-US" sz="1100" dirty="0" err="1"/>
                  <a:t>canCancelReservation</a:t>
                </a:r>
                <a:r>
                  <a:rPr lang="en-US" sz="1100" dirty="0"/>
                  <a:t>() </a:t>
                </a:r>
              </a:p>
              <a:p>
                <a:r>
                  <a:rPr lang="en-US" sz="1100" dirty="0" err="1"/>
                  <a:t>canCheckInGuest</a:t>
                </a:r>
                <a:r>
                  <a:rPr lang="en-US" sz="1100" dirty="0"/>
                  <a:t>() </a:t>
                </a:r>
              </a:p>
              <a:p>
                <a:r>
                  <a:rPr lang="en-US" sz="1100" dirty="0" err="1"/>
                  <a:t>canCheckOutGuest</a:t>
                </a:r>
                <a:r>
                  <a:rPr lang="en-US" sz="1100" dirty="0"/>
                  <a:t>()</a:t>
                </a:r>
              </a:p>
            </p:txBody>
          </p:sp>
          <p:sp>
            <p:nvSpPr>
              <p:cNvPr id="187" name="Freeform 48"/>
              <p:cNvSpPr>
                <a:spLocks/>
              </p:cNvSpPr>
              <p:nvPr/>
            </p:nvSpPr>
            <p:spPr bwMode="auto">
              <a:xfrm flipH="1">
                <a:off x="1752600" y="838200"/>
                <a:ext cx="0" cy="822960"/>
              </a:xfrm>
              <a:custGeom>
                <a:avLst/>
                <a:gdLst/>
                <a:ahLst/>
                <a:cxnLst>
                  <a:cxn ang="0">
                    <a:pos x="0" y="984"/>
                  </a:cxn>
                  <a:cxn ang="0">
                    <a:pos x="0" y="0"/>
                  </a:cxn>
                </a:cxnLst>
                <a:rect l="0" t="0" r="r" b="b"/>
                <a:pathLst>
                  <a:path h="984">
                    <a:moveTo>
                      <a:pt x="0" y="984"/>
                    </a:moveTo>
                    <a:lnTo>
                      <a:pt x="0" y="0"/>
                    </a:lnTo>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188" name="Rectangle 80"/>
              <p:cNvSpPr>
                <a:spLocks noChangeArrowheads="1"/>
              </p:cNvSpPr>
              <p:nvPr/>
            </p:nvSpPr>
            <p:spPr bwMode="auto">
              <a:xfrm>
                <a:off x="6400800" y="3733800"/>
                <a:ext cx="2836033" cy="276999"/>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dirty="0"/>
                  <a:t>create()</a:t>
                </a:r>
              </a:p>
            </p:txBody>
          </p:sp>
          <p:sp>
            <p:nvSpPr>
              <p:cNvPr id="189" name="Freeform 62"/>
              <p:cNvSpPr>
                <a:spLocks/>
              </p:cNvSpPr>
              <p:nvPr/>
            </p:nvSpPr>
            <p:spPr bwMode="auto">
              <a:xfrm>
                <a:off x="6400799" y="3733800"/>
                <a:ext cx="2194560" cy="81585"/>
              </a:xfrm>
              <a:custGeom>
                <a:avLst/>
                <a:gdLst/>
                <a:ahLst/>
                <a:cxnLst>
                  <a:cxn ang="0">
                    <a:pos x="0" y="0"/>
                  </a:cxn>
                  <a:cxn ang="0">
                    <a:pos x="1200" y="0"/>
                  </a:cxn>
                  <a:cxn ang="0">
                    <a:pos x="0" y="0"/>
                  </a:cxn>
                </a:cxnLst>
                <a:rect l="0" t="0" r="r" b="b"/>
                <a:pathLst>
                  <a:path w="1200">
                    <a:moveTo>
                      <a:pt x="0" y="0"/>
                    </a:moveTo>
                    <a:lnTo>
                      <a:pt x="1200"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190" name="Freeform 62"/>
              <p:cNvSpPr>
                <a:spLocks/>
              </p:cNvSpPr>
              <p:nvPr/>
            </p:nvSpPr>
            <p:spPr bwMode="auto">
              <a:xfrm>
                <a:off x="4572000" y="2851299"/>
                <a:ext cx="1600465" cy="81585"/>
              </a:xfrm>
              <a:custGeom>
                <a:avLst/>
                <a:gdLst/>
                <a:ahLst/>
                <a:cxnLst>
                  <a:cxn ang="0">
                    <a:pos x="0" y="0"/>
                  </a:cxn>
                  <a:cxn ang="0">
                    <a:pos x="1200" y="0"/>
                  </a:cxn>
                  <a:cxn ang="0">
                    <a:pos x="0" y="0"/>
                  </a:cxn>
                </a:cxnLst>
                <a:rect l="0" t="0" r="r" b="b"/>
                <a:pathLst>
                  <a:path w="1200">
                    <a:moveTo>
                      <a:pt x="0" y="0"/>
                    </a:moveTo>
                    <a:lnTo>
                      <a:pt x="1200"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191" name="Rectangle 80"/>
              <p:cNvSpPr>
                <a:spLocks noChangeArrowheads="1"/>
              </p:cNvSpPr>
              <p:nvPr/>
            </p:nvSpPr>
            <p:spPr bwMode="auto">
              <a:xfrm>
                <a:off x="4572000" y="2837527"/>
                <a:ext cx="1588897" cy="1277273"/>
              </a:xfrm>
              <a:prstGeom prst="rect">
                <a:avLst/>
              </a:prstGeom>
              <a:grp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ts val="1320"/>
                  </a:lnSpc>
                </a:pPr>
                <a:r>
                  <a:rPr lang="en-US" sz="1100" dirty="0"/>
                  <a:t>createReservation()</a:t>
                </a:r>
              </a:p>
              <a:p>
                <a:pPr>
                  <a:lnSpc>
                    <a:spcPts val="1320"/>
                  </a:lnSpc>
                </a:pPr>
                <a:r>
                  <a:rPr lang="en-US" sz="1100" dirty="0" err="1"/>
                  <a:t>cancelReservation</a:t>
                </a:r>
                <a:r>
                  <a:rPr lang="en-US" sz="1100" dirty="0"/>
                  <a:t>()</a:t>
                </a:r>
              </a:p>
              <a:p>
                <a:pPr>
                  <a:lnSpc>
                    <a:spcPts val="1320"/>
                  </a:lnSpc>
                </a:pPr>
                <a:r>
                  <a:rPr lang="en-US" sz="1100" dirty="0" err="1"/>
                  <a:t>checkInGuest</a:t>
                </a:r>
                <a:r>
                  <a:rPr lang="en-US" sz="1100" dirty="0"/>
                  <a:t>() </a:t>
                </a:r>
              </a:p>
              <a:p>
                <a:pPr>
                  <a:lnSpc>
                    <a:spcPts val="1320"/>
                  </a:lnSpc>
                </a:pPr>
                <a:r>
                  <a:rPr lang="en-US" sz="1100" dirty="0" err="1"/>
                  <a:t>checkOutGuest</a:t>
                </a:r>
                <a:r>
                  <a:rPr lang="en-US" sz="1100" dirty="0"/>
                  <a:t>() </a:t>
                </a:r>
              </a:p>
              <a:p>
                <a:pPr>
                  <a:lnSpc>
                    <a:spcPts val="1320"/>
                  </a:lnSpc>
                </a:pPr>
                <a:r>
                  <a:rPr lang="en-US" sz="1100" dirty="0"/>
                  <a:t>available() </a:t>
                </a:r>
              </a:p>
              <a:p>
                <a:pPr>
                  <a:lnSpc>
                    <a:spcPts val="1320"/>
                  </a:lnSpc>
                </a:pPr>
                <a:r>
                  <a:rPr lang="en-US" sz="1100" dirty="0" err="1"/>
                  <a:t>createReserverPayer</a:t>
                </a:r>
                <a:r>
                  <a:rPr lang="en-US" sz="1100" dirty="0"/>
                  <a:t>() </a:t>
                </a:r>
              </a:p>
              <a:p>
                <a:pPr>
                  <a:lnSpc>
                    <a:spcPts val="1320"/>
                  </a:lnSpc>
                </a:pPr>
                <a:r>
                  <a:rPr lang="en-US" sz="1100" dirty="0"/>
                  <a:t>createReservation()</a:t>
                </a:r>
              </a:p>
            </p:txBody>
          </p:sp>
          <p:sp>
            <p:nvSpPr>
              <p:cNvPr id="192" name="Rectangle 80"/>
              <p:cNvSpPr>
                <a:spLocks noChangeArrowheads="1"/>
              </p:cNvSpPr>
              <p:nvPr/>
            </p:nvSpPr>
            <p:spPr bwMode="auto">
              <a:xfrm>
                <a:off x="838200" y="6324600"/>
                <a:ext cx="2836033" cy="276999"/>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dirty="0"/>
                  <a:t>create()</a:t>
                </a:r>
              </a:p>
            </p:txBody>
          </p:sp>
          <p:sp>
            <p:nvSpPr>
              <p:cNvPr id="193" name="Freeform 64"/>
              <p:cNvSpPr>
                <a:spLocks/>
              </p:cNvSpPr>
              <p:nvPr/>
            </p:nvSpPr>
            <p:spPr bwMode="auto">
              <a:xfrm flipV="1">
                <a:off x="838200" y="6276391"/>
                <a:ext cx="2088422" cy="48209"/>
              </a:xfrm>
              <a:custGeom>
                <a:avLst/>
                <a:gdLst/>
                <a:ahLst/>
                <a:cxnLst>
                  <a:cxn ang="0">
                    <a:pos x="0" y="0"/>
                  </a:cxn>
                  <a:cxn ang="0">
                    <a:pos x="1814" y="0"/>
                  </a:cxn>
                  <a:cxn ang="0">
                    <a:pos x="0" y="0"/>
                  </a:cxn>
                </a:cxnLst>
                <a:rect l="0" t="0" r="r" b="b"/>
                <a:pathLst>
                  <a:path w="1815">
                    <a:moveTo>
                      <a:pt x="0" y="0"/>
                    </a:moveTo>
                    <a:lnTo>
                      <a:pt x="181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sp>
            <p:nvSpPr>
              <p:cNvPr id="194" name="Rectangle 80"/>
              <p:cNvSpPr>
                <a:spLocks noChangeArrowheads="1"/>
              </p:cNvSpPr>
              <p:nvPr/>
            </p:nvSpPr>
            <p:spPr bwMode="auto">
              <a:xfrm>
                <a:off x="5181600" y="5943600"/>
                <a:ext cx="2836033" cy="276999"/>
              </a:xfrm>
              <a:prstGeom prst="rect">
                <a:avLst/>
              </a:prstGeom>
              <a:grp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dirty="0" err="1"/>
                  <a:t>createGuest</a:t>
                </a:r>
                <a:r>
                  <a:rPr lang="en-US" sz="1200" dirty="0"/>
                  <a:t>()</a:t>
                </a:r>
              </a:p>
            </p:txBody>
          </p:sp>
          <p:sp>
            <p:nvSpPr>
              <p:cNvPr id="195" name="Freeform 63"/>
              <p:cNvSpPr>
                <a:spLocks/>
              </p:cNvSpPr>
              <p:nvPr/>
            </p:nvSpPr>
            <p:spPr bwMode="auto">
              <a:xfrm flipV="1">
                <a:off x="5181600" y="5867400"/>
                <a:ext cx="1434662" cy="51918"/>
              </a:xfrm>
              <a:custGeom>
                <a:avLst/>
                <a:gdLst/>
                <a:ahLst/>
                <a:cxnLst>
                  <a:cxn ang="0">
                    <a:pos x="0" y="0"/>
                  </a:cxn>
                  <a:cxn ang="0">
                    <a:pos x="1404" y="0"/>
                  </a:cxn>
                  <a:cxn ang="0">
                    <a:pos x="0" y="0"/>
                  </a:cxn>
                </a:cxnLst>
                <a:rect l="0" t="0" r="r" b="b"/>
                <a:pathLst>
                  <a:path w="1404">
                    <a:moveTo>
                      <a:pt x="0" y="0"/>
                    </a:moveTo>
                    <a:lnTo>
                      <a:pt x="1404" y="0"/>
                    </a:lnTo>
                    <a:lnTo>
                      <a:pt x="0" y="0"/>
                    </a:lnTo>
                    <a:close/>
                  </a:path>
                </a:pathLst>
              </a:custGeom>
              <a:grpFill/>
              <a:ln w="5397">
                <a:solidFill>
                  <a:srgbClr val="1A1C1F"/>
                </a:solidFill>
                <a:round/>
                <a:headEnd/>
                <a:tailEnd/>
              </a:ln>
            </p:spPr>
            <p:txBody>
              <a:bodyPr vert="horz" wrap="square" lIns="91440" tIns="45720" rIns="91440" bIns="45720" numCol="1" anchor="t" anchorCtr="0" compatLnSpc="1">
                <a:prstTxWarp prst="textNoShape">
                  <a:avLst/>
                </a:prstTxWarp>
              </a:bodyPr>
              <a:lstStyle/>
              <a:p>
                <a:endParaRPr lang="en-US" sz="1200"/>
              </a:p>
            </p:txBody>
          </p:sp>
        </p:grpSp>
      </p:grpSp>
      <p:sp>
        <p:nvSpPr>
          <p:cNvPr id="281" name="Rectangle 280"/>
          <p:cNvSpPr/>
          <p:nvPr/>
        </p:nvSpPr>
        <p:spPr>
          <a:xfrm>
            <a:off x="2286000" y="73223"/>
            <a:ext cx="6781800" cy="307777"/>
          </a:xfrm>
          <a:prstGeom prst="rect">
            <a:avLst/>
          </a:prstGeom>
        </p:spPr>
        <p:txBody>
          <a:bodyPr wrap="square">
            <a:spAutoFit/>
          </a:bodyPr>
          <a:lstStyle/>
          <a:p>
            <a:r>
              <a:rPr lang="en-US" sz="1400" b="1" u="sng" dirty="0"/>
              <a:t>Figure 2. Domain layer package for the hotel system in a Layers architecture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Rest</a:t>
            </a:r>
          </a:p>
        </p:txBody>
      </p:sp>
    </p:spTree>
    <p:extLst>
      <p:ext uri="{BB962C8B-B14F-4D97-AF65-F5344CB8AC3E}">
        <p14:creationId xmlns:p14="http://schemas.microsoft.com/office/powerpoint/2010/main" val="238483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F22AAAE4-701C-4710-9DC4-52EEE264A46D}"/>
              </a:ext>
            </a:extLst>
          </p:cNvPr>
          <p:cNvSpPr txBox="1">
            <a:spLocks noChangeArrowheads="1"/>
          </p:cNvSpPr>
          <p:nvPr/>
        </p:nvSpPr>
        <p:spPr bwMode="auto">
          <a:xfrm>
            <a:off x="428897" y="1295400"/>
            <a:ext cx="828620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dirty="0"/>
              <a:t>3. Multi-Tier/Layer: Objects must be grouped into tiers/layers (folders), where each tier is responsible for a common functionality of the software at a very high conceptual level.</a:t>
            </a:r>
          </a:p>
        </p:txBody>
      </p:sp>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428897" y="457200"/>
            <a:ext cx="8686800" cy="838200"/>
          </a:xfrm>
        </p:spPr>
        <p:txBody>
          <a:bodyPr>
            <a:normAutofit/>
          </a:bodyPr>
          <a:lstStyle/>
          <a:p>
            <a:r>
              <a:rPr lang="en-US" altLang="en-US" b="1" dirty="0"/>
              <a:t>Architecture Patterns (Cont.)</a:t>
            </a:r>
            <a:endParaRPr lang="en-US" dirty="0"/>
          </a:p>
        </p:txBody>
      </p:sp>
      <p:cxnSp>
        <p:nvCxnSpPr>
          <p:cNvPr id="5" name="Straight Arrow Connector 4">
            <a:extLst>
              <a:ext uri="{FF2B5EF4-FFF2-40B4-BE49-F238E27FC236}">
                <a16:creationId xmlns:a16="http://schemas.microsoft.com/office/drawing/2014/main" id="{BDC986A4-6C8C-47E7-A1C7-F3BE2831EF93}"/>
              </a:ext>
            </a:extLst>
          </p:cNvPr>
          <p:cNvCxnSpPr>
            <a:cxnSpLocks/>
            <a:endCxn id="15" idx="0"/>
          </p:cNvCxnSpPr>
          <p:nvPr/>
        </p:nvCxnSpPr>
        <p:spPr>
          <a:xfrm flipH="1">
            <a:off x="1776915" y="2722211"/>
            <a:ext cx="2642685" cy="6291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37E3F163-104D-4E5B-B8ED-415947415A40}"/>
              </a:ext>
            </a:extLst>
          </p:cNvPr>
          <p:cNvCxnSpPr>
            <a:cxnSpLocks/>
          </p:cNvCxnSpPr>
          <p:nvPr/>
        </p:nvCxnSpPr>
        <p:spPr>
          <a:xfrm>
            <a:off x="4572000" y="2692927"/>
            <a:ext cx="2362200" cy="5074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BD644239-6D79-4C4E-BA30-90D9EB4FBB43}"/>
              </a:ext>
            </a:extLst>
          </p:cNvPr>
          <p:cNvSpPr/>
          <p:nvPr/>
        </p:nvSpPr>
        <p:spPr>
          <a:xfrm>
            <a:off x="727044" y="3351406"/>
            <a:ext cx="2099742" cy="369332"/>
          </a:xfrm>
          <a:prstGeom prst="rect">
            <a:avLst/>
          </a:prstGeom>
        </p:spPr>
        <p:txBody>
          <a:bodyPr wrap="none">
            <a:spAutoFit/>
          </a:bodyPr>
          <a:lstStyle/>
          <a:p>
            <a:r>
              <a:rPr lang="en-US" dirty="0">
                <a:solidFill>
                  <a:srgbClr val="000000"/>
                </a:solidFill>
                <a:latin typeface="Arial" panose="020B0604020202020204" pitchFamily="34" charset="0"/>
              </a:rPr>
              <a:t>N-Tier Architecture</a:t>
            </a:r>
            <a:endParaRPr lang="en-US" b="0" i="0" dirty="0">
              <a:solidFill>
                <a:srgbClr val="000000"/>
              </a:solidFill>
              <a:effectLst/>
              <a:latin typeface="Arial" panose="020B0604020202020204" pitchFamily="34" charset="0"/>
            </a:endParaRPr>
          </a:p>
        </p:txBody>
      </p:sp>
      <p:sp>
        <p:nvSpPr>
          <p:cNvPr id="17" name="Rectangle: Rounded Corners 16">
            <a:extLst>
              <a:ext uri="{FF2B5EF4-FFF2-40B4-BE49-F238E27FC236}">
                <a16:creationId xmlns:a16="http://schemas.microsoft.com/office/drawing/2014/main" id="{E5D009AC-BBE3-471D-8885-D3418C842C68}"/>
              </a:ext>
            </a:extLst>
          </p:cNvPr>
          <p:cNvSpPr/>
          <p:nvPr/>
        </p:nvSpPr>
        <p:spPr>
          <a:xfrm>
            <a:off x="428897" y="3691581"/>
            <a:ext cx="2619103" cy="9449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Presentation/UI layer</a:t>
            </a:r>
          </a:p>
        </p:txBody>
      </p:sp>
      <p:sp>
        <p:nvSpPr>
          <p:cNvPr id="18" name="Rectangle: Rounded Corners 17">
            <a:extLst>
              <a:ext uri="{FF2B5EF4-FFF2-40B4-BE49-F238E27FC236}">
                <a16:creationId xmlns:a16="http://schemas.microsoft.com/office/drawing/2014/main" id="{1065D567-5160-47FF-A781-32DDF7871253}"/>
              </a:ext>
            </a:extLst>
          </p:cNvPr>
          <p:cNvSpPr/>
          <p:nvPr/>
        </p:nvSpPr>
        <p:spPr>
          <a:xfrm>
            <a:off x="428897" y="4636533"/>
            <a:ext cx="2619103" cy="9143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t> Business/Logic/Domain layer</a:t>
            </a:r>
          </a:p>
        </p:txBody>
      </p:sp>
      <p:sp>
        <p:nvSpPr>
          <p:cNvPr id="19" name="Rectangle: Rounded Corners 18">
            <a:extLst>
              <a:ext uri="{FF2B5EF4-FFF2-40B4-BE49-F238E27FC236}">
                <a16:creationId xmlns:a16="http://schemas.microsoft.com/office/drawing/2014/main" id="{EFCAC670-9BF4-4B0C-8BBF-72D3454A9A8B}"/>
              </a:ext>
            </a:extLst>
          </p:cNvPr>
          <p:cNvSpPr/>
          <p:nvPr/>
        </p:nvSpPr>
        <p:spPr>
          <a:xfrm>
            <a:off x="428897" y="5550933"/>
            <a:ext cx="2619103" cy="10784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Data access </a:t>
            </a:r>
            <a:br>
              <a:rPr lang="en-US" sz="2000" b="1" dirty="0"/>
            </a:br>
            <a:r>
              <a:rPr lang="en-US" sz="2400" b="1" dirty="0"/>
              <a:t>layer</a:t>
            </a:r>
          </a:p>
        </p:txBody>
      </p:sp>
      <p:sp>
        <p:nvSpPr>
          <p:cNvPr id="22" name="Rectangle 21">
            <a:extLst>
              <a:ext uri="{FF2B5EF4-FFF2-40B4-BE49-F238E27FC236}">
                <a16:creationId xmlns:a16="http://schemas.microsoft.com/office/drawing/2014/main" id="{D83E7613-7C65-4703-B1DD-F0AFF747CB9B}"/>
              </a:ext>
            </a:extLst>
          </p:cNvPr>
          <p:cNvSpPr/>
          <p:nvPr/>
        </p:nvSpPr>
        <p:spPr>
          <a:xfrm>
            <a:off x="5555580" y="3398376"/>
            <a:ext cx="1980094" cy="369332"/>
          </a:xfrm>
          <a:prstGeom prst="rect">
            <a:avLst/>
          </a:prstGeom>
        </p:spPr>
        <p:txBody>
          <a:bodyPr wrap="none">
            <a:spAutoFit/>
          </a:bodyPr>
          <a:lstStyle/>
          <a:p>
            <a:r>
              <a:rPr lang="en-US" dirty="0">
                <a:solidFill>
                  <a:srgbClr val="000000"/>
                </a:solidFill>
                <a:latin typeface="Arial" panose="020B0604020202020204" pitchFamily="34" charset="0"/>
              </a:rPr>
              <a:t>MVC Architecture</a:t>
            </a:r>
            <a:endParaRPr lang="en-US" b="0" i="0" dirty="0">
              <a:solidFill>
                <a:srgbClr val="000000"/>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77D8F30-96F9-4A7A-ACEF-895F1DF00728}"/>
              </a:ext>
            </a:extLst>
          </p:cNvPr>
          <p:cNvSpPr/>
          <p:nvPr/>
        </p:nvSpPr>
        <p:spPr>
          <a:xfrm>
            <a:off x="5943600" y="3737157"/>
            <a:ext cx="2314303" cy="6062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Controller</a:t>
            </a:r>
          </a:p>
        </p:txBody>
      </p:sp>
      <p:sp>
        <p:nvSpPr>
          <p:cNvPr id="24" name="Rectangle: Rounded Corners 23">
            <a:extLst>
              <a:ext uri="{FF2B5EF4-FFF2-40B4-BE49-F238E27FC236}">
                <a16:creationId xmlns:a16="http://schemas.microsoft.com/office/drawing/2014/main" id="{DA1123FC-9409-4FC1-8F24-7A390D0EC681}"/>
              </a:ext>
            </a:extLst>
          </p:cNvPr>
          <p:cNvSpPr/>
          <p:nvPr/>
        </p:nvSpPr>
        <p:spPr>
          <a:xfrm>
            <a:off x="7656758" y="5585911"/>
            <a:ext cx="1225478" cy="5866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 Model</a:t>
            </a:r>
          </a:p>
        </p:txBody>
      </p:sp>
      <p:sp>
        <p:nvSpPr>
          <p:cNvPr id="25" name="Rectangle: Rounded Corners 24">
            <a:extLst>
              <a:ext uri="{FF2B5EF4-FFF2-40B4-BE49-F238E27FC236}">
                <a16:creationId xmlns:a16="http://schemas.microsoft.com/office/drawing/2014/main" id="{0924CED9-0DEA-4A9F-94A1-D1187D47F365}"/>
              </a:ext>
            </a:extLst>
          </p:cNvPr>
          <p:cNvSpPr/>
          <p:nvPr/>
        </p:nvSpPr>
        <p:spPr>
          <a:xfrm>
            <a:off x="5480122" y="5410200"/>
            <a:ext cx="1225478"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t>View</a:t>
            </a:r>
          </a:p>
        </p:txBody>
      </p:sp>
      <p:sp>
        <p:nvSpPr>
          <p:cNvPr id="28" name="Arrow: Right 27">
            <a:extLst>
              <a:ext uri="{FF2B5EF4-FFF2-40B4-BE49-F238E27FC236}">
                <a16:creationId xmlns:a16="http://schemas.microsoft.com/office/drawing/2014/main" id="{C219A046-38C9-4638-99CA-97ABEAF0900F}"/>
              </a:ext>
            </a:extLst>
          </p:cNvPr>
          <p:cNvSpPr/>
          <p:nvPr/>
        </p:nvSpPr>
        <p:spPr>
          <a:xfrm>
            <a:off x="4572000" y="5498068"/>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C1EDE8B-9712-462F-954D-B230236A3114}"/>
              </a:ext>
            </a:extLst>
          </p:cNvPr>
          <p:cNvSpPr/>
          <p:nvPr/>
        </p:nvSpPr>
        <p:spPr>
          <a:xfrm>
            <a:off x="3861088" y="5649074"/>
            <a:ext cx="710911" cy="381163"/>
          </a:xfrm>
          <a:prstGeom prst="rect">
            <a:avLst/>
          </a:prstGeom>
        </p:spPr>
        <p:txBody>
          <a:bodyPr wrap="square">
            <a:spAutoFit/>
          </a:bodyPr>
          <a:lstStyle/>
          <a:p>
            <a:r>
              <a:rPr lang="en-US" b="0" i="0" dirty="0">
                <a:solidFill>
                  <a:srgbClr val="000000"/>
                </a:solidFill>
                <a:effectLst/>
                <a:latin typeface="Arial" panose="020B0604020202020204" pitchFamily="34" charset="0"/>
              </a:rPr>
              <a:t>User </a:t>
            </a:r>
          </a:p>
        </p:txBody>
      </p:sp>
      <p:sp>
        <p:nvSpPr>
          <p:cNvPr id="31" name="Arrow: Right 30">
            <a:extLst>
              <a:ext uri="{FF2B5EF4-FFF2-40B4-BE49-F238E27FC236}">
                <a16:creationId xmlns:a16="http://schemas.microsoft.com/office/drawing/2014/main" id="{5608E922-283D-4195-87E3-F0DAF6093446}"/>
              </a:ext>
            </a:extLst>
          </p:cNvPr>
          <p:cNvSpPr/>
          <p:nvPr/>
        </p:nvSpPr>
        <p:spPr>
          <a:xfrm rot="10800000">
            <a:off x="4572000" y="5879231"/>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32" name="Straight Arrow Connector 18431">
            <a:extLst>
              <a:ext uri="{FF2B5EF4-FFF2-40B4-BE49-F238E27FC236}">
                <a16:creationId xmlns:a16="http://schemas.microsoft.com/office/drawing/2014/main" id="{18DBC655-0A22-48D0-9BEE-F6AAB28D3215}"/>
              </a:ext>
            </a:extLst>
          </p:cNvPr>
          <p:cNvCxnSpPr/>
          <p:nvPr/>
        </p:nvCxnSpPr>
        <p:spPr>
          <a:xfrm flipV="1">
            <a:off x="5791200" y="4343400"/>
            <a:ext cx="685800" cy="1066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5E5B613-8A63-4054-AF68-A418318B68CC}"/>
              </a:ext>
            </a:extLst>
          </p:cNvPr>
          <p:cNvCxnSpPr>
            <a:cxnSpLocks/>
            <a:endCxn id="25" idx="0"/>
          </p:cNvCxnSpPr>
          <p:nvPr/>
        </p:nvCxnSpPr>
        <p:spPr>
          <a:xfrm flipH="1">
            <a:off x="6092861" y="4393583"/>
            <a:ext cx="612740" cy="1016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2B0E498-3ACD-4CAB-9A92-45DB2C7DAA93}"/>
              </a:ext>
            </a:extLst>
          </p:cNvPr>
          <p:cNvCxnSpPr>
            <a:cxnSpLocks/>
            <a:stCxn id="23" idx="2"/>
            <a:endCxn id="24" idx="0"/>
          </p:cNvCxnSpPr>
          <p:nvPr/>
        </p:nvCxnSpPr>
        <p:spPr>
          <a:xfrm>
            <a:off x="7100752" y="4343400"/>
            <a:ext cx="1168745" cy="12425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ADF0595-FF4A-4259-B5E3-519C2433C9C5}"/>
              </a:ext>
            </a:extLst>
          </p:cNvPr>
          <p:cNvCxnSpPr>
            <a:cxnSpLocks/>
            <a:stCxn id="24" idx="1"/>
            <a:endCxn id="25" idx="3"/>
          </p:cNvCxnSpPr>
          <p:nvPr/>
        </p:nvCxnSpPr>
        <p:spPr>
          <a:xfrm flipH="1" flipV="1">
            <a:off x="6705600" y="5867400"/>
            <a:ext cx="951158" cy="118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838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5DF964-963D-C298-B274-82240D7C4FCC}"/>
              </a:ext>
            </a:extLst>
          </p:cNvPr>
          <p:cNvSpPr>
            <a:spLocks noGrp="1"/>
          </p:cNvSpPr>
          <p:nvPr>
            <p:ph idx="1"/>
          </p:nvPr>
        </p:nvSpPr>
        <p:spPr>
          <a:xfrm>
            <a:off x="304800" y="1295400"/>
            <a:ext cx="8382000" cy="4711891"/>
          </a:xfrm>
        </p:spPr>
        <p:txBody>
          <a:bodyPr>
            <a:normAutofit/>
          </a:bodyPr>
          <a:lstStyle/>
          <a:p>
            <a:r>
              <a:rPr lang="en-US" dirty="0"/>
              <a:t>Poor software design and engineering are the root causes of most security vulnerabilities in deployed systems today. </a:t>
            </a:r>
          </a:p>
          <a:p>
            <a:pPr marL="109728" indent="0">
              <a:buNone/>
            </a:pPr>
            <a:endParaRPr lang="en-US" dirty="0"/>
          </a:p>
          <a:p>
            <a:r>
              <a:rPr lang="en-US" dirty="0"/>
              <a:t>This course takes a close look at software as a mechanism for an attack, a tool for protecting resources, and as a resource to be defended</a:t>
            </a:r>
          </a:p>
        </p:txBody>
      </p:sp>
      <p:sp>
        <p:nvSpPr>
          <p:cNvPr id="3" name="Title 2">
            <a:extLst>
              <a:ext uri="{FF2B5EF4-FFF2-40B4-BE49-F238E27FC236}">
                <a16:creationId xmlns:a16="http://schemas.microsoft.com/office/drawing/2014/main" id="{C078D858-68A4-6C6A-01B9-89E5256CC8C0}"/>
              </a:ext>
            </a:extLst>
          </p:cNvPr>
          <p:cNvSpPr>
            <a:spLocks noGrp="1"/>
          </p:cNvSpPr>
          <p:nvPr>
            <p:ph type="title"/>
          </p:nvPr>
        </p:nvSpPr>
        <p:spPr/>
        <p:txBody>
          <a:bodyPr/>
          <a:lstStyle/>
          <a:p>
            <a:r>
              <a:rPr lang="en-US" dirty="0"/>
              <a:t>Course review</a:t>
            </a:r>
          </a:p>
        </p:txBody>
      </p:sp>
    </p:spTree>
    <p:extLst>
      <p:ext uri="{BB962C8B-B14F-4D97-AF65-F5344CB8AC3E}">
        <p14:creationId xmlns:p14="http://schemas.microsoft.com/office/powerpoint/2010/main" val="42701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381000" y="228600"/>
            <a:ext cx="8686800" cy="838200"/>
          </a:xfrm>
        </p:spPr>
        <p:txBody>
          <a:bodyPr>
            <a:normAutofit/>
          </a:bodyPr>
          <a:lstStyle/>
          <a:p>
            <a:r>
              <a:rPr lang="en-US" altLang="en-US" b="1" dirty="0"/>
              <a:t>Programming Models (Cont.)</a:t>
            </a:r>
            <a:endParaRPr lang="en-US" dirty="0"/>
          </a:p>
        </p:txBody>
      </p:sp>
      <p:pic>
        <p:nvPicPr>
          <p:cNvPr id="4" name="Graphic 3">
            <a:extLst>
              <a:ext uri="{FF2B5EF4-FFF2-40B4-BE49-F238E27FC236}">
                <a16:creationId xmlns:a16="http://schemas.microsoft.com/office/drawing/2014/main" id="{3CBEEB5B-75AA-4771-8197-2E156E1572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01" y="971550"/>
            <a:ext cx="5333999" cy="5181600"/>
          </a:xfrm>
          <a:prstGeom prst="rect">
            <a:avLst/>
          </a:prstGeom>
        </p:spPr>
      </p:pic>
      <p:cxnSp>
        <p:nvCxnSpPr>
          <p:cNvPr id="6" name="Straight Connector 5">
            <a:extLst>
              <a:ext uri="{FF2B5EF4-FFF2-40B4-BE49-F238E27FC236}">
                <a16:creationId xmlns:a16="http://schemas.microsoft.com/office/drawing/2014/main" id="{0252B35C-F83E-4B2D-9787-6C810F975664}"/>
              </a:ext>
            </a:extLst>
          </p:cNvPr>
          <p:cNvCxnSpPr/>
          <p:nvPr/>
        </p:nvCxnSpPr>
        <p:spPr>
          <a:xfrm>
            <a:off x="609600" y="1143000"/>
            <a:ext cx="7315200" cy="487680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B74C8CE9-2102-4FB8-9045-E3E6939E8AB4}"/>
              </a:ext>
            </a:extLst>
          </p:cNvPr>
          <p:cNvCxnSpPr>
            <a:cxnSpLocks/>
          </p:cNvCxnSpPr>
          <p:nvPr/>
        </p:nvCxnSpPr>
        <p:spPr>
          <a:xfrm flipV="1">
            <a:off x="1219200" y="1447800"/>
            <a:ext cx="5791200" cy="464820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A4814D76-F8E8-4B97-A56A-2C68DB307CC0}"/>
              </a:ext>
            </a:extLst>
          </p:cNvPr>
          <p:cNvSpPr txBox="1"/>
          <p:nvPr/>
        </p:nvSpPr>
        <p:spPr>
          <a:xfrm>
            <a:off x="6781800" y="1981200"/>
            <a:ext cx="1600200" cy="1569660"/>
          </a:xfrm>
          <a:prstGeom prst="rect">
            <a:avLst/>
          </a:prstGeom>
          <a:noFill/>
        </p:spPr>
        <p:txBody>
          <a:bodyPr wrap="square" rtlCol="0">
            <a:spAutoFit/>
          </a:bodyPr>
          <a:lstStyle/>
          <a:p>
            <a:pPr algn="ctr"/>
            <a:r>
              <a:rPr lang="en-US" sz="3200" dirty="0"/>
              <a:t>Copied from Wiki</a:t>
            </a:r>
          </a:p>
        </p:txBody>
      </p:sp>
      <p:sp>
        <p:nvSpPr>
          <p:cNvPr id="11" name="TextBox 10">
            <a:extLst>
              <a:ext uri="{FF2B5EF4-FFF2-40B4-BE49-F238E27FC236}">
                <a16:creationId xmlns:a16="http://schemas.microsoft.com/office/drawing/2014/main" id="{A34B5F15-6B88-453D-A3EA-9D1405F41991}"/>
              </a:ext>
            </a:extLst>
          </p:cNvPr>
          <p:cNvSpPr txBox="1"/>
          <p:nvPr/>
        </p:nvSpPr>
        <p:spPr>
          <a:xfrm>
            <a:off x="3124200" y="6286500"/>
            <a:ext cx="5791200" cy="381000"/>
          </a:xfrm>
          <a:prstGeom prst="rect">
            <a:avLst/>
          </a:prstGeom>
          <a:noFill/>
        </p:spPr>
        <p:txBody>
          <a:bodyPr wrap="square" rtlCol="0">
            <a:spAutoFit/>
          </a:bodyPr>
          <a:lstStyle/>
          <a:p>
            <a:r>
              <a:rPr lang="en-US" dirty="0"/>
              <a:t>https://en.wikipedia.org/wiki/Multitier_architecture</a:t>
            </a:r>
          </a:p>
        </p:txBody>
      </p:sp>
    </p:spTree>
    <p:extLst>
      <p:ext uri="{BB962C8B-B14F-4D97-AF65-F5344CB8AC3E}">
        <p14:creationId xmlns:p14="http://schemas.microsoft.com/office/powerpoint/2010/main" val="3334040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686800" cy="5562600"/>
          </a:xfrm>
        </p:spPr>
        <p:txBody>
          <a:bodyPr>
            <a:normAutofit lnSpcReduction="10000"/>
          </a:bodyPr>
          <a:lstStyle/>
          <a:p>
            <a:r>
              <a:rPr lang="en-US" b="1" dirty="0"/>
              <a:t>Intent</a:t>
            </a:r>
            <a:r>
              <a:rPr lang="en-US" dirty="0"/>
              <a:t> To split user interface interaction into three distinct roles.</a:t>
            </a:r>
          </a:p>
          <a:p>
            <a:r>
              <a:rPr lang="en-US" b="1" dirty="0"/>
              <a:t>How it works</a:t>
            </a:r>
            <a:r>
              <a:rPr lang="en-US" dirty="0"/>
              <a:t> It identifies three roles:</a:t>
            </a:r>
          </a:p>
          <a:p>
            <a:pPr marL="624078" lvl="0" indent="-514350">
              <a:buFont typeface="+mj-lt"/>
              <a:buAutoNum type="alphaLcParenR"/>
            </a:pPr>
            <a:r>
              <a:rPr lang="en-US" b="1" dirty="0"/>
              <a:t>The model</a:t>
            </a:r>
            <a:r>
              <a:rPr lang="en-US" dirty="0"/>
              <a:t>, corresponding to an object with some information about the domain. The model contains data and behaviour and is not a visual object. In a layered architecture, the model resides in the business layer. </a:t>
            </a:r>
          </a:p>
          <a:p>
            <a:pPr marL="624078" lvl="0" indent="-514350">
              <a:buFont typeface="+mj-lt"/>
              <a:buAutoNum type="alphaLcParenR"/>
            </a:pPr>
            <a:r>
              <a:rPr lang="en-US" b="1" dirty="0"/>
              <a:t>The view</a:t>
            </a:r>
            <a:r>
              <a:rPr lang="en-US" dirty="0"/>
              <a:t> is the graphical manifestation of the model in the user interface: it is what the user perceives of the model. Views reside in the presentation layer of a layered application. </a:t>
            </a:r>
          </a:p>
          <a:p>
            <a:pPr marL="624078" lvl="0" indent="-514350">
              <a:buFont typeface="+mj-lt"/>
              <a:buAutoNum type="alphaLcParenR"/>
            </a:pPr>
            <a:r>
              <a:rPr lang="en-US" b="1" dirty="0"/>
              <a:t>Controllers</a:t>
            </a:r>
            <a:r>
              <a:rPr lang="en-US" dirty="0"/>
              <a:t> handles all user inputs which affect the model, and are also presentation-layer objects.</a:t>
            </a:r>
          </a:p>
        </p:txBody>
      </p:sp>
      <p:sp>
        <p:nvSpPr>
          <p:cNvPr id="3" name="Title 2"/>
          <p:cNvSpPr>
            <a:spLocks noGrp="1"/>
          </p:cNvSpPr>
          <p:nvPr>
            <p:ph type="title"/>
          </p:nvPr>
        </p:nvSpPr>
        <p:spPr>
          <a:xfrm>
            <a:off x="457200" y="76200"/>
            <a:ext cx="8229600" cy="715962"/>
          </a:xfrm>
        </p:spPr>
        <p:txBody>
          <a:bodyPr>
            <a:noAutofit/>
          </a:bodyPr>
          <a:lstStyle/>
          <a:p>
            <a:r>
              <a:rPr lang="en-US" sz="2800" dirty="0">
                <a:effectLst/>
              </a:rPr>
              <a:t>1. Model–View–Controller (MVC)</a:t>
            </a:r>
            <a:endParaRPr lang="en-US" sz="280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3485043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686800" cy="5562600"/>
          </a:xfrm>
        </p:spPr>
        <p:txBody>
          <a:bodyPr>
            <a:normAutofit/>
          </a:bodyPr>
          <a:lstStyle/>
          <a:p>
            <a:r>
              <a:rPr lang="en-US" dirty="0"/>
              <a:t>The pattern works in such a way that user inputs to the controller translate into changes to the model’s state, which in turn are reflected in the view.</a:t>
            </a:r>
          </a:p>
          <a:p>
            <a:r>
              <a:rPr lang="en-US" dirty="0"/>
              <a:t>the view and the controller are tightly coupled to a point that they are often integrated into the same frameworks, for example, in the user interface (UI) components of Java’s Swing library. (</a:t>
            </a:r>
            <a:r>
              <a:rPr lang="en-US" dirty="0">
                <a:solidFill>
                  <a:srgbClr val="C00000"/>
                </a:solidFill>
              </a:rPr>
              <a:t>OLD…..</a:t>
            </a:r>
            <a:r>
              <a:rPr lang="en-US" dirty="0"/>
              <a:t>)</a:t>
            </a:r>
          </a:p>
          <a:p>
            <a:r>
              <a:rPr lang="en-US" dirty="0"/>
              <a:t>In web apps the view is the front end and usually uses Angular, VUE, or react frameworks.</a:t>
            </a:r>
          </a:p>
          <a:p>
            <a:pPr>
              <a:buNone/>
            </a:pPr>
            <a:endParaRPr lang="en-US" dirty="0"/>
          </a:p>
        </p:txBody>
      </p:sp>
      <p:sp>
        <p:nvSpPr>
          <p:cNvPr id="3" name="Title 2"/>
          <p:cNvSpPr>
            <a:spLocks noGrp="1"/>
          </p:cNvSpPr>
          <p:nvPr>
            <p:ph type="title"/>
          </p:nvPr>
        </p:nvSpPr>
        <p:spPr>
          <a:xfrm>
            <a:off x="457200" y="76200"/>
            <a:ext cx="8229600" cy="715962"/>
          </a:xfrm>
        </p:spPr>
        <p:txBody>
          <a:bodyPr>
            <a:noAutofit/>
          </a:bodyPr>
          <a:lstStyle/>
          <a:p>
            <a:r>
              <a:rPr lang="en-US" sz="2800" dirty="0">
                <a:effectLst/>
              </a:rPr>
              <a:t>1. Model–View–Controller (MVC)</a:t>
            </a:r>
            <a:endParaRPr lang="en-US" sz="280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3485043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715962"/>
          </a:xfrm>
        </p:spPr>
        <p:txBody>
          <a:bodyPr>
            <a:noAutofit/>
          </a:bodyPr>
          <a:lstStyle/>
          <a:p>
            <a:r>
              <a:rPr lang="en-US" sz="2800" dirty="0">
                <a:effectLst/>
              </a:rPr>
              <a:t>1. Model–View–Controller (MVC) </a:t>
            </a:r>
            <a:r>
              <a:rPr lang="en-US" sz="2000" b="0" dirty="0">
                <a:effectLst/>
              </a:rPr>
              <a:t>(Cont.)</a:t>
            </a:r>
            <a:endParaRPr lang="en-US" sz="2800" b="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838200"/>
            <a:ext cx="39624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308" y="838200"/>
            <a:ext cx="5167692"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400" y="3810000"/>
            <a:ext cx="3657600" cy="646331"/>
          </a:xfrm>
          <a:prstGeom prst="rect">
            <a:avLst/>
          </a:prstGeom>
        </p:spPr>
        <p:txBody>
          <a:bodyPr wrap="square">
            <a:spAutoFit/>
          </a:bodyPr>
          <a:lstStyle/>
          <a:p>
            <a:r>
              <a:rPr lang="en-US" b="1" dirty="0"/>
              <a:t>Figure 5. Dependencies in Model-View-Controller</a:t>
            </a:r>
          </a:p>
        </p:txBody>
      </p:sp>
      <p:sp>
        <p:nvSpPr>
          <p:cNvPr id="6" name="Rectangle 5"/>
          <p:cNvSpPr/>
          <p:nvPr/>
        </p:nvSpPr>
        <p:spPr>
          <a:xfrm>
            <a:off x="4274154" y="4953000"/>
            <a:ext cx="4572000" cy="646331"/>
          </a:xfrm>
          <a:prstGeom prst="rect">
            <a:avLst/>
          </a:prstGeom>
        </p:spPr>
        <p:txBody>
          <a:bodyPr>
            <a:spAutoFit/>
          </a:bodyPr>
          <a:lstStyle/>
          <a:p>
            <a:r>
              <a:rPr lang="en-US" b="1" dirty="0"/>
              <a:t>Figure 6. MVC structure for a clock system</a:t>
            </a:r>
          </a:p>
        </p:txBody>
      </p:sp>
      <p:sp>
        <p:nvSpPr>
          <p:cNvPr id="7" name="Rounded Rectangle 6"/>
          <p:cNvSpPr/>
          <p:nvPr/>
        </p:nvSpPr>
        <p:spPr>
          <a:xfrm>
            <a:off x="4114800" y="762000"/>
            <a:ext cx="45719" cy="571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9"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12628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85800"/>
            <a:ext cx="8534400" cy="5321491"/>
          </a:xfrm>
        </p:spPr>
        <p:txBody>
          <a:bodyPr>
            <a:normAutofit/>
          </a:bodyPr>
          <a:lstStyle/>
          <a:p>
            <a:pPr marL="109728" indent="0">
              <a:buNone/>
            </a:pPr>
            <a:r>
              <a:rPr lang="en-US" b="1" dirty="0"/>
              <a:t>When to use it</a:t>
            </a:r>
            <a:r>
              <a:rPr lang="en-US" dirty="0"/>
              <a:t> Use this pattern to separate the presentation from the model. </a:t>
            </a:r>
            <a:r>
              <a:rPr lang="en-US" b="1" dirty="0"/>
              <a:t>The advantages</a:t>
            </a:r>
            <a:r>
              <a:rPr lang="en-US" dirty="0"/>
              <a:t> of this separation are many, including:</a:t>
            </a:r>
          </a:p>
          <a:p>
            <a:pPr marL="624078" lvl="0" indent="-514350">
              <a:buFont typeface="+mj-lt"/>
              <a:buAutoNum type="alphaLcPeriod"/>
            </a:pPr>
            <a:r>
              <a:rPr lang="en-US" b="1" dirty="0"/>
              <a:t>separation of concerns</a:t>
            </a:r>
            <a:endParaRPr lang="en-US" dirty="0"/>
          </a:p>
          <a:p>
            <a:pPr marL="624078" lvl="0" indent="-514350">
              <a:buFont typeface="+mj-lt"/>
              <a:buAutoNum type="alphaLcPeriod"/>
            </a:pPr>
            <a:r>
              <a:rPr lang="en-US" b="1" dirty="0"/>
              <a:t>ease of testing</a:t>
            </a:r>
            <a:endParaRPr lang="en-US" dirty="0"/>
          </a:p>
          <a:p>
            <a:pPr marL="624078" lvl="0" indent="-514350">
              <a:buFont typeface="+mj-lt"/>
              <a:buAutoNum type="alphaLcPeriod"/>
            </a:pPr>
            <a:r>
              <a:rPr lang="en-US" b="1" dirty="0"/>
              <a:t>Maintainability </a:t>
            </a:r>
            <a:endParaRPr lang="en-US" dirty="0"/>
          </a:p>
          <a:p>
            <a:r>
              <a:rPr lang="en-US" b="1" dirty="0"/>
              <a:t>The view and the controller are both </a:t>
            </a:r>
            <a:r>
              <a:rPr lang="en-US" b="1" dirty="0">
                <a:solidFill>
                  <a:srgbClr val="FF0000"/>
                </a:solidFill>
              </a:rPr>
              <a:t>dependent on the model</a:t>
            </a:r>
            <a:r>
              <a:rPr lang="en-US" dirty="0"/>
              <a:t>, as shown in Figure 5.</a:t>
            </a:r>
          </a:p>
          <a:p>
            <a:pPr lvl="0"/>
            <a:r>
              <a:rPr lang="en-US" b="1" dirty="0"/>
              <a:t>Example</a:t>
            </a:r>
            <a:r>
              <a:rPr lang="en-US" dirty="0"/>
              <a:t> Figure 6 shows an example of a Clock (the view) showing the current time of Timer (the model), with a Controller which allows the user to set the current time to an arbitrary value.</a:t>
            </a:r>
          </a:p>
          <a:p>
            <a:endParaRPr lang="en-US" dirty="0"/>
          </a:p>
        </p:txBody>
      </p:sp>
      <p:sp>
        <p:nvSpPr>
          <p:cNvPr id="3" name="Title 2"/>
          <p:cNvSpPr>
            <a:spLocks noGrp="1"/>
          </p:cNvSpPr>
          <p:nvPr>
            <p:ph type="title"/>
          </p:nvPr>
        </p:nvSpPr>
        <p:spPr>
          <a:xfrm>
            <a:off x="457200" y="76200"/>
            <a:ext cx="8229600" cy="715962"/>
          </a:xfrm>
        </p:spPr>
        <p:txBody>
          <a:bodyPr>
            <a:noAutofit/>
          </a:bodyPr>
          <a:lstStyle/>
          <a:p>
            <a:r>
              <a:rPr lang="en-US" sz="2800" dirty="0">
                <a:effectLst/>
              </a:rPr>
              <a:t>1. Model–View–Controller (MVC) </a:t>
            </a:r>
            <a:r>
              <a:rPr lang="en-US" sz="2000" b="0" dirty="0">
                <a:effectLst/>
              </a:rPr>
              <a:t>(Cont.)</a:t>
            </a:r>
            <a:endParaRPr lang="en-US" sz="2800" b="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108454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F22AAAE4-701C-4710-9DC4-52EEE264A46D}"/>
              </a:ext>
            </a:extLst>
          </p:cNvPr>
          <p:cNvSpPr txBox="1">
            <a:spLocks noChangeArrowheads="1"/>
          </p:cNvSpPr>
          <p:nvPr/>
        </p:nvSpPr>
        <p:spPr bwMode="auto">
          <a:xfrm>
            <a:off x="362572" y="1177669"/>
            <a:ext cx="828620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dirty="0">
                <a:solidFill>
                  <a:schemeClr val="tx1"/>
                </a:solidFill>
              </a:rPr>
              <a:t>Logic/Domain layer</a:t>
            </a:r>
            <a:r>
              <a:rPr lang="en-US" altLang="en-US" dirty="0"/>
              <a:t>: is a collection of dynamic stored procedures that can rebuild their behavior at run time based on parameters passed to them. Each business entity has one stored procedure that gathers all its operations.   </a:t>
            </a:r>
          </a:p>
        </p:txBody>
      </p:sp>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428897" y="457200"/>
            <a:ext cx="8686800" cy="838200"/>
          </a:xfrm>
        </p:spPr>
        <p:txBody>
          <a:bodyPr>
            <a:normAutofit/>
          </a:bodyPr>
          <a:lstStyle/>
          <a:p>
            <a:r>
              <a:rPr lang="en-US" altLang="en-US" b="1" dirty="0"/>
              <a:t>2. Customized architecture</a:t>
            </a:r>
            <a:endParaRPr lang="en-US" dirty="0"/>
          </a:p>
        </p:txBody>
      </p:sp>
      <p:sp>
        <p:nvSpPr>
          <p:cNvPr id="15" name="Rectangle 14">
            <a:extLst>
              <a:ext uri="{FF2B5EF4-FFF2-40B4-BE49-F238E27FC236}">
                <a16:creationId xmlns:a16="http://schemas.microsoft.com/office/drawing/2014/main" id="{BD644239-6D79-4C4E-BA30-90D9EB4FBB43}"/>
              </a:ext>
            </a:extLst>
          </p:cNvPr>
          <p:cNvSpPr/>
          <p:nvPr/>
        </p:nvSpPr>
        <p:spPr>
          <a:xfrm>
            <a:off x="647459" y="3111282"/>
            <a:ext cx="2099742" cy="369332"/>
          </a:xfrm>
          <a:prstGeom prst="rect">
            <a:avLst/>
          </a:prstGeom>
        </p:spPr>
        <p:txBody>
          <a:bodyPr wrap="none">
            <a:spAutoFit/>
          </a:bodyPr>
          <a:lstStyle/>
          <a:p>
            <a:r>
              <a:rPr lang="en-US" dirty="0">
                <a:solidFill>
                  <a:srgbClr val="000000"/>
                </a:solidFill>
                <a:latin typeface="Arial" panose="020B0604020202020204" pitchFamily="34" charset="0"/>
              </a:rPr>
              <a:t>N-Tier Architecture</a:t>
            </a:r>
            <a:endParaRPr lang="en-US" b="0" i="0" dirty="0">
              <a:solidFill>
                <a:srgbClr val="000000"/>
              </a:solidFill>
              <a:effectLst/>
              <a:latin typeface="Arial" panose="020B0604020202020204" pitchFamily="34" charset="0"/>
            </a:endParaRPr>
          </a:p>
        </p:txBody>
      </p:sp>
      <p:sp>
        <p:nvSpPr>
          <p:cNvPr id="17" name="Rectangle: Rounded Corners 16">
            <a:extLst>
              <a:ext uri="{FF2B5EF4-FFF2-40B4-BE49-F238E27FC236}">
                <a16:creationId xmlns:a16="http://schemas.microsoft.com/office/drawing/2014/main" id="{E5D009AC-BBE3-471D-8885-D3418C842C68}"/>
              </a:ext>
            </a:extLst>
          </p:cNvPr>
          <p:cNvSpPr/>
          <p:nvPr/>
        </p:nvSpPr>
        <p:spPr>
          <a:xfrm>
            <a:off x="400651" y="3480614"/>
            <a:ext cx="2099742" cy="97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Presentation/UI layer</a:t>
            </a:r>
          </a:p>
        </p:txBody>
      </p:sp>
      <p:sp>
        <p:nvSpPr>
          <p:cNvPr id="19" name="Rectangle: Rounded Corners 18">
            <a:extLst>
              <a:ext uri="{FF2B5EF4-FFF2-40B4-BE49-F238E27FC236}">
                <a16:creationId xmlns:a16="http://schemas.microsoft.com/office/drawing/2014/main" id="{EFCAC670-9BF4-4B0C-8BBF-72D3454A9A8B}"/>
              </a:ext>
            </a:extLst>
          </p:cNvPr>
          <p:cNvSpPr/>
          <p:nvPr/>
        </p:nvSpPr>
        <p:spPr>
          <a:xfrm>
            <a:off x="3341787" y="4489899"/>
            <a:ext cx="1902279" cy="6291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Model</a:t>
            </a:r>
          </a:p>
        </p:txBody>
      </p:sp>
      <p:sp>
        <p:nvSpPr>
          <p:cNvPr id="28" name="Arrow: Right 27">
            <a:extLst>
              <a:ext uri="{FF2B5EF4-FFF2-40B4-BE49-F238E27FC236}">
                <a16:creationId xmlns:a16="http://schemas.microsoft.com/office/drawing/2014/main" id="{C219A046-38C9-4638-99CA-97ABEAF0900F}"/>
              </a:ext>
            </a:extLst>
          </p:cNvPr>
          <p:cNvSpPr/>
          <p:nvPr/>
        </p:nvSpPr>
        <p:spPr>
          <a:xfrm rot="5400000">
            <a:off x="1107181" y="4742498"/>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C1EDE8B-9712-462F-954D-B230236A3114}"/>
              </a:ext>
            </a:extLst>
          </p:cNvPr>
          <p:cNvSpPr/>
          <p:nvPr/>
        </p:nvSpPr>
        <p:spPr>
          <a:xfrm>
            <a:off x="1816564" y="5649392"/>
            <a:ext cx="710911" cy="381163"/>
          </a:xfrm>
          <a:prstGeom prst="rect">
            <a:avLst/>
          </a:prstGeom>
        </p:spPr>
        <p:txBody>
          <a:bodyPr wrap="square">
            <a:spAutoFit/>
          </a:bodyPr>
          <a:lstStyle/>
          <a:p>
            <a:r>
              <a:rPr lang="en-US" b="0" i="0" dirty="0">
                <a:solidFill>
                  <a:srgbClr val="000000"/>
                </a:solidFill>
                <a:effectLst/>
                <a:latin typeface="Arial" panose="020B0604020202020204" pitchFamily="34" charset="0"/>
              </a:rPr>
              <a:t>User </a:t>
            </a:r>
          </a:p>
        </p:txBody>
      </p:sp>
      <p:sp>
        <p:nvSpPr>
          <p:cNvPr id="31" name="Arrow: Right 30">
            <a:extLst>
              <a:ext uri="{FF2B5EF4-FFF2-40B4-BE49-F238E27FC236}">
                <a16:creationId xmlns:a16="http://schemas.microsoft.com/office/drawing/2014/main" id="{5608E922-283D-4195-87E3-F0DAF6093446}"/>
              </a:ext>
            </a:extLst>
          </p:cNvPr>
          <p:cNvSpPr/>
          <p:nvPr/>
        </p:nvSpPr>
        <p:spPr>
          <a:xfrm rot="16200000">
            <a:off x="581893" y="4742498"/>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32" name="Straight Arrow Connector 18431">
            <a:extLst>
              <a:ext uri="{FF2B5EF4-FFF2-40B4-BE49-F238E27FC236}">
                <a16:creationId xmlns:a16="http://schemas.microsoft.com/office/drawing/2014/main" id="{18DBC655-0A22-48D0-9BEE-F6AAB28D3215}"/>
              </a:ext>
            </a:extLst>
          </p:cNvPr>
          <p:cNvCxnSpPr>
            <a:cxnSpLocks/>
            <a:endCxn id="19" idx="3"/>
          </p:cNvCxnSpPr>
          <p:nvPr/>
        </p:nvCxnSpPr>
        <p:spPr>
          <a:xfrm flipH="1" flipV="1">
            <a:off x="5244066" y="4804497"/>
            <a:ext cx="817835" cy="314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5E5B613-8A63-4054-AF68-A418318B68CC}"/>
              </a:ext>
            </a:extLst>
          </p:cNvPr>
          <p:cNvCxnSpPr>
            <a:cxnSpLocks/>
          </p:cNvCxnSpPr>
          <p:nvPr/>
        </p:nvCxnSpPr>
        <p:spPr>
          <a:xfrm>
            <a:off x="4140820" y="5132985"/>
            <a:ext cx="1865273" cy="70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2B0E498-3ACD-4CAB-9A92-45DB2C7DAA93}"/>
              </a:ext>
            </a:extLst>
          </p:cNvPr>
          <p:cNvCxnSpPr>
            <a:cxnSpLocks/>
            <a:endCxn id="19" idx="1"/>
          </p:cNvCxnSpPr>
          <p:nvPr/>
        </p:nvCxnSpPr>
        <p:spPr>
          <a:xfrm>
            <a:off x="2362200" y="4469964"/>
            <a:ext cx="979587" cy="3345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ADF0595-FF4A-4259-B5E3-519C2433C9C5}"/>
              </a:ext>
            </a:extLst>
          </p:cNvPr>
          <p:cNvCxnSpPr>
            <a:cxnSpLocks/>
            <a:endCxn id="17" idx="3"/>
          </p:cNvCxnSpPr>
          <p:nvPr/>
        </p:nvCxnSpPr>
        <p:spPr>
          <a:xfrm flipH="1" flipV="1">
            <a:off x="2500393" y="3969303"/>
            <a:ext cx="1592740" cy="5006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Flowchart: Magnetic Disk 2">
            <a:extLst>
              <a:ext uri="{FF2B5EF4-FFF2-40B4-BE49-F238E27FC236}">
                <a16:creationId xmlns:a16="http://schemas.microsoft.com/office/drawing/2014/main" id="{657A9D81-68DA-BFC1-3B38-B533BC10DC9E}"/>
              </a:ext>
            </a:extLst>
          </p:cNvPr>
          <p:cNvSpPr/>
          <p:nvPr/>
        </p:nvSpPr>
        <p:spPr>
          <a:xfrm>
            <a:off x="6006093" y="4916848"/>
            <a:ext cx="2642685" cy="150869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a:p>
            <a:pPr algn="ctr"/>
            <a:r>
              <a:rPr lang="en-US" dirty="0">
                <a:solidFill>
                  <a:schemeClr val="tx1"/>
                </a:solidFill>
              </a:rPr>
              <a:t>Domain layer</a:t>
            </a:r>
          </a:p>
          <a:p>
            <a:pPr algn="ctr"/>
            <a:endParaRPr lang="en-US" dirty="0">
              <a:solidFill>
                <a:schemeClr val="tx1"/>
              </a:solidFill>
            </a:endParaRPr>
          </a:p>
        </p:txBody>
      </p:sp>
      <p:sp>
        <p:nvSpPr>
          <p:cNvPr id="45" name="Smiley Face 44">
            <a:extLst>
              <a:ext uri="{FF2B5EF4-FFF2-40B4-BE49-F238E27FC236}">
                <a16:creationId xmlns:a16="http://schemas.microsoft.com/office/drawing/2014/main" id="{91058FDD-55E7-73CC-3838-621E5393014A}"/>
              </a:ext>
            </a:extLst>
          </p:cNvPr>
          <p:cNvSpPr/>
          <p:nvPr/>
        </p:nvSpPr>
        <p:spPr>
          <a:xfrm>
            <a:off x="890455" y="5382774"/>
            <a:ext cx="914400" cy="91440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7FCAD7C-9C5F-34B4-FF5B-8274F957CAB6}"/>
              </a:ext>
            </a:extLst>
          </p:cNvPr>
          <p:cNvSpPr txBox="1"/>
          <p:nvPr/>
        </p:nvSpPr>
        <p:spPr>
          <a:xfrm>
            <a:off x="2955634" y="332774"/>
            <a:ext cx="1768766" cy="369332"/>
          </a:xfrm>
          <a:prstGeom prst="rect">
            <a:avLst/>
          </a:prstGeom>
          <a:noFill/>
        </p:spPr>
        <p:txBody>
          <a:bodyPr wrap="square">
            <a:spAutoFit/>
          </a:bodyPr>
          <a:lstStyle/>
          <a:p>
            <a:r>
              <a:rPr lang="en-US" b="1" dirty="0">
                <a:solidFill>
                  <a:srgbClr val="C00000"/>
                </a:solidFill>
              </a:rPr>
              <a:t>New 8-10-2022</a:t>
            </a:r>
          </a:p>
        </p:txBody>
      </p:sp>
    </p:spTree>
    <p:extLst>
      <p:ext uri="{BB962C8B-B14F-4D97-AF65-F5344CB8AC3E}">
        <p14:creationId xmlns:p14="http://schemas.microsoft.com/office/powerpoint/2010/main" val="213209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385903" y="310377"/>
            <a:ext cx="8686800" cy="838200"/>
          </a:xfrm>
        </p:spPr>
        <p:txBody>
          <a:bodyPr>
            <a:normAutofit fontScale="90000"/>
          </a:bodyPr>
          <a:lstStyle/>
          <a:p>
            <a:r>
              <a:rPr lang="en-US" altLang="en-US" b="1" dirty="0"/>
              <a:t>modularized architecture for Data migration</a:t>
            </a:r>
            <a:endParaRPr lang="en-US" dirty="0"/>
          </a:p>
        </p:txBody>
      </p:sp>
      <p:sp>
        <p:nvSpPr>
          <p:cNvPr id="17" name="Rectangle: Rounded Corners 16">
            <a:extLst>
              <a:ext uri="{FF2B5EF4-FFF2-40B4-BE49-F238E27FC236}">
                <a16:creationId xmlns:a16="http://schemas.microsoft.com/office/drawing/2014/main" id="{E5D009AC-BBE3-471D-8885-D3418C842C68}"/>
              </a:ext>
            </a:extLst>
          </p:cNvPr>
          <p:cNvSpPr/>
          <p:nvPr/>
        </p:nvSpPr>
        <p:spPr>
          <a:xfrm>
            <a:off x="1482090" y="1773303"/>
            <a:ext cx="922020"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View</a:t>
            </a:r>
          </a:p>
        </p:txBody>
      </p:sp>
      <p:sp>
        <p:nvSpPr>
          <p:cNvPr id="28" name="Arrow: Right 27">
            <a:extLst>
              <a:ext uri="{FF2B5EF4-FFF2-40B4-BE49-F238E27FC236}">
                <a16:creationId xmlns:a16="http://schemas.microsoft.com/office/drawing/2014/main" id="{C219A046-38C9-4638-99CA-97ABEAF0900F}"/>
              </a:ext>
            </a:extLst>
          </p:cNvPr>
          <p:cNvSpPr/>
          <p:nvPr/>
        </p:nvSpPr>
        <p:spPr>
          <a:xfrm rot="5400000">
            <a:off x="1237242" y="2793555"/>
            <a:ext cx="1605332" cy="13716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5608E922-283D-4195-87E3-F0DAF6093446}"/>
              </a:ext>
            </a:extLst>
          </p:cNvPr>
          <p:cNvSpPr/>
          <p:nvPr/>
        </p:nvSpPr>
        <p:spPr>
          <a:xfrm rot="16200000">
            <a:off x="1023056" y="2791716"/>
            <a:ext cx="1609344" cy="13716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32" name="Straight Arrow Connector 18431">
            <a:extLst>
              <a:ext uri="{FF2B5EF4-FFF2-40B4-BE49-F238E27FC236}">
                <a16:creationId xmlns:a16="http://schemas.microsoft.com/office/drawing/2014/main" id="{18DBC655-0A22-48D0-9BEE-F6AAB28D3215}"/>
              </a:ext>
            </a:extLst>
          </p:cNvPr>
          <p:cNvCxnSpPr>
            <a:cxnSpLocks/>
          </p:cNvCxnSpPr>
          <p:nvPr/>
        </p:nvCxnSpPr>
        <p:spPr>
          <a:xfrm flipV="1">
            <a:off x="4303140" y="1882589"/>
            <a:ext cx="60324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5E5B613-8A63-4054-AF68-A418318B68CC}"/>
              </a:ext>
            </a:extLst>
          </p:cNvPr>
          <p:cNvCxnSpPr>
            <a:cxnSpLocks/>
          </p:cNvCxnSpPr>
          <p:nvPr/>
        </p:nvCxnSpPr>
        <p:spPr>
          <a:xfrm flipH="1">
            <a:off x="5727192" y="1952625"/>
            <a:ext cx="140817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2B0E498-3ACD-4CAB-9A92-45DB2C7DAA93}"/>
              </a:ext>
            </a:extLst>
          </p:cNvPr>
          <p:cNvCxnSpPr>
            <a:cxnSpLocks/>
          </p:cNvCxnSpPr>
          <p:nvPr/>
        </p:nvCxnSpPr>
        <p:spPr>
          <a:xfrm flipV="1">
            <a:off x="2349151" y="2071139"/>
            <a:ext cx="722149" cy="30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ADF0595-FF4A-4259-B5E3-519C2433C9C5}"/>
              </a:ext>
            </a:extLst>
          </p:cNvPr>
          <p:cNvCxnSpPr>
            <a:cxnSpLocks/>
          </p:cNvCxnSpPr>
          <p:nvPr/>
        </p:nvCxnSpPr>
        <p:spPr>
          <a:xfrm flipH="1">
            <a:off x="2327910" y="1882589"/>
            <a:ext cx="7543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Flowchart: Magnetic Disk 2">
            <a:extLst>
              <a:ext uri="{FF2B5EF4-FFF2-40B4-BE49-F238E27FC236}">
                <a16:creationId xmlns:a16="http://schemas.microsoft.com/office/drawing/2014/main" id="{657A9D81-68DA-BFC1-3B38-B533BC10DC9E}"/>
              </a:ext>
            </a:extLst>
          </p:cNvPr>
          <p:cNvSpPr/>
          <p:nvPr/>
        </p:nvSpPr>
        <p:spPr>
          <a:xfrm>
            <a:off x="7008557" y="1371600"/>
            <a:ext cx="1408176" cy="1005840"/>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Data </a:t>
            </a:r>
          </a:p>
          <a:p>
            <a:pPr algn="ctr"/>
            <a:r>
              <a:rPr lang="en-US" sz="1600" b="1" dirty="0">
                <a:solidFill>
                  <a:schemeClr val="tx1"/>
                </a:solidFill>
              </a:rPr>
              <a:t>Source</a:t>
            </a:r>
          </a:p>
          <a:p>
            <a:pPr algn="ctr"/>
            <a:endParaRPr lang="en-US" sz="1600" b="1" dirty="0">
              <a:solidFill>
                <a:schemeClr val="tx1"/>
              </a:solidFill>
            </a:endParaRPr>
          </a:p>
        </p:txBody>
      </p:sp>
      <p:grpSp>
        <p:nvGrpSpPr>
          <p:cNvPr id="18483" name="Group 18482">
            <a:extLst>
              <a:ext uri="{FF2B5EF4-FFF2-40B4-BE49-F238E27FC236}">
                <a16:creationId xmlns:a16="http://schemas.microsoft.com/office/drawing/2014/main" id="{0AB9FAAF-3A9C-83A3-7B05-86F5C806A038}"/>
              </a:ext>
            </a:extLst>
          </p:cNvPr>
          <p:cNvGrpSpPr/>
          <p:nvPr/>
        </p:nvGrpSpPr>
        <p:grpSpPr>
          <a:xfrm>
            <a:off x="1539543" y="3581400"/>
            <a:ext cx="782002" cy="846295"/>
            <a:chOff x="251544" y="3954468"/>
            <a:chExt cx="710911" cy="846295"/>
          </a:xfrm>
        </p:grpSpPr>
        <p:sp>
          <p:nvSpPr>
            <p:cNvPr id="30" name="Rectangle 29">
              <a:extLst>
                <a:ext uri="{FF2B5EF4-FFF2-40B4-BE49-F238E27FC236}">
                  <a16:creationId xmlns:a16="http://schemas.microsoft.com/office/drawing/2014/main" id="{7C1EDE8B-9712-462F-954D-B230236A3114}"/>
                </a:ext>
              </a:extLst>
            </p:cNvPr>
            <p:cNvSpPr/>
            <p:nvPr/>
          </p:nvSpPr>
          <p:spPr>
            <a:xfrm>
              <a:off x="251544" y="4419600"/>
              <a:ext cx="710911" cy="381163"/>
            </a:xfrm>
            <a:prstGeom prst="rect">
              <a:avLst/>
            </a:prstGeom>
            <a:ln>
              <a:solidFill>
                <a:srgbClr val="0070C0"/>
              </a:solidFill>
            </a:ln>
          </p:spPr>
          <p:txBody>
            <a:bodyPr wrap="square">
              <a:spAutoFit/>
            </a:bodyPr>
            <a:lstStyle/>
            <a:p>
              <a:r>
                <a:rPr lang="en-US" b="0" i="0" dirty="0">
                  <a:solidFill>
                    <a:srgbClr val="000000"/>
                  </a:solidFill>
                  <a:effectLst/>
                  <a:latin typeface="Arial" panose="020B0604020202020204" pitchFamily="34" charset="0"/>
                </a:rPr>
                <a:t>User </a:t>
              </a:r>
            </a:p>
          </p:txBody>
        </p:sp>
        <p:sp>
          <p:nvSpPr>
            <p:cNvPr id="45" name="Smiley Face 44">
              <a:extLst>
                <a:ext uri="{FF2B5EF4-FFF2-40B4-BE49-F238E27FC236}">
                  <a16:creationId xmlns:a16="http://schemas.microsoft.com/office/drawing/2014/main" id="{91058FDD-55E7-73CC-3838-621E5393014A}"/>
                </a:ext>
              </a:extLst>
            </p:cNvPr>
            <p:cNvSpPr/>
            <p:nvPr/>
          </p:nvSpPr>
          <p:spPr>
            <a:xfrm>
              <a:off x="359146" y="3954468"/>
              <a:ext cx="495709" cy="53181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Rounded Corners 39">
            <a:extLst>
              <a:ext uri="{FF2B5EF4-FFF2-40B4-BE49-F238E27FC236}">
                <a16:creationId xmlns:a16="http://schemas.microsoft.com/office/drawing/2014/main" id="{9E933374-8C35-A9A7-9C95-9F1CB1C6ACE9}"/>
              </a:ext>
            </a:extLst>
          </p:cNvPr>
          <p:cNvSpPr/>
          <p:nvPr/>
        </p:nvSpPr>
        <p:spPr>
          <a:xfrm>
            <a:off x="4846831" y="1773303"/>
            <a:ext cx="989339"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Driver</a:t>
            </a:r>
          </a:p>
        </p:txBody>
      </p:sp>
      <p:sp>
        <p:nvSpPr>
          <p:cNvPr id="41" name="TextBox 40">
            <a:extLst>
              <a:ext uri="{FF2B5EF4-FFF2-40B4-BE49-F238E27FC236}">
                <a16:creationId xmlns:a16="http://schemas.microsoft.com/office/drawing/2014/main" id="{111DA1B4-DCD7-6FF4-829A-469D48B90C96}"/>
              </a:ext>
            </a:extLst>
          </p:cNvPr>
          <p:cNvSpPr txBox="1"/>
          <p:nvPr/>
        </p:nvSpPr>
        <p:spPr>
          <a:xfrm>
            <a:off x="4459850" y="1557127"/>
            <a:ext cx="1896972" cy="276999"/>
          </a:xfrm>
          <a:prstGeom prst="rect">
            <a:avLst/>
          </a:prstGeom>
          <a:noFill/>
        </p:spPr>
        <p:txBody>
          <a:bodyPr wrap="square" rtlCol="0">
            <a:spAutoFit/>
          </a:bodyPr>
          <a:lstStyle/>
          <a:p>
            <a:r>
              <a:rPr lang="en-US" sz="1200" dirty="0"/>
              <a:t>API/ ODBC/ DB model </a:t>
            </a:r>
          </a:p>
        </p:txBody>
      </p:sp>
      <p:sp>
        <p:nvSpPr>
          <p:cNvPr id="19" name="Rectangle: Rounded Corners 18">
            <a:extLst>
              <a:ext uri="{FF2B5EF4-FFF2-40B4-BE49-F238E27FC236}">
                <a16:creationId xmlns:a16="http://schemas.microsoft.com/office/drawing/2014/main" id="{EFCAC670-9BF4-4B0C-8BBF-72D3454A9A8B}"/>
              </a:ext>
            </a:extLst>
          </p:cNvPr>
          <p:cNvSpPr/>
          <p:nvPr/>
        </p:nvSpPr>
        <p:spPr>
          <a:xfrm>
            <a:off x="2983230" y="1773303"/>
            <a:ext cx="1424940"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Controller</a:t>
            </a:r>
          </a:p>
        </p:txBody>
      </p:sp>
      <p:sp>
        <p:nvSpPr>
          <p:cNvPr id="61" name="TextBox 60">
            <a:extLst>
              <a:ext uri="{FF2B5EF4-FFF2-40B4-BE49-F238E27FC236}">
                <a16:creationId xmlns:a16="http://schemas.microsoft.com/office/drawing/2014/main" id="{B30CD09F-94A5-BA53-7610-624B1B7AE70F}"/>
              </a:ext>
            </a:extLst>
          </p:cNvPr>
          <p:cNvSpPr txBox="1"/>
          <p:nvPr/>
        </p:nvSpPr>
        <p:spPr>
          <a:xfrm>
            <a:off x="3158149" y="1565215"/>
            <a:ext cx="1133037" cy="276999"/>
          </a:xfrm>
          <a:prstGeom prst="rect">
            <a:avLst/>
          </a:prstGeom>
          <a:noFill/>
        </p:spPr>
        <p:txBody>
          <a:bodyPr wrap="square" rtlCol="0">
            <a:spAutoFit/>
          </a:bodyPr>
          <a:lstStyle/>
          <a:p>
            <a:r>
              <a:rPr lang="en-US" sz="1200" dirty="0"/>
              <a:t>Multi thread</a:t>
            </a:r>
          </a:p>
        </p:txBody>
      </p:sp>
      <p:sp>
        <p:nvSpPr>
          <p:cNvPr id="18446" name="TextBox 18445">
            <a:extLst>
              <a:ext uri="{FF2B5EF4-FFF2-40B4-BE49-F238E27FC236}">
                <a16:creationId xmlns:a16="http://schemas.microsoft.com/office/drawing/2014/main" id="{7291C896-769C-BE5D-97BA-98CBE79A43AD}"/>
              </a:ext>
            </a:extLst>
          </p:cNvPr>
          <p:cNvSpPr txBox="1"/>
          <p:nvPr/>
        </p:nvSpPr>
        <p:spPr>
          <a:xfrm>
            <a:off x="2568081" y="1106859"/>
            <a:ext cx="2161222" cy="461665"/>
          </a:xfrm>
          <a:prstGeom prst="rect">
            <a:avLst/>
          </a:prstGeom>
          <a:noFill/>
        </p:spPr>
        <p:txBody>
          <a:bodyPr wrap="square" rtlCol="0">
            <a:spAutoFit/>
          </a:bodyPr>
          <a:lstStyle/>
          <a:p>
            <a:pPr algn="ctr"/>
            <a:r>
              <a:rPr lang="en-US" sz="2400" b="1" dirty="0"/>
              <a:t>Data Channel</a:t>
            </a:r>
          </a:p>
        </p:txBody>
      </p:sp>
      <p:sp>
        <p:nvSpPr>
          <p:cNvPr id="47" name="Rectangle: Rounded Corners 46">
            <a:extLst>
              <a:ext uri="{FF2B5EF4-FFF2-40B4-BE49-F238E27FC236}">
                <a16:creationId xmlns:a16="http://schemas.microsoft.com/office/drawing/2014/main" id="{F4087C27-B984-41C0-6279-768C58D71944}"/>
              </a:ext>
            </a:extLst>
          </p:cNvPr>
          <p:cNvSpPr/>
          <p:nvPr/>
        </p:nvSpPr>
        <p:spPr>
          <a:xfrm>
            <a:off x="4811896" y="2670751"/>
            <a:ext cx="1059207" cy="35913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Logging</a:t>
            </a:r>
          </a:p>
        </p:txBody>
      </p:sp>
      <p:cxnSp>
        <p:nvCxnSpPr>
          <p:cNvPr id="49" name="Straight Arrow Connector 48">
            <a:extLst>
              <a:ext uri="{FF2B5EF4-FFF2-40B4-BE49-F238E27FC236}">
                <a16:creationId xmlns:a16="http://schemas.microsoft.com/office/drawing/2014/main" id="{567CA240-4BE8-966C-806E-E2B7BC7D238C}"/>
              </a:ext>
            </a:extLst>
          </p:cNvPr>
          <p:cNvCxnSpPr>
            <a:cxnSpLocks/>
            <a:stCxn id="19" idx="2"/>
            <a:endCxn id="47" idx="0"/>
          </p:cNvCxnSpPr>
          <p:nvPr/>
        </p:nvCxnSpPr>
        <p:spPr>
          <a:xfrm>
            <a:off x="3695700" y="2120775"/>
            <a:ext cx="1645800" cy="549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F926133-5150-BFDE-CDB0-9361EBFB1CBD}"/>
              </a:ext>
            </a:extLst>
          </p:cNvPr>
          <p:cNvCxnSpPr>
            <a:cxnSpLocks/>
            <a:stCxn id="40" idx="2"/>
            <a:endCxn id="47" idx="0"/>
          </p:cNvCxnSpPr>
          <p:nvPr/>
        </p:nvCxnSpPr>
        <p:spPr>
          <a:xfrm flipH="1">
            <a:off x="5341500" y="2120775"/>
            <a:ext cx="1" cy="549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445" name="Rectangle: Rounded Corners 18444">
            <a:extLst>
              <a:ext uri="{FF2B5EF4-FFF2-40B4-BE49-F238E27FC236}">
                <a16:creationId xmlns:a16="http://schemas.microsoft.com/office/drawing/2014/main" id="{C207F48E-E384-10A4-3D66-62DB3EB2751D}"/>
              </a:ext>
            </a:extLst>
          </p:cNvPr>
          <p:cNvSpPr/>
          <p:nvPr/>
        </p:nvSpPr>
        <p:spPr>
          <a:xfrm>
            <a:off x="914400" y="1533770"/>
            <a:ext cx="5867400" cy="1672867"/>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50" name="Flowchart: Magnetic Disk 18449">
            <a:extLst>
              <a:ext uri="{FF2B5EF4-FFF2-40B4-BE49-F238E27FC236}">
                <a16:creationId xmlns:a16="http://schemas.microsoft.com/office/drawing/2014/main" id="{463F3520-90CE-6908-440D-89F766A7660B}"/>
              </a:ext>
            </a:extLst>
          </p:cNvPr>
          <p:cNvSpPr/>
          <p:nvPr/>
        </p:nvSpPr>
        <p:spPr>
          <a:xfrm>
            <a:off x="3018183" y="3429001"/>
            <a:ext cx="1408176" cy="1005840"/>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Data </a:t>
            </a:r>
          </a:p>
          <a:p>
            <a:pPr algn="ctr"/>
            <a:r>
              <a:rPr lang="en-US" sz="1600" b="1" dirty="0">
                <a:solidFill>
                  <a:schemeClr val="tx1"/>
                </a:solidFill>
              </a:rPr>
              <a:t>Destination</a:t>
            </a:r>
          </a:p>
          <a:p>
            <a:pPr algn="ctr"/>
            <a:endParaRPr lang="en-US" sz="1600" b="1" dirty="0">
              <a:solidFill>
                <a:schemeClr val="tx1"/>
              </a:solidFill>
            </a:endParaRPr>
          </a:p>
        </p:txBody>
      </p:sp>
      <p:cxnSp>
        <p:nvCxnSpPr>
          <p:cNvPr id="18451" name="Straight Arrow Connector 18450">
            <a:extLst>
              <a:ext uri="{FF2B5EF4-FFF2-40B4-BE49-F238E27FC236}">
                <a16:creationId xmlns:a16="http://schemas.microsoft.com/office/drawing/2014/main" id="{ED83C7E7-F79B-87E6-FC37-9338BB30DED6}"/>
              </a:ext>
            </a:extLst>
          </p:cNvPr>
          <p:cNvCxnSpPr>
            <a:cxnSpLocks/>
            <a:stCxn id="19" idx="2"/>
            <a:endCxn id="18501" idx="0"/>
          </p:cNvCxnSpPr>
          <p:nvPr/>
        </p:nvCxnSpPr>
        <p:spPr>
          <a:xfrm>
            <a:off x="3695700" y="2120775"/>
            <a:ext cx="2020" cy="546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496" name="Straight Arrow Connector 18495">
            <a:extLst>
              <a:ext uri="{FF2B5EF4-FFF2-40B4-BE49-F238E27FC236}">
                <a16:creationId xmlns:a16="http://schemas.microsoft.com/office/drawing/2014/main" id="{E7FE7A70-B626-7DF7-2562-681974C25A45}"/>
              </a:ext>
            </a:extLst>
          </p:cNvPr>
          <p:cNvCxnSpPr>
            <a:cxnSpLocks/>
          </p:cNvCxnSpPr>
          <p:nvPr/>
        </p:nvCxnSpPr>
        <p:spPr>
          <a:xfrm flipH="1">
            <a:off x="4303128" y="2065237"/>
            <a:ext cx="6035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01" name="Rectangle: Rounded Corners 18500">
            <a:extLst>
              <a:ext uri="{FF2B5EF4-FFF2-40B4-BE49-F238E27FC236}">
                <a16:creationId xmlns:a16="http://schemas.microsoft.com/office/drawing/2014/main" id="{18818DCD-CEC0-B81C-5847-4D5CC8672544}"/>
              </a:ext>
            </a:extLst>
          </p:cNvPr>
          <p:cNvSpPr/>
          <p:nvPr/>
        </p:nvSpPr>
        <p:spPr>
          <a:xfrm>
            <a:off x="3064316" y="2667000"/>
            <a:ext cx="1266807" cy="35913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Exporter</a:t>
            </a:r>
          </a:p>
        </p:txBody>
      </p:sp>
      <p:cxnSp>
        <p:nvCxnSpPr>
          <p:cNvPr id="18513" name="Straight Arrow Connector 18512">
            <a:extLst>
              <a:ext uri="{FF2B5EF4-FFF2-40B4-BE49-F238E27FC236}">
                <a16:creationId xmlns:a16="http://schemas.microsoft.com/office/drawing/2014/main" id="{D1039AEB-5976-9159-41D6-831DF4BC5265}"/>
              </a:ext>
            </a:extLst>
          </p:cNvPr>
          <p:cNvCxnSpPr>
            <a:cxnSpLocks/>
            <a:stCxn id="18501" idx="2"/>
            <a:endCxn id="18450" idx="1"/>
          </p:cNvCxnSpPr>
          <p:nvPr/>
        </p:nvCxnSpPr>
        <p:spPr>
          <a:xfrm>
            <a:off x="3697720" y="3026135"/>
            <a:ext cx="24551" cy="4028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522" name="Straight Arrow Connector 18521">
            <a:extLst>
              <a:ext uri="{FF2B5EF4-FFF2-40B4-BE49-F238E27FC236}">
                <a16:creationId xmlns:a16="http://schemas.microsoft.com/office/drawing/2014/main" id="{5363051D-86AF-66DA-B7C0-704C34178B60}"/>
              </a:ext>
            </a:extLst>
          </p:cNvPr>
          <p:cNvCxnSpPr>
            <a:cxnSpLocks/>
            <a:stCxn id="18501" idx="3"/>
            <a:endCxn id="47" idx="1"/>
          </p:cNvCxnSpPr>
          <p:nvPr/>
        </p:nvCxnSpPr>
        <p:spPr>
          <a:xfrm>
            <a:off x="4331123" y="2846568"/>
            <a:ext cx="480773" cy="37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74" name="TextBox 18573">
            <a:extLst>
              <a:ext uri="{FF2B5EF4-FFF2-40B4-BE49-F238E27FC236}">
                <a16:creationId xmlns:a16="http://schemas.microsoft.com/office/drawing/2014/main" id="{F97BE942-D263-DE9F-8657-F710E5ADD0FD}"/>
              </a:ext>
            </a:extLst>
          </p:cNvPr>
          <p:cNvSpPr txBox="1"/>
          <p:nvPr/>
        </p:nvSpPr>
        <p:spPr>
          <a:xfrm>
            <a:off x="7620000" y="787175"/>
            <a:ext cx="1437463" cy="369332"/>
          </a:xfrm>
          <a:prstGeom prst="rect">
            <a:avLst/>
          </a:prstGeom>
          <a:noFill/>
        </p:spPr>
        <p:txBody>
          <a:bodyPr wrap="square">
            <a:spAutoFit/>
          </a:bodyPr>
          <a:lstStyle/>
          <a:p>
            <a:r>
              <a:rPr lang="en-US" b="1" dirty="0">
                <a:solidFill>
                  <a:srgbClr val="C00000"/>
                </a:solidFill>
              </a:rPr>
              <a:t>5-Nov-2022</a:t>
            </a:r>
          </a:p>
        </p:txBody>
      </p:sp>
    </p:spTree>
    <p:extLst>
      <p:ext uri="{BB962C8B-B14F-4D97-AF65-F5344CB8AC3E}">
        <p14:creationId xmlns:p14="http://schemas.microsoft.com/office/powerpoint/2010/main" val="275442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374531" y="215892"/>
            <a:ext cx="8686800" cy="838200"/>
          </a:xfrm>
        </p:spPr>
        <p:txBody>
          <a:bodyPr>
            <a:normAutofit fontScale="90000"/>
          </a:bodyPr>
          <a:lstStyle/>
          <a:p>
            <a:r>
              <a:rPr lang="en-US" altLang="en-US" b="1" dirty="0"/>
              <a:t>modularized architecture for Data migration</a:t>
            </a:r>
            <a:endParaRPr lang="en-US" dirty="0"/>
          </a:p>
        </p:txBody>
      </p:sp>
      <p:sp>
        <p:nvSpPr>
          <p:cNvPr id="5" name="TextBox 4">
            <a:extLst>
              <a:ext uri="{FF2B5EF4-FFF2-40B4-BE49-F238E27FC236}">
                <a16:creationId xmlns:a16="http://schemas.microsoft.com/office/drawing/2014/main" id="{27FCAD7C-9C5F-34B4-FF5B-8274F957CAB6}"/>
              </a:ext>
            </a:extLst>
          </p:cNvPr>
          <p:cNvSpPr txBox="1"/>
          <p:nvPr/>
        </p:nvSpPr>
        <p:spPr>
          <a:xfrm>
            <a:off x="7452767" y="729477"/>
            <a:ext cx="1619936" cy="369332"/>
          </a:xfrm>
          <a:prstGeom prst="rect">
            <a:avLst/>
          </a:prstGeom>
          <a:noFill/>
        </p:spPr>
        <p:txBody>
          <a:bodyPr wrap="square">
            <a:spAutoFit/>
          </a:bodyPr>
          <a:lstStyle/>
          <a:p>
            <a:r>
              <a:rPr lang="en-US" b="1" dirty="0">
                <a:solidFill>
                  <a:srgbClr val="C00000"/>
                </a:solidFill>
              </a:rPr>
              <a:t>5-Nov-2022</a:t>
            </a:r>
          </a:p>
        </p:txBody>
      </p:sp>
      <p:grpSp>
        <p:nvGrpSpPr>
          <p:cNvPr id="18455" name="Group 18454">
            <a:extLst>
              <a:ext uri="{FF2B5EF4-FFF2-40B4-BE49-F238E27FC236}">
                <a16:creationId xmlns:a16="http://schemas.microsoft.com/office/drawing/2014/main" id="{A6C6471D-7BE0-7389-52F5-81E102D4B201}"/>
              </a:ext>
            </a:extLst>
          </p:cNvPr>
          <p:cNvGrpSpPr/>
          <p:nvPr/>
        </p:nvGrpSpPr>
        <p:grpSpPr>
          <a:xfrm>
            <a:off x="2255170" y="1730042"/>
            <a:ext cx="1280160" cy="1755725"/>
            <a:chOff x="2255170" y="1730042"/>
            <a:chExt cx="1280160" cy="1755725"/>
          </a:xfrm>
        </p:grpSpPr>
        <p:grpSp>
          <p:nvGrpSpPr>
            <p:cNvPr id="18483" name="Group 18482">
              <a:extLst>
                <a:ext uri="{FF2B5EF4-FFF2-40B4-BE49-F238E27FC236}">
                  <a16:creationId xmlns:a16="http://schemas.microsoft.com/office/drawing/2014/main" id="{0AB9FAAF-3A9C-83A3-7B05-86F5C806A038}"/>
                </a:ext>
              </a:extLst>
            </p:cNvPr>
            <p:cNvGrpSpPr/>
            <p:nvPr/>
          </p:nvGrpSpPr>
          <p:grpSpPr>
            <a:xfrm>
              <a:off x="2444894" y="2714949"/>
              <a:ext cx="710911" cy="770818"/>
              <a:chOff x="251544" y="3954468"/>
              <a:chExt cx="710911" cy="846295"/>
            </a:xfrm>
          </p:grpSpPr>
          <p:sp>
            <p:nvSpPr>
              <p:cNvPr id="30" name="Rectangle 29">
                <a:extLst>
                  <a:ext uri="{FF2B5EF4-FFF2-40B4-BE49-F238E27FC236}">
                    <a16:creationId xmlns:a16="http://schemas.microsoft.com/office/drawing/2014/main" id="{7C1EDE8B-9712-462F-954D-B230236A3114}"/>
                  </a:ext>
                </a:extLst>
              </p:cNvPr>
              <p:cNvSpPr/>
              <p:nvPr/>
            </p:nvSpPr>
            <p:spPr>
              <a:xfrm>
                <a:off x="251544" y="4419600"/>
                <a:ext cx="710911" cy="381163"/>
              </a:xfrm>
              <a:prstGeom prst="rect">
                <a:avLst/>
              </a:prstGeom>
            </p:spPr>
            <p:txBody>
              <a:bodyPr wrap="square">
                <a:spAutoFit/>
              </a:bodyPr>
              <a:lstStyle/>
              <a:p>
                <a:r>
                  <a:rPr lang="en-US" b="0" i="0" dirty="0">
                    <a:solidFill>
                      <a:srgbClr val="000000"/>
                    </a:solidFill>
                    <a:effectLst/>
                    <a:latin typeface="Arial" panose="020B0604020202020204" pitchFamily="34" charset="0"/>
                  </a:rPr>
                  <a:t>User </a:t>
                </a:r>
              </a:p>
            </p:txBody>
          </p:sp>
          <p:sp>
            <p:nvSpPr>
              <p:cNvPr id="45" name="Smiley Face 44">
                <a:extLst>
                  <a:ext uri="{FF2B5EF4-FFF2-40B4-BE49-F238E27FC236}">
                    <a16:creationId xmlns:a16="http://schemas.microsoft.com/office/drawing/2014/main" id="{91058FDD-55E7-73CC-3838-621E5393014A}"/>
                  </a:ext>
                </a:extLst>
              </p:cNvPr>
              <p:cNvSpPr/>
              <p:nvPr/>
            </p:nvSpPr>
            <p:spPr>
              <a:xfrm>
                <a:off x="359146" y="3954468"/>
                <a:ext cx="495709" cy="53181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6" name="TextBox 18445">
              <a:extLst>
                <a:ext uri="{FF2B5EF4-FFF2-40B4-BE49-F238E27FC236}">
                  <a16:creationId xmlns:a16="http://schemas.microsoft.com/office/drawing/2014/main" id="{7291C896-769C-BE5D-97BA-98CBE79A43AD}"/>
                </a:ext>
              </a:extLst>
            </p:cNvPr>
            <p:cNvSpPr txBox="1"/>
            <p:nvPr/>
          </p:nvSpPr>
          <p:spPr>
            <a:xfrm>
              <a:off x="2275200" y="1730042"/>
              <a:ext cx="1246821" cy="707886"/>
            </a:xfrm>
            <a:prstGeom prst="rect">
              <a:avLst/>
            </a:prstGeom>
            <a:noFill/>
          </p:spPr>
          <p:txBody>
            <a:bodyPr wrap="square" rtlCol="0">
              <a:spAutoFit/>
            </a:bodyPr>
            <a:lstStyle/>
            <a:p>
              <a:pPr algn="ctr"/>
              <a:r>
                <a:rPr lang="en-US" sz="2000" b="1" dirty="0"/>
                <a:t>Data Channel</a:t>
              </a:r>
            </a:p>
          </p:txBody>
        </p:sp>
        <p:sp>
          <p:nvSpPr>
            <p:cNvPr id="18445" name="Rectangle: Rounded Corners 18444">
              <a:extLst>
                <a:ext uri="{FF2B5EF4-FFF2-40B4-BE49-F238E27FC236}">
                  <a16:creationId xmlns:a16="http://schemas.microsoft.com/office/drawing/2014/main" id="{C207F48E-E384-10A4-3D66-62DB3EB2751D}"/>
                </a:ext>
              </a:extLst>
            </p:cNvPr>
            <p:cNvSpPr/>
            <p:nvPr/>
          </p:nvSpPr>
          <p:spPr>
            <a:xfrm>
              <a:off x="2255170" y="1752600"/>
              <a:ext cx="1280160" cy="685800"/>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5" name="Group 34">
              <a:extLst>
                <a:ext uri="{FF2B5EF4-FFF2-40B4-BE49-F238E27FC236}">
                  <a16:creationId xmlns:a16="http://schemas.microsoft.com/office/drawing/2014/main" id="{FF12EE13-394D-29CE-05FB-A91173109A7B}"/>
                </a:ext>
              </a:extLst>
            </p:cNvPr>
            <p:cNvGrpSpPr/>
            <p:nvPr/>
          </p:nvGrpSpPr>
          <p:grpSpPr>
            <a:xfrm>
              <a:off x="2723182" y="2457449"/>
              <a:ext cx="160616" cy="234755"/>
              <a:chOff x="2819400" y="2244998"/>
              <a:chExt cx="85661" cy="355328"/>
            </a:xfrm>
          </p:grpSpPr>
          <p:sp>
            <p:nvSpPr>
              <p:cNvPr id="25" name="Arrow: Right 24">
                <a:extLst>
                  <a:ext uri="{FF2B5EF4-FFF2-40B4-BE49-F238E27FC236}">
                    <a16:creationId xmlns:a16="http://schemas.microsoft.com/office/drawing/2014/main" id="{74F1A0CB-B53D-9422-7C7E-51D038AA0CCA}"/>
                  </a:ext>
                </a:extLst>
              </p:cNvPr>
              <p:cNvSpPr/>
              <p:nvPr/>
            </p:nvSpPr>
            <p:spPr>
              <a:xfrm rot="5400000">
                <a:off x="2717425" y="2403373"/>
                <a:ext cx="346012" cy="29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A563184A-53D6-0148-6629-06A146F1F036}"/>
                  </a:ext>
                </a:extLst>
              </p:cNvPr>
              <p:cNvSpPr/>
              <p:nvPr/>
            </p:nvSpPr>
            <p:spPr>
              <a:xfrm rot="16200000">
                <a:off x="2661025" y="2412690"/>
                <a:ext cx="346011" cy="29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468" name="Group 18467">
            <a:extLst>
              <a:ext uri="{FF2B5EF4-FFF2-40B4-BE49-F238E27FC236}">
                <a16:creationId xmlns:a16="http://schemas.microsoft.com/office/drawing/2014/main" id="{E593915F-A729-D538-6181-802206D97EDE}"/>
              </a:ext>
            </a:extLst>
          </p:cNvPr>
          <p:cNvGrpSpPr/>
          <p:nvPr/>
        </p:nvGrpSpPr>
        <p:grpSpPr>
          <a:xfrm>
            <a:off x="3886200" y="3592205"/>
            <a:ext cx="1280160" cy="1801831"/>
            <a:chOff x="1520190" y="3847183"/>
            <a:chExt cx="1280160" cy="1801831"/>
          </a:xfrm>
        </p:grpSpPr>
        <p:grpSp>
          <p:nvGrpSpPr>
            <p:cNvPr id="18469" name="Group 18468">
              <a:extLst>
                <a:ext uri="{FF2B5EF4-FFF2-40B4-BE49-F238E27FC236}">
                  <a16:creationId xmlns:a16="http://schemas.microsoft.com/office/drawing/2014/main" id="{A9F64C8E-F131-1216-5DDB-9C4CB1C59179}"/>
                </a:ext>
              </a:extLst>
            </p:cNvPr>
            <p:cNvGrpSpPr/>
            <p:nvPr/>
          </p:nvGrpSpPr>
          <p:grpSpPr>
            <a:xfrm>
              <a:off x="1520190" y="3847183"/>
              <a:ext cx="1280160" cy="708358"/>
              <a:chOff x="4546594" y="2507568"/>
              <a:chExt cx="1280160" cy="708358"/>
            </a:xfrm>
          </p:grpSpPr>
          <p:sp>
            <p:nvSpPr>
              <p:cNvPr id="18474" name="TextBox 18473">
                <a:extLst>
                  <a:ext uri="{FF2B5EF4-FFF2-40B4-BE49-F238E27FC236}">
                    <a16:creationId xmlns:a16="http://schemas.microsoft.com/office/drawing/2014/main" id="{B336A57D-6B01-BDA1-AFE3-66519BBEE81E}"/>
                  </a:ext>
                </a:extLst>
              </p:cNvPr>
              <p:cNvSpPr txBox="1"/>
              <p:nvPr/>
            </p:nvSpPr>
            <p:spPr>
              <a:xfrm>
                <a:off x="4566624" y="2507568"/>
                <a:ext cx="1246821" cy="707886"/>
              </a:xfrm>
              <a:prstGeom prst="rect">
                <a:avLst/>
              </a:prstGeom>
              <a:noFill/>
            </p:spPr>
            <p:txBody>
              <a:bodyPr wrap="square" rtlCol="0">
                <a:spAutoFit/>
              </a:bodyPr>
              <a:lstStyle/>
              <a:p>
                <a:pPr algn="ctr"/>
                <a:r>
                  <a:rPr lang="en-US" sz="2000" b="1" dirty="0"/>
                  <a:t>Data Channel</a:t>
                </a:r>
              </a:p>
            </p:txBody>
          </p:sp>
          <p:sp>
            <p:nvSpPr>
              <p:cNvPr id="18475" name="Rectangle: Rounded Corners 18474">
                <a:extLst>
                  <a:ext uri="{FF2B5EF4-FFF2-40B4-BE49-F238E27FC236}">
                    <a16:creationId xmlns:a16="http://schemas.microsoft.com/office/drawing/2014/main" id="{CDDE7393-58CA-EFC3-DB82-91882A07F031}"/>
                  </a:ext>
                </a:extLst>
              </p:cNvPr>
              <p:cNvSpPr/>
              <p:nvPr/>
            </p:nvSpPr>
            <p:spPr>
              <a:xfrm>
                <a:off x="4546594" y="2530126"/>
                <a:ext cx="1280160" cy="685800"/>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470" name="Rectangle 18469">
              <a:extLst>
                <a:ext uri="{FF2B5EF4-FFF2-40B4-BE49-F238E27FC236}">
                  <a16:creationId xmlns:a16="http://schemas.microsoft.com/office/drawing/2014/main" id="{16656096-92EF-F5F6-95F8-53C07729E923}"/>
                </a:ext>
              </a:extLst>
            </p:cNvPr>
            <p:cNvSpPr/>
            <p:nvPr/>
          </p:nvSpPr>
          <p:spPr>
            <a:xfrm>
              <a:off x="1748610" y="5267851"/>
              <a:ext cx="710911" cy="381163"/>
            </a:xfrm>
            <a:prstGeom prst="rect">
              <a:avLst/>
            </a:prstGeom>
          </p:spPr>
          <p:txBody>
            <a:bodyPr wrap="square">
              <a:spAutoFit/>
            </a:bodyPr>
            <a:lstStyle/>
            <a:p>
              <a:r>
                <a:rPr lang="en-US" b="0" i="0" dirty="0">
                  <a:solidFill>
                    <a:srgbClr val="000000"/>
                  </a:solidFill>
                  <a:effectLst/>
                  <a:latin typeface="Arial" panose="020B0604020202020204" pitchFamily="34" charset="0"/>
                </a:rPr>
                <a:t>User </a:t>
              </a:r>
            </a:p>
          </p:txBody>
        </p:sp>
        <p:sp>
          <p:nvSpPr>
            <p:cNvPr id="18471" name="Smiley Face 18470">
              <a:extLst>
                <a:ext uri="{FF2B5EF4-FFF2-40B4-BE49-F238E27FC236}">
                  <a16:creationId xmlns:a16="http://schemas.microsoft.com/office/drawing/2014/main" id="{D369404B-2869-5A12-67E9-762CB0B587EA}"/>
                </a:ext>
              </a:extLst>
            </p:cNvPr>
            <p:cNvSpPr/>
            <p:nvPr/>
          </p:nvSpPr>
          <p:spPr>
            <a:xfrm>
              <a:off x="1856212" y="4802719"/>
              <a:ext cx="495709" cy="53181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2" name="Arrow: Right 18471">
              <a:extLst>
                <a:ext uri="{FF2B5EF4-FFF2-40B4-BE49-F238E27FC236}">
                  <a16:creationId xmlns:a16="http://schemas.microsoft.com/office/drawing/2014/main" id="{0B66C92B-26B8-966A-7AD4-6DCF38547CC5}"/>
                </a:ext>
              </a:extLst>
            </p:cNvPr>
            <p:cNvSpPr/>
            <p:nvPr/>
          </p:nvSpPr>
          <p:spPr>
            <a:xfrm rot="5400000">
              <a:off x="2011835" y="4646512"/>
              <a:ext cx="228600" cy="57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3" name="Arrow: Right 18472">
              <a:extLst>
                <a:ext uri="{FF2B5EF4-FFF2-40B4-BE49-F238E27FC236}">
                  <a16:creationId xmlns:a16="http://schemas.microsoft.com/office/drawing/2014/main" id="{2181EA6B-527F-2C13-7C2E-9444A1CF081C}"/>
                </a:ext>
              </a:extLst>
            </p:cNvPr>
            <p:cNvSpPr/>
            <p:nvPr/>
          </p:nvSpPr>
          <p:spPr>
            <a:xfrm rot="16200000">
              <a:off x="1916585" y="4657940"/>
              <a:ext cx="228599" cy="57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517" name="Group 18516">
            <a:extLst>
              <a:ext uri="{FF2B5EF4-FFF2-40B4-BE49-F238E27FC236}">
                <a16:creationId xmlns:a16="http://schemas.microsoft.com/office/drawing/2014/main" id="{FE8EF60D-785C-C688-7321-9F3187A7E00D}"/>
              </a:ext>
            </a:extLst>
          </p:cNvPr>
          <p:cNvGrpSpPr/>
          <p:nvPr/>
        </p:nvGrpSpPr>
        <p:grpSpPr>
          <a:xfrm>
            <a:off x="4182350" y="1104277"/>
            <a:ext cx="4323020" cy="1888823"/>
            <a:chOff x="3906580" y="990600"/>
            <a:chExt cx="3866641" cy="1552724"/>
          </a:xfrm>
        </p:grpSpPr>
        <p:sp>
          <p:nvSpPr>
            <p:cNvPr id="18450" name="Flowchart: Magnetic Disk 18449">
              <a:extLst>
                <a:ext uri="{FF2B5EF4-FFF2-40B4-BE49-F238E27FC236}">
                  <a16:creationId xmlns:a16="http://schemas.microsoft.com/office/drawing/2014/main" id="{463F3520-90CE-6908-440D-89F766A7660B}"/>
                </a:ext>
              </a:extLst>
            </p:cNvPr>
            <p:cNvSpPr/>
            <p:nvPr/>
          </p:nvSpPr>
          <p:spPr>
            <a:xfrm>
              <a:off x="4068775" y="1432762"/>
              <a:ext cx="676129" cy="950655"/>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Raw Repo.</a:t>
              </a:r>
            </a:p>
          </p:txBody>
        </p:sp>
        <p:sp>
          <p:nvSpPr>
            <p:cNvPr id="62" name="Flowchart: Magnetic Disk 61">
              <a:extLst>
                <a:ext uri="{FF2B5EF4-FFF2-40B4-BE49-F238E27FC236}">
                  <a16:creationId xmlns:a16="http://schemas.microsoft.com/office/drawing/2014/main" id="{A3DDC503-B01F-AC49-06FB-B25575976C4C}"/>
                </a:ext>
              </a:extLst>
            </p:cNvPr>
            <p:cNvSpPr/>
            <p:nvPr/>
          </p:nvSpPr>
          <p:spPr>
            <a:xfrm>
              <a:off x="5145107" y="1426707"/>
              <a:ext cx="791916" cy="950655"/>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Unified Repo.</a:t>
              </a:r>
            </a:p>
          </p:txBody>
        </p:sp>
        <p:cxnSp>
          <p:nvCxnSpPr>
            <p:cNvPr id="18433" name="Straight Arrow Connector 18432">
              <a:extLst>
                <a:ext uri="{FF2B5EF4-FFF2-40B4-BE49-F238E27FC236}">
                  <a16:creationId xmlns:a16="http://schemas.microsoft.com/office/drawing/2014/main" id="{28B00A8C-0768-2B51-4866-828BCE3D7AF3}"/>
                </a:ext>
              </a:extLst>
            </p:cNvPr>
            <p:cNvCxnSpPr>
              <a:cxnSpLocks/>
            </p:cNvCxnSpPr>
            <p:nvPr/>
          </p:nvCxnSpPr>
          <p:spPr>
            <a:xfrm flipV="1">
              <a:off x="4744904" y="1905203"/>
              <a:ext cx="4070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456" name="Straight Arrow Connector 18455">
              <a:extLst>
                <a:ext uri="{FF2B5EF4-FFF2-40B4-BE49-F238E27FC236}">
                  <a16:creationId xmlns:a16="http://schemas.microsoft.com/office/drawing/2014/main" id="{630F5517-5893-4EE8-2E98-08AC55F55CA4}"/>
                </a:ext>
              </a:extLst>
            </p:cNvPr>
            <p:cNvCxnSpPr>
              <a:cxnSpLocks/>
              <a:endCxn id="18480" idx="2"/>
            </p:cNvCxnSpPr>
            <p:nvPr/>
          </p:nvCxnSpPr>
          <p:spPr>
            <a:xfrm flipV="1">
              <a:off x="5926341" y="1902034"/>
              <a:ext cx="4194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480" name="Flowchart: Magnetic Disk 18479">
              <a:extLst>
                <a:ext uri="{FF2B5EF4-FFF2-40B4-BE49-F238E27FC236}">
                  <a16:creationId xmlns:a16="http://schemas.microsoft.com/office/drawing/2014/main" id="{5059DB7A-B0B4-8F3D-FD14-DCEAF29B63E6}"/>
                </a:ext>
              </a:extLst>
            </p:cNvPr>
            <p:cNvSpPr/>
            <p:nvPr/>
          </p:nvSpPr>
          <p:spPr>
            <a:xfrm>
              <a:off x="6345812" y="1482936"/>
              <a:ext cx="1354084" cy="838196"/>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Export- Ready Repo.</a:t>
              </a:r>
            </a:p>
          </p:txBody>
        </p:sp>
        <p:sp>
          <p:nvSpPr>
            <p:cNvPr id="18482" name="Rectangle: Rounded Corners 18481">
              <a:extLst>
                <a:ext uri="{FF2B5EF4-FFF2-40B4-BE49-F238E27FC236}">
                  <a16:creationId xmlns:a16="http://schemas.microsoft.com/office/drawing/2014/main" id="{F2C01220-6198-E22B-A89B-DFAFCF8A8A59}"/>
                </a:ext>
              </a:extLst>
            </p:cNvPr>
            <p:cNvSpPr/>
            <p:nvPr/>
          </p:nvSpPr>
          <p:spPr>
            <a:xfrm>
              <a:off x="3906580" y="1307276"/>
              <a:ext cx="3866641" cy="1236048"/>
            </a:xfrm>
            <a:prstGeom prst="round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84" name="TextBox 18483">
              <a:extLst>
                <a:ext uri="{FF2B5EF4-FFF2-40B4-BE49-F238E27FC236}">
                  <a16:creationId xmlns:a16="http://schemas.microsoft.com/office/drawing/2014/main" id="{0F0DB1DB-0217-DBC8-9F9C-30F6D49F9405}"/>
                </a:ext>
              </a:extLst>
            </p:cNvPr>
            <p:cNvSpPr txBox="1"/>
            <p:nvPr/>
          </p:nvSpPr>
          <p:spPr>
            <a:xfrm>
              <a:off x="3944550" y="990600"/>
              <a:ext cx="1644649" cy="369332"/>
            </a:xfrm>
            <a:prstGeom prst="rect">
              <a:avLst/>
            </a:prstGeom>
            <a:noFill/>
          </p:spPr>
          <p:txBody>
            <a:bodyPr wrap="none" rtlCol="0">
              <a:spAutoFit/>
            </a:bodyPr>
            <a:lstStyle/>
            <a:p>
              <a:r>
                <a:rPr lang="en-US" dirty="0"/>
                <a:t>Staging SQL DB</a:t>
              </a:r>
            </a:p>
          </p:txBody>
        </p:sp>
      </p:grpSp>
      <p:grpSp>
        <p:nvGrpSpPr>
          <p:cNvPr id="18518" name="Group 18517">
            <a:extLst>
              <a:ext uri="{FF2B5EF4-FFF2-40B4-BE49-F238E27FC236}">
                <a16:creationId xmlns:a16="http://schemas.microsoft.com/office/drawing/2014/main" id="{339A7546-AAD6-DAE6-2FA2-4A59711D2361}"/>
              </a:ext>
            </a:extLst>
          </p:cNvPr>
          <p:cNvGrpSpPr/>
          <p:nvPr/>
        </p:nvGrpSpPr>
        <p:grpSpPr>
          <a:xfrm>
            <a:off x="179597" y="1421258"/>
            <a:ext cx="1468395" cy="2529582"/>
            <a:chOff x="158088" y="1159650"/>
            <a:chExt cx="1464750" cy="2529582"/>
          </a:xfrm>
        </p:grpSpPr>
        <p:sp>
          <p:nvSpPr>
            <p:cNvPr id="3" name="Flowchart: Magnetic Disk 2">
              <a:extLst>
                <a:ext uri="{FF2B5EF4-FFF2-40B4-BE49-F238E27FC236}">
                  <a16:creationId xmlns:a16="http://schemas.microsoft.com/office/drawing/2014/main" id="{657A9D81-68DA-BFC1-3B38-B533BC10DC9E}"/>
                </a:ext>
              </a:extLst>
            </p:cNvPr>
            <p:cNvSpPr/>
            <p:nvPr/>
          </p:nvSpPr>
          <p:spPr>
            <a:xfrm>
              <a:off x="470164" y="1198185"/>
              <a:ext cx="822960" cy="838200"/>
            </a:xfrm>
            <a:prstGeom prst="flowChartMagneticDisk">
              <a:avLst/>
            </a:prstGeom>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Raw</a:t>
              </a:r>
            </a:p>
            <a:p>
              <a:pPr algn="ctr"/>
              <a:r>
                <a:rPr lang="en-US" sz="1600" b="1" dirty="0">
                  <a:solidFill>
                    <a:schemeClr val="tx1"/>
                  </a:solidFill>
                </a:rPr>
                <a:t>Data </a:t>
              </a:r>
            </a:p>
            <a:p>
              <a:pPr algn="ctr"/>
              <a:r>
                <a:rPr lang="en-US" sz="1600" b="1" dirty="0">
                  <a:solidFill>
                    <a:schemeClr val="tx1"/>
                  </a:solidFill>
                </a:rPr>
                <a:t>Source</a:t>
              </a:r>
            </a:p>
            <a:p>
              <a:pPr algn="ctr"/>
              <a:endParaRPr lang="en-US" sz="1600" b="1" dirty="0">
                <a:solidFill>
                  <a:schemeClr val="tx1"/>
                </a:solidFill>
              </a:endParaRPr>
            </a:p>
          </p:txBody>
        </p:sp>
        <p:sp>
          <p:nvSpPr>
            <p:cNvPr id="13" name="Flowchart: Multidocument 12">
              <a:extLst>
                <a:ext uri="{FF2B5EF4-FFF2-40B4-BE49-F238E27FC236}">
                  <a16:creationId xmlns:a16="http://schemas.microsoft.com/office/drawing/2014/main" id="{49FB1BF1-1B18-38FE-8FA2-DCF8F9275648}"/>
                </a:ext>
              </a:extLst>
            </p:cNvPr>
            <p:cNvSpPr/>
            <p:nvPr/>
          </p:nvSpPr>
          <p:spPr>
            <a:xfrm>
              <a:off x="261531" y="2600325"/>
              <a:ext cx="1234440" cy="855741"/>
            </a:xfrm>
            <a:prstGeom prst="flowChartMultidocumen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Folder structure</a:t>
              </a:r>
              <a:endParaRPr lang="en-US" dirty="0"/>
            </a:p>
          </p:txBody>
        </p:sp>
        <p:sp>
          <p:nvSpPr>
            <p:cNvPr id="16" name="Cloud 15">
              <a:extLst>
                <a:ext uri="{FF2B5EF4-FFF2-40B4-BE49-F238E27FC236}">
                  <a16:creationId xmlns:a16="http://schemas.microsoft.com/office/drawing/2014/main" id="{D1B444F2-6DD8-AC34-07BD-0138A449124B}"/>
                </a:ext>
              </a:extLst>
            </p:cNvPr>
            <p:cNvSpPr/>
            <p:nvPr/>
          </p:nvSpPr>
          <p:spPr>
            <a:xfrm>
              <a:off x="385902" y="2057400"/>
              <a:ext cx="985698" cy="478215"/>
            </a:xfrm>
            <a:prstGeom prst="cloud">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API</a:t>
              </a:r>
              <a:endParaRPr lang="en-US" dirty="0"/>
            </a:p>
          </p:txBody>
        </p:sp>
        <p:sp>
          <p:nvSpPr>
            <p:cNvPr id="18515" name="Rectangle: Rounded Corners 18514">
              <a:extLst>
                <a:ext uri="{FF2B5EF4-FFF2-40B4-BE49-F238E27FC236}">
                  <a16:creationId xmlns:a16="http://schemas.microsoft.com/office/drawing/2014/main" id="{860A0AF2-F30A-3002-4A16-6F37F3958FD9}"/>
                </a:ext>
              </a:extLst>
            </p:cNvPr>
            <p:cNvSpPr/>
            <p:nvPr/>
          </p:nvSpPr>
          <p:spPr>
            <a:xfrm>
              <a:off x="158088" y="1159650"/>
              <a:ext cx="1464750" cy="2529582"/>
            </a:xfrm>
            <a:prstGeom prst="round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520" name="Group 18519">
            <a:extLst>
              <a:ext uri="{FF2B5EF4-FFF2-40B4-BE49-F238E27FC236}">
                <a16:creationId xmlns:a16="http://schemas.microsoft.com/office/drawing/2014/main" id="{497A43D9-A3C6-EA2A-A20D-A85D25DE7070}"/>
              </a:ext>
            </a:extLst>
          </p:cNvPr>
          <p:cNvGrpSpPr/>
          <p:nvPr/>
        </p:nvGrpSpPr>
        <p:grpSpPr>
          <a:xfrm>
            <a:off x="6493260" y="3404424"/>
            <a:ext cx="1619936" cy="2539176"/>
            <a:chOff x="6838264" y="2642424"/>
            <a:chExt cx="1619936" cy="2539176"/>
          </a:xfrm>
        </p:grpSpPr>
        <p:sp>
          <p:nvSpPr>
            <p:cNvPr id="18511" name="Flowchart: Magnetic Disk 18510">
              <a:extLst>
                <a:ext uri="{FF2B5EF4-FFF2-40B4-BE49-F238E27FC236}">
                  <a16:creationId xmlns:a16="http://schemas.microsoft.com/office/drawing/2014/main" id="{A45191DC-B762-DB70-53E1-4359EBF7BC80}"/>
                </a:ext>
              </a:extLst>
            </p:cNvPr>
            <p:cNvSpPr/>
            <p:nvPr/>
          </p:nvSpPr>
          <p:spPr>
            <a:xfrm>
              <a:off x="7022854" y="2702023"/>
              <a:ext cx="1280160" cy="838200"/>
            </a:xfrm>
            <a:prstGeom prst="flowChartMagneticDisk">
              <a:avLst/>
            </a:prstGeom>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Destination</a:t>
              </a:r>
            </a:p>
            <a:p>
              <a:pPr algn="ctr"/>
              <a:endParaRPr lang="en-US" sz="1600" b="1" dirty="0">
                <a:solidFill>
                  <a:schemeClr val="tx1"/>
                </a:solidFill>
              </a:endParaRPr>
            </a:p>
          </p:txBody>
        </p:sp>
        <p:sp>
          <p:nvSpPr>
            <p:cNvPr id="18512" name="Flowchart: Multidocument 18511">
              <a:extLst>
                <a:ext uri="{FF2B5EF4-FFF2-40B4-BE49-F238E27FC236}">
                  <a16:creationId xmlns:a16="http://schemas.microsoft.com/office/drawing/2014/main" id="{9E2E5701-16F2-5949-7374-524728E569B9}"/>
                </a:ext>
              </a:extLst>
            </p:cNvPr>
            <p:cNvSpPr/>
            <p:nvPr/>
          </p:nvSpPr>
          <p:spPr>
            <a:xfrm>
              <a:off x="6974439" y="4190999"/>
              <a:ext cx="1280159" cy="855741"/>
            </a:xfrm>
            <a:prstGeom prst="flowChartMultidocumen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Folder structure</a:t>
              </a:r>
              <a:endParaRPr lang="en-US" dirty="0"/>
            </a:p>
          </p:txBody>
        </p:sp>
        <p:sp>
          <p:nvSpPr>
            <p:cNvPr id="18514" name="Cloud 18513">
              <a:extLst>
                <a:ext uri="{FF2B5EF4-FFF2-40B4-BE49-F238E27FC236}">
                  <a16:creationId xmlns:a16="http://schemas.microsoft.com/office/drawing/2014/main" id="{C7CBE0FB-30F5-D3D2-0732-6759D6981861}"/>
                </a:ext>
              </a:extLst>
            </p:cNvPr>
            <p:cNvSpPr/>
            <p:nvPr/>
          </p:nvSpPr>
          <p:spPr>
            <a:xfrm>
              <a:off x="7032379" y="3631266"/>
              <a:ext cx="985698" cy="478215"/>
            </a:xfrm>
            <a:prstGeom prst="cloud">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API</a:t>
              </a:r>
              <a:endParaRPr lang="en-US" dirty="0"/>
            </a:p>
          </p:txBody>
        </p:sp>
        <p:sp>
          <p:nvSpPr>
            <p:cNvPr id="18519" name="Rectangle: Rounded Corners 18518">
              <a:extLst>
                <a:ext uri="{FF2B5EF4-FFF2-40B4-BE49-F238E27FC236}">
                  <a16:creationId xmlns:a16="http://schemas.microsoft.com/office/drawing/2014/main" id="{E938FD99-626B-1298-86C6-5626297E3A42}"/>
                </a:ext>
              </a:extLst>
            </p:cNvPr>
            <p:cNvSpPr/>
            <p:nvPr/>
          </p:nvSpPr>
          <p:spPr>
            <a:xfrm>
              <a:off x="6838264" y="2642424"/>
              <a:ext cx="1619936" cy="2539176"/>
            </a:xfrm>
            <a:prstGeom prst="round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521" name="Arrow: Right 18520">
            <a:extLst>
              <a:ext uri="{FF2B5EF4-FFF2-40B4-BE49-F238E27FC236}">
                <a16:creationId xmlns:a16="http://schemas.microsoft.com/office/drawing/2014/main" id="{430343A6-5565-A23E-55B0-78CB58C7BDEB}"/>
              </a:ext>
            </a:extLst>
          </p:cNvPr>
          <p:cNvSpPr/>
          <p:nvPr/>
        </p:nvSpPr>
        <p:spPr>
          <a:xfrm>
            <a:off x="1652701" y="1986007"/>
            <a:ext cx="640080" cy="27432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23" name="Arrow: Up-Down 18522">
            <a:extLst>
              <a:ext uri="{FF2B5EF4-FFF2-40B4-BE49-F238E27FC236}">
                <a16:creationId xmlns:a16="http://schemas.microsoft.com/office/drawing/2014/main" id="{BF1EC6E3-BC8E-597F-D3F8-DB924F3B2D47}"/>
              </a:ext>
            </a:extLst>
          </p:cNvPr>
          <p:cNvSpPr/>
          <p:nvPr/>
        </p:nvSpPr>
        <p:spPr>
          <a:xfrm rot="5400000">
            <a:off x="5686345" y="3444399"/>
            <a:ext cx="284374" cy="1310902"/>
          </a:xfrm>
          <a:prstGeom prst="upDownArrow">
            <a:avLst/>
          </a:prstGeom>
          <a:solidFill>
            <a:srgbClr val="C03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25" name="Arrow: Curved Right 18524">
            <a:extLst>
              <a:ext uri="{FF2B5EF4-FFF2-40B4-BE49-F238E27FC236}">
                <a16:creationId xmlns:a16="http://schemas.microsoft.com/office/drawing/2014/main" id="{5B8552C9-C583-865E-01D7-32C4A3A6401E}"/>
              </a:ext>
            </a:extLst>
          </p:cNvPr>
          <p:cNvSpPr/>
          <p:nvPr/>
        </p:nvSpPr>
        <p:spPr>
          <a:xfrm rot="745929">
            <a:off x="3250550" y="2505472"/>
            <a:ext cx="754870" cy="1564854"/>
          </a:xfrm>
          <a:prstGeom prst="curv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27" name="Arrow: Curved Right 18526">
            <a:extLst>
              <a:ext uri="{FF2B5EF4-FFF2-40B4-BE49-F238E27FC236}">
                <a16:creationId xmlns:a16="http://schemas.microsoft.com/office/drawing/2014/main" id="{B67147A2-6082-B5CE-140B-9C5C74E95E9E}"/>
              </a:ext>
            </a:extLst>
          </p:cNvPr>
          <p:cNvSpPr/>
          <p:nvPr/>
        </p:nvSpPr>
        <p:spPr>
          <a:xfrm rot="12230144">
            <a:off x="5314125" y="2906852"/>
            <a:ext cx="373113" cy="903081"/>
          </a:xfrm>
          <a:prstGeom prst="curvedRightArrow">
            <a:avLst>
              <a:gd name="adj1" fmla="val 50000"/>
              <a:gd name="adj2" fmla="val 116161"/>
              <a:gd name="adj3" fmla="val 3043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29" name="TextBox 18528">
            <a:extLst>
              <a:ext uri="{FF2B5EF4-FFF2-40B4-BE49-F238E27FC236}">
                <a16:creationId xmlns:a16="http://schemas.microsoft.com/office/drawing/2014/main" id="{91F1D6C0-24E9-2C06-91A0-6EB20A570B13}"/>
              </a:ext>
            </a:extLst>
          </p:cNvPr>
          <p:cNvSpPr txBox="1"/>
          <p:nvPr/>
        </p:nvSpPr>
        <p:spPr>
          <a:xfrm>
            <a:off x="5788867" y="3761482"/>
            <a:ext cx="495709" cy="369332"/>
          </a:xfrm>
          <a:prstGeom prst="rect">
            <a:avLst/>
          </a:prstGeom>
          <a:noFill/>
        </p:spPr>
        <p:txBody>
          <a:bodyPr wrap="square" rtlCol="0">
            <a:spAutoFit/>
          </a:bodyPr>
          <a:lstStyle/>
          <a:p>
            <a:r>
              <a:rPr lang="en-US" dirty="0"/>
              <a:t>P5</a:t>
            </a:r>
          </a:p>
        </p:txBody>
      </p:sp>
      <p:sp>
        <p:nvSpPr>
          <p:cNvPr id="18530" name="TextBox 18529">
            <a:extLst>
              <a:ext uri="{FF2B5EF4-FFF2-40B4-BE49-F238E27FC236}">
                <a16:creationId xmlns:a16="http://schemas.microsoft.com/office/drawing/2014/main" id="{9F634126-FFCA-2563-5DB9-C1CEAF6C4D97}"/>
              </a:ext>
            </a:extLst>
          </p:cNvPr>
          <p:cNvSpPr txBox="1"/>
          <p:nvPr/>
        </p:nvSpPr>
        <p:spPr>
          <a:xfrm>
            <a:off x="1718535" y="1770398"/>
            <a:ext cx="498994" cy="369332"/>
          </a:xfrm>
          <a:prstGeom prst="rect">
            <a:avLst/>
          </a:prstGeom>
          <a:noFill/>
        </p:spPr>
        <p:txBody>
          <a:bodyPr wrap="square" rtlCol="0">
            <a:spAutoFit/>
          </a:bodyPr>
          <a:lstStyle/>
          <a:p>
            <a:r>
              <a:rPr lang="en-US" dirty="0"/>
              <a:t>P1</a:t>
            </a:r>
          </a:p>
        </p:txBody>
      </p:sp>
      <p:sp>
        <p:nvSpPr>
          <p:cNvPr id="18531" name="Arrow: Right 18530">
            <a:extLst>
              <a:ext uri="{FF2B5EF4-FFF2-40B4-BE49-F238E27FC236}">
                <a16:creationId xmlns:a16="http://schemas.microsoft.com/office/drawing/2014/main" id="{6AA4A394-8E10-7CF5-07D8-6C53C3822476}"/>
              </a:ext>
            </a:extLst>
          </p:cNvPr>
          <p:cNvSpPr/>
          <p:nvPr/>
        </p:nvSpPr>
        <p:spPr>
          <a:xfrm>
            <a:off x="3535330" y="1986007"/>
            <a:ext cx="640080" cy="27432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32" name="TextBox 18531">
            <a:extLst>
              <a:ext uri="{FF2B5EF4-FFF2-40B4-BE49-F238E27FC236}">
                <a16:creationId xmlns:a16="http://schemas.microsoft.com/office/drawing/2014/main" id="{289F45B0-4234-C75D-2834-E430F50222C6}"/>
              </a:ext>
            </a:extLst>
          </p:cNvPr>
          <p:cNvSpPr txBox="1"/>
          <p:nvPr/>
        </p:nvSpPr>
        <p:spPr>
          <a:xfrm>
            <a:off x="3542051" y="1770398"/>
            <a:ext cx="558319" cy="369332"/>
          </a:xfrm>
          <a:prstGeom prst="rect">
            <a:avLst/>
          </a:prstGeom>
          <a:noFill/>
        </p:spPr>
        <p:txBody>
          <a:bodyPr wrap="square" rtlCol="0">
            <a:spAutoFit/>
          </a:bodyPr>
          <a:lstStyle/>
          <a:p>
            <a:r>
              <a:rPr lang="en-US" dirty="0"/>
              <a:t>P2</a:t>
            </a:r>
          </a:p>
        </p:txBody>
      </p:sp>
      <p:sp>
        <p:nvSpPr>
          <p:cNvPr id="18533" name="TextBox 18532">
            <a:extLst>
              <a:ext uri="{FF2B5EF4-FFF2-40B4-BE49-F238E27FC236}">
                <a16:creationId xmlns:a16="http://schemas.microsoft.com/office/drawing/2014/main" id="{528FDBCC-CD87-0277-18B0-93490900D3A7}"/>
              </a:ext>
            </a:extLst>
          </p:cNvPr>
          <p:cNvSpPr txBox="1"/>
          <p:nvPr/>
        </p:nvSpPr>
        <p:spPr>
          <a:xfrm>
            <a:off x="3274166" y="3103233"/>
            <a:ext cx="495709" cy="369332"/>
          </a:xfrm>
          <a:prstGeom prst="rect">
            <a:avLst/>
          </a:prstGeom>
          <a:noFill/>
        </p:spPr>
        <p:txBody>
          <a:bodyPr wrap="square" rtlCol="0">
            <a:spAutoFit/>
          </a:bodyPr>
          <a:lstStyle/>
          <a:p>
            <a:r>
              <a:rPr lang="en-US" dirty="0"/>
              <a:t>P3</a:t>
            </a:r>
          </a:p>
        </p:txBody>
      </p:sp>
      <p:sp>
        <p:nvSpPr>
          <p:cNvPr id="18534" name="TextBox 18533">
            <a:extLst>
              <a:ext uri="{FF2B5EF4-FFF2-40B4-BE49-F238E27FC236}">
                <a16:creationId xmlns:a16="http://schemas.microsoft.com/office/drawing/2014/main" id="{EC93B607-7FE7-9AE9-1356-297F99EE0DD3}"/>
              </a:ext>
            </a:extLst>
          </p:cNvPr>
          <p:cNvSpPr txBox="1"/>
          <p:nvPr/>
        </p:nvSpPr>
        <p:spPr>
          <a:xfrm>
            <a:off x="5211510" y="3245431"/>
            <a:ext cx="495709" cy="369332"/>
          </a:xfrm>
          <a:prstGeom prst="rect">
            <a:avLst/>
          </a:prstGeom>
          <a:noFill/>
        </p:spPr>
        <p:txBody>
          <a:bodyPr wrap="square" rtlCol="0">
            <a:spAutoFit/>
          </a:bodyPr>
          <a:lstStyle/>
          <a:p>
            <a:r>
              <a:rPr lang="en-US" dirty="0"/>
              <a:t>P4</a:t>
            </a:r>
          </a:p>
        </p:txBody>
      </p:sp>
      <p:sp>
        <p:nvSpPr>
          <p:cNvPr id="18535" name="TextBox 18534">
            <a:extLst>
              <a:ext uri="{FF2B5EF4-FFF2-40B4-BE49-F238E27FC236}">
                <a16:creationId xmlns:a16="http://schemas.microsoft.com/office/drawing/2014/main" id="{FAFA27A8-A50F-6D43-80F2-40E7B1F62FA0}"/>
              </a:ext>
            </a:extLst>
          </p:cNvPr>
          <p:cNvSpPr txBox="1"/>
          <p:nvPr/>
        </p:nvSpPr>
        <p:spPr>
          <a:xfrm>
            <a:off x="179597" y="5746968"/>
            <a:ext cx="3894369" cy="461665"/>
          </a:xfrm>
          <a:prstGeom prst="rect">
            <a:avLst/>
          </a:prstGeom>
          <a:noFill/>
          <a:ln>
            <a:noFill/>
          </a:ln>
        </p:spPr>
        <p:txBody>
          <a:bodyPr wrap="square" rtlCol="0">
            <a:spAutoFit/>
          </a:bodyPr>
          <a:lstStyle/>
          <a:p>
            <a:r>
              <a:rPr lang="en-US" sz="2400" dirty="0"/>
              <a:t>PX: is a Datachannel profile</a:t>
            </a:r>
          </a:p>
        </p:txBody>
      </p:sp>
    </p:spTree>
    <p:extLst>
      <p:ext uri="{BB962C8B-B14F-4D97-AF65-F5344CB8AC3E}">
        <p14:creationId xmlns:p14="http://schemas.microsoft.com/office/powerpoint/2010/main" val="3982093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09600"/>
            <a:ext cx="9080409" cy="5562599"/>
          </a:xfrm>
        </p:spPr>
        <p:txBody>
          <a:bodyPr>
            <a:normAutofit/>
          </a:bodyPr>
          <a:lstStyle/>
          <a:p>
            <a:pPr lvl="0"/>
            <a:r>
              <a:rPr lang="en-US" sz="3600" b="1" dirty="0"/>
              <a:t>Service-oriented architectures.</a:t>
            </a:r>
          </a:p>
          <a:p>
            <a:r>
              <a:rPr lang="en-US" sz="2400" b="1" dirty="0"/>
              <a:t>Service-oriented architecture (SOA)</a:t>
            </a:r>
            <a:r>
              <a:rPr lang="en-US" sz="2400" dirty="0"/>
              <a:t> is an approach to build enterprise systems that deliver application functionality either as services to end-user applications or to build other services. </a:t>
            </a:r>
          </a:p>
          <a:p>
            <a:r>
              <a:rPr lang="en-US" sz="2400" dirty="0"/>
              <a:t> </a:t>
            </a:r>
            <a:r>
              <a:rPr lang="en-US" sz="2400" b="1" dirty="0"/>
              <a:t>A service</a:t>
            </a:r>
            <a:r>
              <a:rPr lang="en-US" sz="2400" dirty="0"/>
              <a:t> is an application function which is packaged as a reusable component for use in a business process. </a:t>
            </a:r>
          </a:p>
          <a:p>
            <a:r>
              <a:rPr lang="en-US" sz="2400" b="1" dirty="0"/>
              <a:t> One important characteristic of services within SOA</a:t>
            </a:r>
            <a:r>
              <a:rPr lang="en-US" sz="2400" dirty="0"/>
              <a:t> is that they are </a:t>
            </a:r>
            <a:r>
              <a:rPr lang="en-US" sz="2400" b="1" dirty="0"/>
              <a:t>discoverable</a:t>
            </a:r>
            <a:r>
              <a:rPr lang="en-US" sz="2400" dirty="0"/>
              <a:t>, that is to say the consumer does not need to know about the service or where is located. </a:t>
            </a:r>
          </a:p>
          <a:p>
            <a:pPr lvl="0"/>
            <a:endParaRPr lang="en-US" sz="2400" dirty="0"/>
          </a:p>
        </p:txBody>
      </p:sp>
      <p:sp>
        <p:nvSpPr>
          <p:cNvPr id="3" name="Title 2"/>
          <p:cNvSpPr>
            <a:spLocks noGrp="1"/>
          </p:cNvSpPr>
          <p:nvPr>
            <p:ph type="title"/>
          </p:nvPr>
        </p:nvSpPr>
        <p:spPr>
          <a:xfrm>
            <a:off x="457200" y="0"/>
            <a:ext cx="8229600" cy="715962"/>
          </a:xfrm>
        </p:spPr>
        <p:txBody>
          <a:bodyPr>
            <a:noAutofit/>
          </a:bodyPr>
          <a:lstStyle/>
          <a:p>
            <a:r>
              <a:rPr lang="en-US" sz="2400" b="1" dirty="0"/>
              <a:t>3. Service-oriented architectures</a:t>
            </a:r>
            <a:endParaRPr lang="en-US" sz="2400" b="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3440799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5"/>
          <p:cNvSpPr>
            <a:spLocks noGrp="1"/>
          </p:cNvSpPr>
          <p:nvPr>
            <p:ph type="title"/>
          </p:nvPr>
        </p:nvSpPr>
        <p:spPr/>
        <p:txBody>
          <a:bodyPr>
            <a:normAutofit/>
          </a:bodyPr>
          <a:lstStyle/>
          <a:p>
            <a:r>
              <a:rPr lang="en-CA" dirty="0"/>
              <a:t>Web Service</a:t>
            </a:r>
            <a:endParaRPr lang="en-US" dirty="0"/>
          </a:p>
        </p:txBody>
      </p:sp>
      <p:sp>
        <p:nvSpPr>
          <p:cNvPr id="16387" name="Content Placeholder 6"/>
          <p:cNvSpPr>
            <a:spLocks noGrp="1"/>
          </p:cNvSpPr>
          <p:nvPr>
            <p:ph idx="1"/>
          </p:nvPr>
        </p:nvSpPr>
        <p:spPr>
          <a:xfrm>
            <a:off x="152400" y="1295399"/>
            <a:ext cx="5239298" cy="4191001"/>
          </a:xfrm>
        </p:spPr>
        <p:txBody>
          <a:bodyPr>
            <a:normAutofit fontScale="92500" lnSpcReduction="10000"/>
          </a:bodyPr>
          <a:lstStyle/>
          <a:p>
            <a:pPr marL="0" indent="0" algn="l">
              <a:spcBef>
                <a:spcPts val="1000"/>
              </a:spcBef>
              <a:buNone/>
            </a:pPr>
            <a:r>
              <a:rPr lang="pt-BR" sz="2400" b="1" dirty="0">
                <a:solidFill>
                  <a:srgbClr val="C00000"/>
                </a:solidFill>
              </a:rPr>
              <a:t>Definition</a:t>
            </a:r>
          </a:p>
          <a:p>
            <a:pPr marL="0" indent="0">
              <a:spcBef>
                <a:spcPts val="1000"/>
              </a:spcBef>
              <a:buNone/>
            </a:pPr>
            <a:r>
              <a:rPr lang="en-US" dirty="0"/>
              <a:t>A Web service is a software module designed to support interoperable machine-to-machine interaction over a network. It has a programming interface. Other systems interact with the Web service in a manner prescribed by its description using SOAP-messages, typically conveyed using HTTP with an XML or json serialization in conjunction with other Web-related standards [</a:t>
            </a:r>
            <a:r>
              <a:rPr lang="en-US" dirty="0">
                <a:hlinkClick r:id="rId2"/>
              </a:rPr>
              <a:t>https://www.w3.org/TR/ws-gloss/</a:t>
            </a:r>
            <a:r>
              <a:rPr lang="en-US" dirty="0"/>
              <a:t>]</a:t>
            </a:r>
            <a:endParaRPr lang="pt-BR" sz="2400" b="1" dirty="0">
              <a:solidFill>
                <a:srgbClr val="C00000"/>
              </a:solidFill>
            </a:endParaRPr>
          </a:p>
          <a:p>
            <a:pPr marL="0" indent="0">
              <a:spcBef>
                <a:spcPts val="1000"/>
              </a:spcBef>
              <a:buNone/>
            </a:pPr>
            <a:r>
              <a:rPr lang="en-US" sz="2400" dirty="0"/>
              <a:t>Web API is the another form of a web application.</a:t>
            </a:r>
          </a:p>
          <a:p>
            <a:pPr marL="0" indent="0" algn="l">
              <a:spcBef>
                <a:spcPts val="1000"/>
              </a:spcBef>
              <a:buNone/>
            </a:pPr>
            <a:endParaRPr lang="pt-BR" sz="2400" b="1" dirty="0">
              <a:solidFill>
                <a:srgbClr val="C00000"/>
              </a:solidFill>
            </a:endParaRPr>
          </a:p>
        </p:txBody>
      </p:sp>
      <p:sp>
        <p:nvSpPr>
          <p:cNvPr id="3" name="Slide Number Placeholder 2"/>
          <p:cNvSpPr>
            <a:spLocks noGrp="1"/>
          </p:cNvSpPr>
          <p:nvPr>
            <p:ph type="sldNum" sz="quarter" idx="12"/>
          </p:nvPr>
        </p:nvSpPr>
        <p:spPr/>
        <p:txBody>
          <a:bodyPr/>
          <a:lstStyle/>
          <a:p>
            <a:pPr>
              <a:defRPr/>
            </a:pPr>
            <a:fld id="{47DE6E1B-F21F-4F2F-9E84-041EEB7FA951}" type="slidenum">
              <a:rPr lang="en-US" smtClean="0"/>
              <a:pPr>
                <a:defRPr/>
              </a:pPr>
              <a:t>29</a:t>
            </a:fld>
            <a:endParaRPr lang="en-US" dirty="0"/>
          </a:p>
        </p:txBody>
      </p:sp>
      <p:sp>
        <p:nvSpPr>
          <p:cNvPr id="2" name="Oval 1">
            <a:extLst>
              <a:ext uri="{FF2B5EF4-FFF2-40B4-BE49-F238E27FC236}">
                <a16:creationId xmlns:a16="http://schemas.microsoft.com/office/drawing/2014/main" id="{7B219DA4-5889-4E1C-BC8B-12A6047E5600}"/>
              </a:ext>
            </a:extLst>
          </p:cNvPr>
          <p:cNvSpPr/>
          <p:nvPr/>
        </p:nvSpPr>
        <p:spPr>
          <a:xfrm>
            <a:off x="5391698" y="1334869"/>
            <a:ext cx="2819400" cy="1447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host</a:t>
            </a:r>
          </a:p>
          <a:p>
            <a:pPr algn="ctr"/>
            <a:r>
              <a:rPr lang="en-US" dirty="0"/>
              <a:t>Where a web service is published</a:t>
            </a:r>
          </a:p>
        </p:txBody>
      </p:sp>
      <p:sp>
        <p:nvSpPr>
          <p:cNvPr id="4" name="Oval 3">
            <a:extLst>
              <a:ext uri="{FF2B5EF4-FFF2-40B4-BE49-F238E27FC236}">
                <a16:creationId xmlns:a16="http://schemas.microsoft.com/office/drawing/2014/main" id="{9C5E3108-EA6A-4F14-A352-522FFB121731}"/>
              </a:ext>
            </a:extLst>
          </p:cNvPr>
          <p:cNvSpPr/>
          <p:nvPr/>
        </p:nvSpPr>
        <p:spPr>
          <a:xfrm>
            <a:off x="4495800" y="4876800"/>
            <a:ext cx="13716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Mobile App</a:t>
            </a:r>
          </a:p>
        </p:txBody>
      </p:sp>
      <p:sp>
        <p:nvSpPr>
          <p:cNvPr id="8" name="Oval 7">
            <a:extLst>
              <a:ext uri="{FF2B5EF4-FFF2-40B4-BE49-F238E27FC236}">
                <a16:creationId xmlns:a16="http://schemas.microsoft.com/office/drawing/2014/main" id="{B6DB6FEB-D458-4D93-BC6B-AE05EFE7AD8F}"/>
              </a:ext>
            </a:extLst>
          </p:cNvPr>
          <p:cNvSpPr/>
          <p:nvPr/>
        </p:nvSpPr>
        <p:spPr>
          <a:xfrm>
            <a:off x="6019800" y="5340531"/>
            <a:ext cx="16002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Desktop App</a:t>
            </a:r>
          </a:p>
        </p:txBody>
      </p:sp>
      <p:sp>
        <p:nvSpPr>
          <p:cNvPr id="9" name="Oval 8">
            <a:extLst>
              <a:ext uri="{FF2B5EF4-FFF2-40B4-BE49-F238E27FC236}">
                <a16:creationId xmlns:a16="http://schemas.microsoft.com/office/drawing/2014/main" id="{01A4939C-0B45-4535-AA23-9081482311BB}"/>
              </a:ext>
            </a:extLst>
          </p:cNvPr>
          <p:cNvSpPr/>
          <p:nvPr/>
        </p:nvSpPr>
        <p:spPr>
          <a:xfrm>
            <a:off x="7315200" y="4724400"/>
            <a:ext cx="16002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App</a:t>
            </a:r>
          </a:p>
        </p:txBody>
      </p:sp>
      <p:cxnSp>
        <p:nvCxnSpPr>
          <p:cNvPr id="6" name="Straight Arrow Connector 5">
            <a:extLst>
              <a:ext uri="{FF2B5EF4-FFF2-40B4-BE49-F238E27FC236}">
                <a16:creationId xmlns:a16="http://schemas.microsoft.com/office/drawing/2014/main" id="{3DC7A871-B40D-466D-A07E-29C86C1B5B57}"/>
              </a:ext>
              <a:ext uri="{C183D7F6-B498-43B3-948B-1728B52AA6E4}">
                <adec:decorative xmlns:adec="http://schemas.microsoft.com/office/drawing/2017/decorative" val="0"/>
              </a:ext>
            </a:extLst>
          </p:cNvPr>
          <p:cNvCxnSpPr>
            <a:stCxn id="4" idx="0"/>
            <a:endCxn id="2" idx="4"/>
          </p:cNvCxnSpPr>
          <p:nvPr/>
        </p:nvCxnSpPr>
        <p:spPr>
          <a:xfrm flipV="1">
            <a:off x="5181600" y="2782669"/>
            <a:ext cx="1619798" cy="2094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B6853C-EBC6-4CEB-A4AB-E25FBAEF1653}"/>
              </a:ext>
            </a:extLst>
          </p:cNvPr>
          <p:cNvCxnSpPr>
            <a:cxnSpLocks/>
            <a:stCxn id="8" idx="0"/>
            <a:endCxn id="2" idx="4"/>
          </p:cNvCxnSpPr>
          <p:nvPr/>
        </p:nvCxnSpPr>
        <p:spPr>
          <a:xfrm flipH="1" flipV="1">
            <a:off x="6801398" y="2782669"/>
            <a:ext cx="18502" cy="2557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39C011-3B08-469C-9778-3CEF0471373A}"/>
              </a:ext>
            </a:extLst>
          </p:cNvPr>
          <p:cNvCxnSpPr>
            <a:cxnSpLocks/>
            <a:stCxn id="9" idx="0"/>
            <a:endCxn id="2" idx="4"/>
          </p:cNvCxnSpPr>
          <p:nvPr/>
        </p:nvCxnSpPr>
        <p:spPr>
          <a:xfrm flipH="1" flipV="1">
            <a:off x="6801398" y="2782669"/>
            <a:ext cx="1313902" cy="194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C769AEB-6A96-45CF-9CCF-B0BABAA9D83F}"/>
              </a:ext>
            </a:extLst>
          </p:cNvPr>
          <p:cNvSpPr txBox="1"/>
          <p:nvPr/>
        </p:nvSpPr>
        <p:spPr>
          <a:xfrm>
            <a:off x="5857601" y="3275736"/>
            <a:ext cx="2183691" cy="369332"/>
          </a:xfrm>
          <a:prstGeom prst="rect">
            <a:avLst/>
          </a:prstGeom>
          <a:noFill/>
        </p:spPr>
        <p:txBody>
          <a:bodyPr wrap="square" rtlCol="0">
            <a:spAutoFit/>
          </a:bodyPr>
          <a:lstStyle/>
          <a:p>
            <a:r>
              <a:rPr lang="en-US" dirty="0"/>
              <a:t>Requesting service</a:t>
            </a:r>
          </a:p>
        </p:txBody>
      </p:sp>
    </p:spTree>
    <p:extLst>
      <p:ext uri="{BB962C8B-B14F-4D97-AF65-F5344CB8AC3E}">
        <p14:creationId xmlns:p14="http://schemas.microsoft.com/office/powerpoint/2010/main" val="28448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4711891"/>
          </a:xfrm>
        </p:spPr>
        <p:txBody>
          <a:bodyPr>
            <a:normAutofit/>
          </a:bodyPr>
          <a:lstStyle/>
          <a:p>
            <a:pPr marL="624078" indent="-514350">
              <a:buFont typeface="+mj-lt"/>
              <a:buAutoNum type="alphaUcPeriod"/>
            </a:pPr>
            <a:r>
              <a:rPr lang="en-US" sz="3200" b="1" dirty="0"/>
              <a:t>Architectural design  patterns and product lines.</a:t>
            </a:r>
          </a:p>
          <a:p>
            <a:pPr marL="624078" indent="-514350">
              <a:buFont typeface="+mj-lt"/>
              <a:buAutoNum type="alphaUcPeriod"/>
            </a:pPr>
            <a:r>
              <a:rPr lang="en-US" sz="3200" b="1" dirty="0"/>
              <a:t>Design patterns.</a:t>
            </a:r>
          </a:p>
          <a:p>
            <a:pPr marL="624078" indent="-514350">
              <a:buFont typeface="+mj-lt"/>
              <a:buAutoNum type="alphaUcPeriod"/>
            </a:pPr>
            <a:r>
              <a:rPr lang="en-US" sz="3200" b="1" dirty="0"/>
              <a:t>Service-oriented architectures.</a:t>
            </a:r>
          </a:p>
          <a:p>
            <a:endParaRPr lang="en-US" sz="3200" b="1" dirty="0"/>
          </a:p>
        </p:txBody>
      </p:sp>
      <p:sp>
        <p:nvSpPr>
          <p:cNvPr id="3" name="Title 2"/>
          <p:cNvSpPr>
            <a:spLocks noGrp="1"/>
          </p:cNvSpPr>
          <p:nvPr>
            <p:ph type="title"/>
          </p:nvPr>
        </p:nvSpPr>
        <p:spPr/>
        <p:txBody>
          <a:bodyPr>
            <a:normAutofit/>
          </a:bodyPr>
          <a:lstStyle/>
          <a:p>
            <a:r>
              <a:rPr lang="en-US" sz="4400" dirty="0"/>
              <a:t>Lecture outline</a:t>
            </a:r>
          </a:p>
        </p:txBody>
      </p:sp>
      <p:sp>
        <p:nvSpPr>
          <p:cNvPr id="4" name="Date Placeholder 3"/>
          <p:cNvSpPr txBox="1">
            <a:spLocks/>
          </p:cNvSpPr>
          <p:nvPr/>
        </p:nvSpPr>
        <p:spPr>
          <a:xfrm>
            <a:off x="152400" y="64770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ell MT" pitchFamily="18" charset="0"/>
              </a:rPr>
              <a:t>Dr. Hussien M. Sharaf</a:t>
            </a: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09600"/>
            <a:ext cx="9080409" cy="5562599"/>
          </a:xfrm>
        </p:spPr>
        <p:txBody>
          <a:bodyPr>
            <a:normAutofit/>
          </a:bodyPr>
          <a:lstStyle/>
          <a:p>
            <a:pPr lvl="0"/>
            <a:r>
              <a:rPr lang="en-US" sz="3600" b="1" dirty="0"/>
              <a:t>Service-oriented architectures.</a:t>
            </a:r>
          </a:p>
          <a:p>
            <a:r>
              <a:rPr lang="en-US" sz="2400" b="1" dirty="0"/>
              <a:t>The characteristics of a service in SOA:</a:t>
            </a:r>
            <a:endParaRPr lang="en-US" sz="2400" dirty="0"/>
          </a:p>
          <a:p>
            <a:pPr marL="566928" lvl="0" indent="-457200">
              <a:buFont typeface="+mj-lt"/>
              <a:buAutoNum type="arabicPeriod"/>
            </a:pPr>
            <a:r>
              <a:rPr lang="en-US" sz="2400" dirty="0"/>
              <a:t>A service is a self-contained and modular software entity. </a:t>
            </a:r>
          </a:p>
          <a:p>
            <a:pPr marL="566928" lvl="0" indent="-457200">
              <a:buFont typeface="+mj-lt"/>
              <a:buAutoNum type="arabicPeriod"/>
            </a:pPr>
            <a:r>
              <a:rPr lang="en-US" sz="2400" dirty="0"/>
              <a:t>It interacts with applications and other services through a loosely coupled, message-based communication model. </a:t>
            </a:r>
          </a:p>
          <a:p>
            <a:pPr marL="566928" lvl="0" indent="-457200">
              <a:buFont typeface="+mj-lt"/>
              <a:buAutoNum type="arabicPeriod"/>
            </a:pPr>
            <a:r>
              <a:rPr lang="en-US" sz="2400" dirty="0"/>
              <a:t>It supports interoperability through reliance on communication standards. </a:t>
            </a:r>
          </a:p>
          <a:p>
            <a:pPr marL="566928" lvl="0" indent="-457200">
              <a:buFont typeface="+mj-lt"/>
              <a:buAutoNum type="arabicPeriod"/>
            </a:pPr>
            <a:r>
              <a:rPr lang="en-US" sz="2400" dirty="0"/>
              <a:t>It can be found by its consumers through a registry; hence its location is transparent to them.</a:t>
            </a:r>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8" name="Title 2">
            <a:extLst>
              <a:ext uri="{FF2B5EF4-FFF2-40B4-BE49-F238E27FC236}">
                <a16:creationId xmlns:a16="http://schemas.microsoft.com/office/drawing/2014/main" id="{2067506E-B311-6269-52B7-157BA6B04304}"/>
              </a:ext>
            </a:extLst>
          </p:cNvPr>
          <p:cNvSpPr txBox="1">
            <a:spLocks/>
          </p:cNvSpPr>
          <p:nvPr/>
        </p:nvSpPr>
        <p:spPr>
          <a:xfrm>
            <a:off x="457200" y="0"/>
            <a:ext cx="8229600" cy="715962"/>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400"/>
              <a:t>3. Service-oriented architectures</a:t>
            </a:r>
            <a:endParaRPr lang="en-US" sz="2400" b="0" dirty="0"/>
          </a:p>
        </p:txBody>
      </p:sp>
    </p:spTree>
    <p:extLst>
      <p:ext uri="{BB962C8B-B14F-4D97-AF65-F5344CB8AC3E}">
        <p14:creationId xmlns:p14="http://schemas.microsoft.com/office/powerpoint/2010/main" val="206635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15962"/>
          </a:xfrm>
        </p:spPr>
        <p:txBody>
          <a:bodyPr>
            <a:noAutofit/>
          </a:bodyPr>
          <a:lstStyle/>
          <a:p>
            <a:r>
              <a:rPr lang="en-US" sz="2400" dirty="0"/>
              <a:t>Enterprise components and architectures </a:t>
            </a:r>
            <a:r>
              <a:rPr lang="en-US" sz="2400" b="0" dirty="0">
                <a:effectLst/>
              </a:rPr>
              <a:t>(Cont.)</a:t>
            </a:r>
            <a:endParaRPr lang="en-US" sz="2400" b="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6" name="Content Placeholder 5"/>
          <p:cNvSpPr>
            <a:spLocks noGrp="1"/>
          </p:cNvSpPr>
          <p:nvPr>
            <p:ph idx="1"/>
          </p:nvPr>
        </p:nvSpPr>
        <p:spPr>
          <a:xfrm>
            <a:off x="457200" y="5638800"/>
            <a:ext cx="8229600" cy="368491"/>
          </a:xfrm>
        </p:spPr>
        <p:txBody>
          <a:bodyPr>
            <a:normAutofit fontScale="62500" lnSpcReduction="20000"/>
          </a:bodyPr>
          <a:lstStyle/>
          <a:p>
            <a:pPr>
              <a:buNone/>
            </a:pPr>
            <a:r>
              <a:rPr lang="en-US" b="1" dirty="0"/>
              <a:t>Figure 12. Service collaboration in SOA: the ‘find, bind and invoke’ cycle</a:t>
            </a:r>
          </a:p>
          <a:p>
            <a:pPr>
              <a:buNone/>
            </a:pPr>
            <a:endParaRPr lang="en-US" dirty="0"/>
          </a:p>
        </p:txBody>
      </p:sp>
      <p:pic>
        <p:nvPicPr>
          <p:cNvPr id="96258" name="Picture 2"/>
          <p:cNvPicPr>
            <a:picLocks noChangeAspect="1" noChangeArrowheads="1"/>
          </p:cNvPicPr>
          <p:nvPr/>
        </p:nvPicPr>
        <p:blipFill>
          <a:blip r:embed="rId2" cstate="print"/>
          <a:srcRect/>
          <a:stretch>
            <a:fillRect/>
          </a:stretch>
        </p:blipFill>
        <p:spPr bwMode="auto">
          <a:xfrm>
            <a:off x="433284" y="609600"/>
            <a:ext cx="7972426" cy="4724400"/>
          </a:xfrm>
          <a:prstGeom prst="rect">
            <a:avLst/>
          </a:prstGeom>
          <a:noFill/>
          <a:ln w="9525">
            <a:noFill/>
            <a:miter lim="800000"/>
            <a:headEnd/>
            <a:tailEnd/>
          </a:ln>
        </p:spPr>
      </p:pic>
    </p:spTree>
    <p:extLst>
      <p:ext uri="{BB962C8B-B14F-4D97-AF65-F5344CB8AC3E}">
        <p14:creationId xmlns:p14="http://schemas.microsoft.com/office/powerpoint/2010/main" val="3996303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971800"/>
            <a:ext cx="8229600" cy="1143000"/>
          </a:xfrm>
        </p:spPr>
        <p:txBody>
          <a:bodyPr/>
          <a:lstStyle/>
          <a:p>
            <a:pPr algn="ctr"/>
            <a: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5029200"/>
          </a:xfrm>
        </p:spPr>
        <p:txBody>
          <a:bodyPr>
            <a:normAutofit/>
          </a:bodyPr>
          <a:lstStyle/>
          <a:p>
            <a:r>
              <a:rPr lang="en-US" sz="3600" b="1" dirty="0">
                <a:solidFill>
                  <a:srgbClr val="FF0000"/>
                </a:solidFill>
              </a:rPr>
              <a:t>Architectural patterns</a:t>
            </a:r>
            <a:r>
              <a:rPr lang="en-US" sz="3600" dirty="0">
                <a:solidFill>
                  <a:srgbClr val="FF0000"/>
                </a:solidFill>
              </a:rPr>
              <a:t> </a:t>
            </a:r>
            <a:r>
              <a:rPr lang="en-US" sz="3600" dirty="0"/>
              <a:t>(also known as </a:t>
            </a:r>
            <a:r>
              <a:rPr lang="en-US" sz="3600" b="1" dirty="0">
                <a:solidFill>
                  <a:srgbClr val="FF0000"/>
                </a:solidFill>
              </a:rPr>
              <a:t>architectural styles</a:t>
            </a:r>
            <a:r>
              <a:rPr lang="en-US" sz="3600" dirty="0"/>
              <a:t>) codify recurrent software architectures, by describing the key elements of the architecture and how they fit together. </a:t>
            </a:r>
          </a:p>
        </p:txBody>
      </p:sp>
      <p:sp>
        <p:nvSpPr>
          <p:cNvPr id="3" name="Title 2"/>
          <p:cNvSpPr>
            <a:spLocks noGrp="1"/>
          </p:cNvSpPr>
          <p:nvPr>
            <p:ph type="title"/>
          </p:nvPr>
        </p:nvSpPr>
        <p:spPr>
          <a:xfrm>
            <a:off x="228600" y="304800"/>
            <a:ext cx="8915400" cy="762000"/>
          </a:xfrm>
        </p:spPr>
        <p:txBody>
          <a:bodyPr>
            <a:normAutofit fontScale="90000"/>
          </a:bodyPr>
          <a:lstStyle/>
          <a:p>
            <a:r>
              <a:rPr lang="en-US" sz="4000" dirty="0"/>
              <a:t>A. Architectural design  patterns and product lines</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a:lnSpc>
                <a:spcPct val="110000"/>
              </a:lnSpc>
            </a:pPr>
            <a:r>
              <a:rPr lang="en-US" sz="2400" dirty="0"/>
              <a:t>A </a:t>
            </a:r>
            <a:r>
              <a:rPr lang="en-US" sz="2400" b="1" dirty="0">
                <a:solidFill>
                  <a:srgbClr val="FF0000"/>
                </a:solidFill>
              </a:rPr>
              <a:t>software  architecture </a:t>
            </a:r>
            <a:r>
              <a:rPr lang="en-US" sz="2400" dirty="0"/>
              <a:t>refers to the </a:t>
            </a:r>
            <a:r>
              <a:rPr lang="en-US" sz="2400" dirty="0">
                <a:solidFill>
                  <a:srgbClr val="FF0000"/>
                </a:solidFill>
              </a:rPr>
              <a:t>broad structure of a software  system,</a:t>
            </a:r>
            <a:r>
              <a:rPr lang="en-US" sz="2400" dirty="0"/>
              <a:t> it describes its major parts, and  how they are put together and  interact. </a:t>
            </a:r>
          </a:p>
          <a:p>
            <a:pPr>
              <a:lnSpc>
                <a:spcPct val="120000"/>
              </a:lnSpc>
            </a:pPr>
            <a:endParaRPr lang="en-US" sz="2800" dirty="0"/>
          </a:p>
        </p:txBody>
      </p:sp>
      <p:sp>
        <p:nvSpPr>
          <p:cNvPr id="3" name="Title 2"/>
          <p:cNvSpPr>
            <a:spLocks noGrp="1"/>
          </p:cNvSpPr>
          <p:nvPr>
            <p:ph type="title"/>
          </p:nvPr>
        </p:nvSpPr>
        <p:spPr>
          <a:xfrm>
            <a:off x="228600" y="0"/>
            <a:ext cx="8915400" cy="609600"/>
          </a:xfrm>
        </p:spPr>
        <p:txBody>
          <a:bodyPr>
            <a:noAutofit/>
          </a:bodyPr>
          <a:lstStyle/>
          <a:p>
            <a:r>
              <a:rPr lang="en-US" sz="4000" dirty="0"/>
              <a:t>Software architectures</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rmAutofit fontScale="92500"/>
          </a:bodyPr>
          <a:lstStyle/>
          <a:p>
            <a:pPr>
              <a:lnSpc>
                <a:spcPct val="120000"/>
              </a:lnSpc>
            </a:pPr>
            <a:r>
              <a:rPr lang="en-US" sz="2800" b="1" dirty="0">
                <a:solidFill>
                  <a:srgbClr val="FF0000"/>
                </a:solidFill>
              </a:rPr>
              <a:t>Some of the architectural views are:</a:t>
            </a:r>
            <a:endParaRPr lang="en-US" sz="3600" dirty="0">
              <a:solidFill>
                <a:srgbClr val="FF0000"/>
              </a:solidFill>
            </a:endParaRPr>
          </a:p>
          <a:p>
            <a:pPr marL="393192" lvl="1" indent="0">
              <a:lnSpc>
                <a:spcPct val="120000"/>
              </a:lnSpc>
              <a:buNone/>
            </a:pPr>
            <a:r>
              <a:rPr lang="en-US" sz="2400" b="1" dirty="0">
                <a:solidFill>
                  <a:srgbClr val="FF0000"/>
                </a:solidFill>
              </a:rPr>
              <a:t>1. The functional (or logical view)</a:t>
            </a:r>
            <a:r>
              <a:rPr lang="en-US" sz="2400" dirty="0">
                <a:solidFill>
                  <a:srgbClr val="FF0000"/>
                </a:solidFill>
              </a:rPr>
              <a:t>, </a:t>
            </a:r>
            <a:r>
              <a:rPr lang="en-US" sz="2400" dirty="0"/>
              <a:t>it describes:</a:t>
            </a:r>
            <a:endParaRPr lang="en-US" sz="3200" dirty="0"/>
          </a:p>
          <a:p>
            <a:pPr lvl="2">
              <a:lnSpc>
                <a:spcPct val="120000"/>
              </a:lnSpc>
            </a:pPr>
            <a:r>
              <a:rPr lang="en-US" sz="2200" dirty="0"/>
              <a:t>the system’s main </a:t>
            </a:r>
            <a:r>
              <a:rPr lang="en-US" sz="2400" dirty="0">
                <a:solidFill>
                  <a:srgbClr val="C00000"/>
                </a:solidFill>
              </a:rPr>
              <a:t>basic services/functional</a:t>
            </a:r>
            <a:r>
              <a:rPr lang="en-US" sz="2200" dirty="0"/>
              <a:t> elements, </a:t>
            </a:r>
            <a:endParaRPr lang="en-US" sz="3000" dirty="0"/>
          </a:p>
          <a:p>
            <a:pPr lvl="2">
              <a:lnSpc>
                <a:spcPct val="120000"/>
              </a:lnSpc>
            </a:pPr>
            <a:r>
              <a:rPr lang="en-US" sz="2200" dirty="0"/>
              <a:t>their responsibilities, </a:t>
            </a:r>
            <a:endParaRPr lang="en-US" sz="3000" dirty="0"/>
          </a:p>
          <a:p>
            <a:pPr lvl="2">
              <a:lnSpc>
                <a:spcPct val="120000"/>
              </a:lnSpc>
            </a:pPr>
            <a:r>
              <a:rPr lang="en-US" sz="2200" dirty="0"/>
              <a:t>interfaces, </a:t>
            </a:r>
            <a:endParaRPr lang="en-US" sz="3000" dirty="0"/>
          </a:p>
          <a:p>
            <a:pPr lvl="2">
              <a:lnSpc>
                <a:spcPct val="120000"/>
              </a:lnSpc>
            </a:pPr>
            <a:r>
              <a:rPr lang="en-US" sz="2200" dirty="0"/>
              <a:t>and primary interactions. </a:t>
            </a:r>
            <a:endParaRPr lang="en-US" sz="3000" dirty="0"/>
          </a:p>
          <a:p>
            <a:pPr marL="393192" lvl="1" indent="0">
              <a:lnSpc>
                <a:spcPct val="120000"/>
              </a:lnSpc>
              <a:buNone/>
            </a:pPr>
            <a:r>
              <a:rPr lang="en-US" sz="2400" b="1" dirty="0">
                <a:solidFill>
                  <a:srgbClr val="FF0000"/>
                </a:solidFill>
              </a:rPr>
              <a:t>2. The process view,</a:t>
            </a:r>
            <a:r>
              <a:rPr lang="en-US" sz="2400" dirty="0">
                <a:solidFill>
                  <a:srgbClr val="FF0000"/>
                </a:solidFill>
              </a:rPr>
              <a:t>  </a:t>
            </a:r>
            <a:r>
              <a:rPr lang="en-US" sz="2400" dirty="0"/>
              <a:t>addresses concurrent aspects of the system at run-time, all system processes, start-up and shut-down.</a:t>
            </a:r>
            <a:endParaRPr lang="en-US" sz="3200" dirty="0"/>
          </a:p>
          <a:p>
            <a:pPr marL="393192" lvl="1" indent="0">
              <a:lnSpc>
                <a:spcPct val="120000"/>
              </a:lnSpc>
              <a:buNone/>
            </a:pPr>
            <a:r>
              <a:rPr lang="en-US" sz="2400" b="1" dirty="0">
                <a:solidFill>
                  <a:srgbClr val="FF0000"/>
                </a:solidFill>
              </a:rPr>
              <a:t>3. The deployment view</a:t>
            </a:r>
            <a:r>
              <a:rPr lang="en-US" sz="2400" dirty="0">
                <a:solidFill>
                  <a:srgbClr val="FF0000"/>
                </a:solidFill>
              </a:rPr>
              <a:t>, </a:t>
            </a:r>
            <a:r>
              <a:rPr lang="en-US" sz="2400" dirty="0"/>
              <a:t>maps the software elements onto the run-time, it describes the environment into which the system will be deployed, including processing nodes, network interconnections and disk storage facilities required; </a:t>
            </a:r>
            <a:endParaRPr lang="en-US" sz="3200" dirty="0"/>
          </a:p>
          <a:p>
            <a:pPr>
              <a:lnSpc>
                <a:spcPct val="120000"/>
              </a:lnSpc>
            </a:pPr>
            <a:endParaRPr lang="en-US" sz="2400" dirty="0"/>
          </a:p>
        </p:txBody>
      </p:sp>
      <p:sp>
        <p:nvSpPr>
          <p:cNvPr id="3" name="Title 2"/>
          <p:cNvSpPr>
            <a:spLocks noGrp="1"/>
          </p:cNvSpPr>
          <p:nvPr>
            <p:ph type="title"/>
          </p:nvPr>
        </p:nvSpPr>
        <p:spPr>
          <a:xfrm>
            <a:off x="228600" y="0"/>
            <a:ext cx="8915400" cy="609600"/>
          </a:xfrm>
        </p:spPr>
        <p:txBody>
          <a:bodyPr>
            <a:noAutofit/>
          </a:bodyPr>
          <a:lstStyle/>
          <a:p>
            <a:r>
              <a:rPr lang="en-US" sz="4000" dirty="0"/>
              <a:t>Software architectures</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18250155"/>
              </p:ext>
            </p:extLst>
          </p:nvPr>
        </p:nvGraphicFramePr>
        <p:xfrm>
          <a:off x="533400" y="1295400"/>
          <a:ext cx="8229600" cy="4114800"/>
        </p:xfrm>
        <a:graphic>
          <a:graphicData uri="http://schemas.openxmlformats.org/drawingml/2006/table">
            <a:tbl>
              <a:tblPr rtl="1"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85800">
                <a:tc>
                  <a:txBody>
                    <a:bodyPr/>
                    <a:lstStyle/>
                    <a:p>
                      <a:pPr algn="ctr" rtl="1"/>
                      <a:r>
                        <a:rPr lang="en-US" sz="3200" u="sng" dirty="0">
                          <a:solidFill>
                            <a:schemeClr val="tx1"/>
                          </a:solidFill>
                        </a:rPr>
                        <a:t>Design Patterns</a:t>
                      </a:r>
                      <a:endParaRPr lang="ar-KW" sz="3200" u="sng" dirty="0">
                        <a:solidFill>
                          <a:schemeClr val="tx1"/>
                        </a:solidFill>
                      </a:endParaRPr>
                    </a:p>
                  </a:txBody>
                  <a:tcPr/>
                </a:tc>
                <a:tc>
                  <a:txBody>
                    <a:bodyPr/>
                    <a:lstStyle/>
                    <a:p>
                      <a:pPr algn="ctr" rtl="1"/>
                      <a:r>
                        <a:rPr lang="en-US" sz="3200" u="sng" dirty="0">
                          <a:solidFill>
                            <a:schemeClr val="tx1"/>
                          </a:solidFill>
                        </a:rPr>
                        <a:t>Architecture Patterns</a:t>
                      </a:r>
                      <a:endParaRPr lang="ar-KW" sz="3200" u="sng" dirty="0">
                        <a:solidFill>
                          <a:schemeClr val="tx1"/>
                        </a:solidFill>
                      </a:endParaRPr>
                    </a:p>
                  </a:txBody>
                  <a:tcPr/>
                </a:tc>
                <a:extLst>
                  <a:ext uri="{0D108BD9-81ED-4DB2-BD59-A6C34878D82A}">
                    <a16:rowId xmlns:a16="http://schemas.microsoft.com/office/drawing/2014/main" val="10000"/>
                  </a:ext>
                </a:extLst>
              </a:tr>
              <a:tr h="685800">
                <a:tc>
                  <a:txBody>
                    <a:bodyPr/>
                    <a:lstStyle/>
                    <a:p>
                      <a:pPr algn="l" rtl="0"/>
                      <a:r>
                        <a:rPr lang="en-US" dirty="0"/>
                        <a:t>Patterns for solving specific code scenarios</a:t>
                      </a:r>
                      <a:endParaRPr lang="ar-KW" dirty="0"/>
                    </a:p>
                  </a:txBody>
                  <a:tcPr/>
                </a:tc>
                <a:tc>
                  <a:txBody>
                    <a:bodyPr/>
                    <a:lstStyle/>
                    <a:p>
                      <a:pPr rtl="1"/>
                      <a:r>
                        <a:rPr lang="en-US" dirty="0"/>
                        <a:t>Patterns for the </a:t>
                      </a:r>
                      <a:r>
                        <a:rPr kumimoji="0" lang="en-US" b="0" i="0" kern="1200" dirty="0">
                          <a:solidFill>
                            <a:schemeClr val="dk1"/>
                          </a:solidFill>
                          <a:effectLst/>
                          <a:latin typeface="+mn-lt"/>
                          <a:ea typeface="+mn-ea"/>
                          <a:cs typeface="+mn-cs"/>
                        </a:rPr>
                        <a:t> skeleton and abstract view of the software.</a:t>
                      </a:r>
                      <a:endParaRPr lang="ar-KW" dirty="0"/>
                    </a:p>
                  </a:txBody>
                  <a:tcPr/>
                </a:tc>
                <a:extLst>
                  <a:ext uri="{0D108BD9-81ED-4DB2-BD59-A6C34878D82A}">
                    <a16:rowId xmlns:a16="http://schemas.microsoft.com/office/drawing/2014/main" val="10001"/>
                  </a:ext>
                </a:extLst>
              </a:tr>
              <a:tr h="685800">
                <a:tc>
                  <a:txBody>
                    <a:bodyPr/>
                    <a:lstStyle/>
                    <a:p>
                      <a:pPr algn="l" rtl="0"/>
                      <a:endParaRPr lang="ar-KW" dirty="0"/>
                    </a:p>
                  </a:txBody>
                  <a:tcPr/>
                </a:tc>
                <a:tc>
                  <a:txBody>
                    <a:bodyPr/>
                    <a:lstStyle/>
                    <a:p>
                      <a:pPr rtl="1"/>
                      <a:r>
                        <a:rPr lang="en-US" dirty="0"/>
                        <a:t>Layers Architecture </a:t>
                      </a:r>
                      <a:endParaRPr lang="ar-KW" dirty="0"/>
                    </a:p>
                  </a:txBody>
                  <a:tcPr/>
                </a:tc>
                <a:extLst>
                  <a:ext uri="{0D108BD9-81ED-4DB2-BD59-A6C34878D82A}">
                    <a16:rowId xmlns:a16="http://schemas.microsoft.com/office/drawing/2014/main" val="10002"/>
                  </a:ext>
                </a:extLst>
              </a:tr>
              <a:tr h="685800">
                <a:tc>
                  <a:txBody>
                    <a:bodyPr/>
                    <a:lstStyle/>
                    <a:p>
                      <a:pPr rtl="1"/>
                      <a:r>
                        <a:rPr lang="en-US" dirty="0"/>
                        <a:t>Observer</a:t>
                      </a:r>
                      <a:r>
                        <a:rPr lang="en-US" baseline="0" dirty="0"/>
                        <a:t> </a:t>
                      </a:r>
                      <a:r>
                        <a:rPr lang="en-US" sz="1800" dirty="0">
                          <a:effectLst/>
                        </a:rPr>
                        <a:t>Behavioral pattern</a:t>
                      </a:r>
                      <a:r>
                        <a:rPr lang="en-US" baseline="0" dirty="0"/>
                        <a:t> </a:t>
                      </a:r>
                      <a:endParaRPr lang="ar-KW"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Model View Controller (MVC) </a:t>
                      </a:r>
                      <a:endParaRPr lang="ar-KW" dirty="0"/>
                    </a:p>
                  </a:txBody>
                  <a:tcPr/>
                </a:tc>
                <a:extLst>
                  <a:ext uri="{0D108BD9-81ED-4DB2-BD59-A6C34878D82A}">
                    <a16:rowId xmlns:a16="http://schemas.microsoft.com/office/drawing/2014/main" val="10003"/>
                  </a:ext>
                </a:extLst>
              </a:tr>
              <a:tr h="685800">
                <a:tc>
                  <a:txBody>
                    <a:bodyPr/>
                    <a:lstStyle/>
                    <a:p>
                      <a:pPr rtl="1"/>
                      <a:r>
                        <a:rPr lang="en-US" dirty="0"/>
                        <a:t>Singletons </a:t>
                      </a:r>
                      <a:r>
                        <a:rPr kumimoji="0" lang="en-US" b="1" i="0" kern="1200" dirty="0">
                          <a:solidFill>
                            <a:schemeClr val="dk1"/>
                          </a:solidFill>
                          <a:effectLst/>
                          <a:latin typeface="+mn-lt"/>
                          <a:ea typeface="+mn-ea"/>
                          <a:cs typeface="+mn-cs"/>
                        </a:rPr>
                        <a:t>Creational </a:t>
                      </a:r>
                      <a:r>
                        <a:rPr lang="en-US" sz="1800" dirty="0">
                          <a:effectLst/>
                        </a:rPr>
                        <a:t> pattern</a:t>
                      </a:r>
                      <a:endParaRPr lang="ar-KW" dirty="0"/>
                    </a:p>
                  </a:txBody>
                  <a:tcPr/>
                </a:tc>
                <a:tc>
                  <a:txBody>
                    <a:bodyPr/>
                    <a:lstStyle/>
                    <a:p>
                      <a:pPr rtl="1"/>
                      <a:r>
                        <a:rPr lang="en-US" dirty="0"/>
                        <a:t>Components</a:t>
                      </a:r>
                      <a:r>
                        <a:rPr lang="en-US" baseline="0" dirty="0"/>
                        <a:t> Architecture</a:t>
                      </a:r>
                      <a:endParaRPr lang="ar-KW" dirty="0"/>
                    </a:p>
                  </a:txBody>
                  <a:tcPr/>
                </a:tc>
                <a:extLst>
                  <a:ext uri="{0D108BD9-81ED-4DB2-BD59-A6C34878D82A}">
                    <a16:rowId xmlns:a16="http://schemas.microsoft.com/office/drawing/2014/main" val="10004"/>
                  </a:ext>
                </a:extLst>
              </a:tr>
              <a:tr h="685800">
                <a:tc>
                  <a:txBody>
                    <a:bodyPr/>
                    <a:lstStyle/>
                    <a:p>
                      <a:pPr rtl="1"/>
                      <a:r>
                        <a:rPr lang="en-US" dirty="0"/>
                        <a:t>Factory </a:t>
                      </a:r>
                      <a:r>
                        <a:rPr kumimoji="0" lang="en-US" b="1" i="0" kern="1200" dirty="0">
                          <a:solidFill>
                            <a:schemeClr val="dk1"/>
                          </a:solidFill>
                          <a:effectLst/>
                          <a:latin typeface="+mn-lt"/>
                          <a:ea typeface="+mn-ea"/>
                          <a:cs typeface="+mn-cs"/>
                        </a:rPr>
                        <a:t>Creational </a:t>
                      </a:r>
                      <a:r>
                        <a:rPr lang="en-US" sz="1800" dirty="0">
                          <a:effectLst/>
                        </a:rPr>
                        <a:t> pattern</a:t>
                      </a:r>
                      <a:endParaRPr lang="ar-KW" dirty="0"/>
                    </a:p>
                  </a:txBody>
                  <a:tcPr/>
                </a:tc>
                <a:tc>
                  <a:txBody>
                    <a:bodyPr/>
                    <a:lstStyle/>
                    <a:p>
                      <a:pPr rtl="1"/>
                      <a:r>
                        <a:rPr lang="en-US" dirty="0"/>
                        <a:t>Service Oriented</a:t>
                      </a:r>
                      <a:r>
                        <a:rPr lang="en-US" baseline="0" dirty="0"/>
                        <a:t> Architecture</a:t>
                      </a:r>
                      <a:endParaRPr lang="ar-KW"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457200" y="381000"/>
            <a:ext cx="8458200" cy="523220"/>
          </a:xfrm>
          <a:prstGeom prst="rect">
            <a:avLst/>
          </a:prstGeom>
          <a:noFill/>
        </p:spPr>
        <p:txBody>
          <a:bodyPr wrap="square" rtlCol="1">
            <a:spAutoFit/>
          </a:bodyPr>
          <a:lstStyle/>
          <a:p>
            <a:r>
              <a:rPr lang="en-US" sz="2800" b="1" dirty="0">
                <a:effectLst>
                  <a:outerShdw blurRad="38100" dist="38100" dir="2700000" algn="tl">
                    <a:srgbClr val="000000">
                      <a:alpha val="43137"/>
                    </a:srgbClr>
                  </a:outerShdw>
                </a:effectLst>
              </a:rPr>
              <a:t>Summary of  Architecture &amp; Design Pattern Types </a:t>
            </a:r>
            <a:endParaRPr lang="ar-KW" sz="2800" b="1" dirty="0">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99672E-705D-57C3-A5F1-87555F34330C}"/>
              </a:ext>
            </a:extLst>
          </p:cNvPr>
          <p:cNvSpPr>
            <a:spLocks noGrp="1"/>
          </p:cNvSpPr>
          <p:nvPr>
            <p:ph idx="1"/>
          </p:nvPr>
        </p:nvSpPr>
        <p:spPr/>
        <p:txBody>
          <a:bodyPr/>
          <a:lstStyle/>
          <a:p>
            <a:pPr algn="l"/>
            <a:r>
              <a:rPr lang="en-US" b="1" i="0" dirty="0">
                <a:solidFill>
                  <a:srgbClr val="444444"/>
                </a:solidFill>
                <a:effectLst/>
                <a:latin typeface="Nunito Sans" pitchFamily="2" charset="0"/>
              </a:rPr>
              <a:t>These design patterns divided mainly into three Groups:</a:t>
            </a:r>
            <a:endParaRPr lang="en-US" b="0" i="0" dirty="0">
              <a:solidFill>
                <a:srgbClr val="444444"/>
              </a:solidFill>
              <a:effectLst/>
              <a:latin typeface="Nunito Sans" pitchFamily="2" charset="0"/>
            </a:endParaRPr>
          </a:p>
          <a:p>
            <a:pPr algn="l">
              <a:buFont typeface="+mj-lt"/>
              <a:buAutoNum type="arabicPeriod"/>
            </a:pPr>
            <a:r>
              <a:rPr lang="en-US" b="0" i="0" dirty="0">
                <a:solidFill>
                  <a:srgbClr val="444444"/>
                </a:solidFill>
                <a:effectLst/>
                <a:latin typeface="inherit"/>
              </a:rPr>
              <a:t>Creational Patterns</a:t>
            </a:r>
          </a:p>
          <a:p>
            <a:pPr algn="l">
              <a:buFont typeface="+mj-lt"/>
              <a:buAutoNum type="arabicPeriod"/>
            </a:pPr>
            <a:r>
              <a:rPr lang="en-US" b="0" i="0" dirty="0">
                <a:solidFill>
                  <a:srgbClr val="444444"/>
                </a:solidFill>
                <a:effectLst/>
                <a:latin typeface="inherit"/>
              </a:rPr>
              <a:t>Structural Patterns</a:t>
            </a:r>
          </a:p>
          <a:p>
            <a:pPr algn="l">
              <a:buFont typeface="+mj-lt"/>
              <a:buAutoNum type="arabicPeriod"/>
            </a:pPr>
            <a:r>
              <a:rPr lang="en-US" b="0" i="0" dirty="0">
                <a:solidFill>
                  <a:srgbClr val="444444"/>
                </a:solidFill>
                <a:effectLst/>
                <a:latin typeface="inherit"/>
              </a:rPr>
              <a:t>Behavioral Patterns</a:t>
            </a:r>
          </a:p>
          <a:p>
            <a:endParaRPr lang="en-US" dirty="0"/>
          </a:p>
        </p:txBody>
      </p:sp>
      <p:sp>
        <p:nvSpPr>
          <p:cNvPr id="3" name="Title 2">
            <a:extLst>
              <a:ext uri="{FF2B5EF4-FFF2-40B4-BE49-F238E27FC236}">
                <a16:creationId xmlns:a16="http://schemas.microsoft.com/office/drawing/2014/main" id="{4E8B685F-6D24-77CA-B1C2-9226FC4CE273}"/>
              </a:ext>
            </a:extLst>
          </p:cNvPr>
          <p:cNvSpPr>
            <a:spLocks noGrp="1"/>
          </p:cNvSpPr>
          <p:nvPr>
            <p:ph type="title"/>
          </p:nvPr>
        </p:nvSpPr>
        <p:spPr/>
        <p:txBody>
          <a:bodyPr/>
          <a:lstStyle/>
          <a:p>
            <a:r>
              <a:rPr lang="en-US" sz="4400" b="1" dirty="0">
                <a:effectLst>
                  <a:outerShdw blurRad="38100" dist="38100" dir="2700000" algn="tl">
                    <a:srgbClr val="000000">
                      <a:alpha val="43137"/>
                    </a:srgbClr>
                  </a:outerShdw>
                </a:effectLst>
              </a:rPr>
              <a:t>Design Patterns</a:t>
            </a:r>
            <a:endParaRPr lang="en-US" dirty="0"/>
          </a:p>
        </p:txBody>
      </p:sp>
    </p:spTree>
    <p:extLst>
      <p:ext uri="{BB962C8B-B14F-4D97-AF65-F5344CB8AC3E}">
        <p14:creationId xmlns:p14="http://schemas.microsoft.com/office/powerpoint/2010/main" val="423621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5791200" cy="5486400"/>
          </a:xfrm>
        </p:spPr>
        <p:txBody>
          <a:bodyPr>
            <a:noAutofit/>
          </a:bodyPr>
          <a:lstStyle/>
          <a:p>
            <a:pPr>
              <a:lnSpc>
                <a:spcPct val="120000"/>
              </a:lnSpc>
            </a:pPr>
            <a:r>
              <a:rPr lang="en-US" sz="2800" b="1" dirty="0">
                <a:solidFill>
                  <a:srgbClr val="FF0000"/>
                </a:solidFill>
              </a:rPr>
              <a:t>The Layers pattern</a:t>
            </a:r>
            <a:r>
              <a:rPr lang="en-US" sz="2800" dirty="0"/>
              <a:t>, help to structure the architecture of a system into groups of </a:t>
            </a:r>
            <a:r>
              <a:rPr lang="en-US" sz="2800" dirty="0">
                <a:solidFill>
                  <a:srgbClr val="C00000"/>
                </a:solidFill>
              </a:rPr>
              <a:t>basic  services/functionalities</a:t>
            </a:r>
            <a:r>
              <a:rPr lang="en-US" sz="2800" dirty="0"/>
              <a:t>, each at a particular level of abstraction.</a:t>
            </a:r>
          </a:p>
          <a:p>
            <a:pPr>
              <a:lnSpc>
                <a:spcPct val="120000"/>
              </a:lnSpc>
            </a:pPr>
            <a:r>
              <a:rPr lang="en-US" sz="2800" u="sng" dirty="0">
                <a:solidFill>
                  <a:srgbClr val="FF0000"/>
                </a:solidFill>
              </a:rPr>
              <a:t>How it works: </a:t>
            </a:r>
            <a:r>
              <a:rPr lang="en-US" sz="2800" dirty="0"/>
              <a:t>The system is structured into an appropriate number of layers, with each layer making use only of services provided by the layers below it.</a:t>
            </a:r>
          </a:p>
          <a:p>
            <a:pPr>
              <a:lnSpc>
                <a:spcPct val="120000"/>
              </a:lnSpc>
            </a:pPr>
            <a:endParaRPr lang="en-US" sz="2400" dirty="0"/>
          </a:p>
        </p:txBody>
      </p:sp>
      <p:sp>
        <p:nvSpPr>
          <p:cNvPr id="3" name="Title 2"/>
          <p:cNvSpPr>
            <a:spLocks noGrp="1"/>
          </p:cNvSpPr>
          <p:nvPr>
            <p:ph type="title"/>
          </p:nvPr>
        </p:nvSpPr>
        <p:spPr>
          <a:xfrm>
            <a:off x="228600" y="76200"/>
            <a:ext cx="8915400" cy="609600"/>
          </a:xfrm>
        </p:spPr>
        <p:txBody>
          <a:bodyPr>
            <a:noAutofit/>
          </a:bodyPr>
          <a:lstStyle/>
          <a:p>
            <a:r>
              <a:rPr lang="en-US" sz="4000" dirty="0"/>
              <a:t>The Layers pattern</a:t>
            </a:r>
          </a:p>
        </p:txBody>
      </p:sp>
      <p:sp>
        <p:nvSpPr>
          <p:cNvPr id="4" name="Date Placeholder 3"/>
          <p:cNvSpPr txBox="1">
            <a:spLocks/>
          </p:cNvSpPr>
          <p:nvPr/>
        </p:nvSpPr>
        <p:spPr>
          <a:xfrm>
            <a:off x="15240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rush Script Std" pitchFamily="50" charset="0"/>
                <a:ea typeface="+mn-ea"/>
                <a:cs typeface="+mn-cs"/>
              </a:rPr>
              <a:t>Dr. Hussien M. Sharaf</a:t>
            </a:r>
          </a:p>
        </p:txBody>
      </p:sp>
      <p:sp>
        <p:nvSpPr>
          <p:cNvPr id="5" name="Slide Number Placeholder 4"/>
          <p:cNvSpPr txBox="1">
            <a:spLocks/>
          </p:cNvSpPr>
          <p:nvPr/>
        </p:nvSpPr>
        <p:spPr>
          <a:xfrm>
            <a:off x="8153400" y="64770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6" name="Rectangle 5">
            <a:extLst>
              <a:ext uri="{FF2B5EF4-FFF2-40B4-BE49-F238E27FC236}">
                <a16:creationId xmlns:a16="http://schemas.microsoft.com/office/drawing/2014/main" id="{5E0ADA95-0275-A62E-5F6E-8C7E7FF90C44}"/>
              </a:ext>
            </a:extLst>
          </p:cNvPr>
          <p:cNvSpPr/>
          <p:nvPr/>
        </p:nvSpPr>
        <p:spPr>
          <a:xfrm>
            <a:off x="6477000" y="501134"/>
            <a:ext cx="2099742" cy="369332"/>
          </a:xfrm>
          <a:prstGeom prst="rect">
            <a:avLst/>
          </a:prstGeom>
        </p:spPr>
        <p:txBody>
          <a:bodyPr wrap="none">
            <a:spAutoFit/>
          </a:bodyPr>
          <a:lstStyle/>
          <a:p>
            <a:r>
              <a:rPr lang="en-US" dirty="0">
                <a:solidFill>
                  <a:srgbClr val="000000"/>
                </a:solidFill>
                <a:latin typeface="Arial" panose="020B0604020202020204" pitchFamily="34" charset="0"/>
              </a:rPr>
              <a:t>N-Tier Architecture</a:t>
            </a:r>
            <a:endParaRPr lang="en-US" b="0" i="0" dirty="0">
              <a:solidFill>
                <a:srgbClr val="000000"/>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E0315847-0194-0562-717E-4BE310B75E57}"/>
              </a:ext>
            </a:extLst>
          </p:cNvPr>
          <p:cNvSpPr/>
          <p:nvPr/>
        </p:nvSpPr>
        <p:spPr>
          <a:xfrm>
            <a:off x="6178853" y="841309"/>
            <a:ext cx="2619103" cy="9449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Presentation/UI layer</a:t>
            </a:r>
          </a:p>
        </p:txBody>
      </p:sp>
      <p:sp>
        <p:nvSpPr>
          <p:cNvPr id="8" name="Rectangle: Rounded Corners 7">
            <a:extLst>
              <a:ext uri="{FF2B5EF4-FFF2-40B4-BE49-F238E27FC236}">
                <a16:creationId xmlns:a16="http://schemas.microsoft.com/office/drawing/2014/main" id="{6056C347-1285-1412-5CE9-8063F58B164F}"/>
              </a:ext>
            </a:extLst>
          </p:cNvPr>
          <p:cNvSpPr/>
          <p:nvPr/>
        </p:nvSpPr>
        <p:spPr>
          <a:xfrm>
            <a:off x="6178853" y="1786261"/>
            <a:ext cx="2619103" cy="9143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t> Business/Logic/Domain layer</a:t>
            </a:r>
          </a:p>
        </p:txBody>
      </p:sp>
      <p:sp>
        <p:nvSpPr>
          <p:cNvPr id="9" name="Rectangle: Rounded Corners 8">
            <a:extLst>
              <a:ext uri="{FF2B5EF4-FFF2-40B4-BE49-F238E27FC236}">
                <a16:creationId xmlns:a16="http://schemas.microsoft.com/office/drawing/2014/main" id="{F8BCA6F6-EB9E-D030-A8EC-BADB5B0BEC7A}"/>
              </a:ext>
            </a:extLst>
          </p:cNvPr>
          <p:cNvSpPr/>
          <p:nvPr/>
        </p:nvSpPr>
        <p:spPr>
          <a:xfrm>
            <a:off x="6178853" y="2700661"/>
            <a:ext cx="2619103" cy="10784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Data access </a:t>
            </a:r>
            <a:br>
              <a:rPr lang="en-US" sz="2000" b="1" dirty="0"/>
            </a:br>
            <a:r>
              <a:rPr lang="en-US" sz="2400" b="1" dirty="0"/>
              <a:t>layer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ookManFont">
      <a:majorFont>
        <a:latin typeface="Bookman Old Style"/>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8133</TotalTime>
  <Words>2449</Words>
  <Application>Microsoft Office PowerPoint</Application>
  <PresentationFormat>On-screen Show (4:3)</PresentationFormat>
  <Paragraphs>357</Paragraphs>
  <Slides>32</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Arial</vt:lpstr>
      <vt:lpstr>Bell MT</vt:lpstr>
      <vt:lpstr>Book Antiqua</vt:lpstr>
      <vt:lpstr>Bookman Old Style</vt:lpstr>
      <vt:lpstr>Brush Script MT</vt:lpstr>
      <vt:lpstr>Brush Script Std</vt:lpstr>
      <vt:lpstr>Calibri</vt:lpstr>
      <vt:lpstr>inherit</vt:lpstr>
      <vt:lpstr>Nunito Sans</vt:lpstr>
      <vt:lpstr>Times New Roman</vt:lpstr>
      <vt:lpstr>Verdana</vt:lpstr>
      <vt:lpstr>Wingdings 2</vt:lpstr>
      <vt:lpstr>Wingdings 3</vt:lpstr>
      <vt:lpstr>Concourse</vt:lpstr>
      <vt:lpstr>PowerPoint Presentation</vt:lpstr>
      <vt:lpstr>Course review</vt:lpstr>
      <vt:lpstr>Lecture outline</vt:lpstr>
      <vt:lpstr>A. Architectural design  patterns and product lines</vt:lpstr>
      <vt:lpstr>Software architectures</vt:lpstr>
      <vt:lpstr>Software architectures</vt:lpstr>
      <vt:lpstr>PowerPoint Presentation</vt:lpstr>
      <vt:lpstr>Design Patterns</vt:lpstr>
      <vt:lpstr>The Layers pattern</vt:lpstr>
      <vt:lpstr>The Layers pattern cont.</vt:lpstr>
      <vt:lpstr>The Layers pattern</vt:lpstr>
      <vt:lpstr>The Layers pattern</vt:lpstr>
      <vt:lpstr>The Layers pattern</vt:lpstr>
      <vt:lpstr>The Layers pattern</vt:lpstr>
      <vt:lpstr>The Layers pattern</vt:lpstr>
      <vt:lpstr>The Layers pattern</vt:lpstr>
      <vt:lpstr>PowerPoint Presentation</vt:lpstr>
      <vt:lpstr>Rest</vt:lpstr>
      <vt:lpstr>Architecture Patterns (Cont.)</vt:lpstr>
      <vt:lpstr>Programming Models (Cont.)</vt:lpstr>
      <vt:lpstr>1. Model–View–Controller (MVC)</vt:lpstr>
      <vt:lpstr>1. Model–View–Controller (MVC)</vt:lpstr>
      <vt:lpstr>1. Model–View–Controller (MVC) (Cont.)</vt:lpstr>
      <vt:lpstr>1. Model–View–Controller (MVC) (Cont.)</vt:lpstr>
      <vt:lpstr>2. Customized architecture</vt:lpstr>
      <vt:lpstr>modularized architecture for Data migration</vt:lpstr>
      <vt:lpstr>modularized architecture for Data migration</vt:lpstr>
      <vt:lpstr>3. Service-oriented architectures</vt:lpstr>
      <vt:lpstr>Web Service</vt:lpstr>
      <vt:lpstr>PowerPoint Presentation</vt:lpstr>
      <vt:lpstr>Enterprise components and architectures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Declaration of variables</dc:title>
  <dc:creator>Karoom</dc:creator>
  <cp:lastModifiedBy>hussien mohamed abdullah sharaf</cp:lastModifiedBy>
  <cp:revision>1372</cp:revision>
  <dcterms:created xsi:type="dcterms:W3CDTF">2006-08-16T00:00:00Z</dcterms:created>
  <dcterms:modified xsi:type="dcterms:W3CDTF">2023-02-23T19:31:18Z</dcterms:modified>
</cp:coreProperties>
</file>