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267" r:id="rId2"/>
    <p:sldId id="357" r:id="rId3"/>
    <p:sldId id="394" r:id="rId4"/>
    <p:sldId id="389" r:id="rId5"/>
    <p:sldId id="383" r:id="rId6"/>
    <p:sldId id="275" r:id="rId7"/>
    <p:sldId id="403" r:id="rId8"/>
    <p:sldId id="379" r:id="rId9"/>
    <p:sldId id="416" r:id="rId10"/>
    <p:sldId id="380" r:id="rId11"/>
    <p:sldId id="381" r:id="rId12"/>
    <p:sldId id="417" r:id="rId13"/>
    <p:sldId id="418" r:id="rId14"/>
    <p:sldId id="419" r:id="rId15"/>
    <p:sldId id="420" r:id="rId16"/>
    <p:sldId id="421" r:id="rId17"/>
    <p:sldId id="422" r:id="rId18"/>
    <p:sldId id="423" r:id="rId19"/>
    <p:sldId id="424" r:id="rId20"/>
    <p:sldId id="425" r:id="rId21"/>
    <p:sldId id="426" r:id="rId22"/>
    <p:sldId id="427" r:id="rId23"/>
    <p:sldId id="428" r:id="rId24"/>
    <p:sldId id="429" r:id="rId25"/>
    <p:sldId id="430" r:id="rId26"/>
    <p:sldId id="369" r:id="rId27"/>
    <p:sldId id="414" r:id="rId28"/>
    <p:sldId id="415" r:id="rId29"/>
    <p:sldId id="376" r:id="rId30"/>
    <p:sldId id="26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1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34" autoAdjust="0"/>
  </p:normalViewPr>
  <p:slideViewPr>
    <p:cSldViewPr>
      <p:cViewPr varScale="1">
        <p:scale>
          <a:sx n="65" d="100"/>
          <a:sy n="65" d="100"/>
        </p:scale>
        <p:origin x="1536" y="78"/>
      </p:cViewPr>
      <p:guideLst>
        <p:guide orient="horz" pos="2160"/>
        <p:guide pos="2880"/>
      </p:guideLst>
    </p:cSldViewPr>
  </p:slideViewPr>
  <p:notesTextViewPr>
    <p:cViewPr>
      <p:scale>
        <a:sx n="100" d="100"/>
        <a:sy n="100" d="100"/>
      </p:scale>
      <p:origin x="0" y="0"/>
    </p:cViewPr>
  </p:notesTextViewPr>
  <p:notesViewPr>
    <p:cSldViewPr>
      <p:cViewPr>
        <p:scale>
          <a:sx n="70" d="100"/>
          <a:sy n="70" d="100"/>
        </p:scale>
        <p:origin x="-22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ssien mohamed abdullah sharaf" userId="1d57972a-8c62-4efb-b106-ffe225cee9ae" providerId="ADAL" clId="{FE75CD1D-D2F0-4B93-A2E2-C495B2DC6217}"/>
    <pc:docChg chg="custSel delSld modSld">
      <pc:chgData name="hussien mohamed abdullah sharaf" userId="1d57972a-8c62-4efb-b106-ffe225cee9ae" providerId="ADAL" clId="{FE75CD1D-D2F0-4B93-A2E2-C495B2DC6217}" dt="2023-02-23T19:37:05.725" v="34" actId="47"/>
      <pc:docMkLst>
        <pc:docMk/>
      </pc:docMkLst>
      <pc:sldChg chg="modSp mod">
        <pc:chgData name="hussien mohamed abdullah sharaf" userId="1d57972a-8c62-4efb-b106-ffe225cee9ae" providerId="ADAL" clId="{FE75CD1D-D2F0-4B93-A2E2-C495B2DC6217}" dt="2023-02-23T09:31:46.809" v="16" actId="27636"/>
        <pc:sldMkLst>
          <pc:docMk/>
          <pc:sldMk cId="0" sldId="267"/>
        </pc:sldMkLst>
        <pc:spChg chg="mod">
          <ac:chgData name="hussien mohamed abdullah sharaf" userId="1d57972a-8c62-4efb-b106-ffe225cee9ae" providerId="ADAL" clId="{FE75CD1D-D2F0-4B93-A2E2-C495B2DC6217}" dt="2023-02-23T09:31:46.809" v="16" actId="27636"/>
          <ac:spMkLst>
            <pc:docMk/>
            <pc:sldMk cId="0" sldId="267"/>
            <ac:spMk id="4" creationId="{00000000-0000-0000-0000-000000000000}"/>
          </ac:spMkLst>
        </pc:spChg>
        <pc:spChg chg="mod">
          <ac:chgData name="hussien mohamed abdullah sharaf" userId="1d57972a-8c62-4efb-b106-ffe225cee9ae" providerId="ADAL" clId="{FE75CD1D-D2F0-4B93-A2E2-C495B2DC6217}" dt="2023-02-14T02:57:32.211" v="14" actId="108"/>
          <ac:spMkLst>
            <pc:docMk/>
            <pc:sldMk cId="0" sldId="267"/>
            <ac:spMk id="10" creationId="{00000000-0000-0000-0000-000000000000}"/>
          </ac:spMkLst>
        </pc:spChg>
      </pc:sldChg>
      <pc:sldChg chg="modSp mod">
        <pc:chgData name="hussien mohamed abdullah sharaf" userId="1d57972a-8c62-4efb-b106-ffe225cee9ae" providerId="ADAL" clId="{FE75CD1D-D2F0-4B93-A2E2-C495B2DC6217}" dt="2023-02-23T19:36:14.076" v="20" actId="1076"/>
        <pc:sldMkLst>
          <pc:docMk/>
          <pc:sldMk cId="0" sldId="275"/>
        </pc:sldMkLst>
        <pc:spChg chg="mod">
          <ac:chgData name="hussien mohamed abdullah sharaf" userId="1d57972a-8c62-4efb-b106-ffe225cee9ae" providerId="ADAL" clId="{FE75CD1D-D2F0-4B93-A2E2-C495B2DC6217}" dt="2023-02-23T19:36:14.076" v="20" actId="1076"/>
          <ac:spMkLst>
            <pc:docMk/>
            <pc:sldMk cId="0" sldId="275"/>
            <ac:spMk id="3" creationId="{1FDD9884-B80E-4B0F-97D5-753F77CD6A56}"/>
          </ac:spMkLst>
        </pc:spChg>
      </pc:sldChg>
      <pc:sldChg chg="del">
        <pc:chgData name="hussien mohamed abdullah sharaf" userId="1d57972a-8c62-4efb-b106-ffe225cee9ae" providerId="ADAL" clId="{FE75CD1D-D2F0-4B93-A2E2-C495B2DC6217}" dt="2023-02-14T02:57:12.279" v="0" actId="47"/>
        <pc:sldMkLst>
          <pc:docMk/>
          <pc:sldMk cId="0" sldId="282"/>
        </pc:sldMkLst>
      </pc:sldChg>
      <pc:sldChg chg="del">
        <pc:chgData name="hussien mohamed abdullah sharaf" userId="1d57972a-8c62-4efb-b106-ffe225cee9ae" providerId="ADAL" clId="{FE75CD1D-D2F0-4B93-A2E2-C495B2DC6217}" dt="2023-02-14T02:57:12.279" v="0" actId="47"/>
        <pc:sldMkLst>
          <pc:docMk/>
          <pc:sldMk cId="0" sldId="283"/>
        </pc:sldMkLst>
      </pc:sldChg>
      <pc:sldChg chg="del">
        <pc:chgData name="hussien mohamed abdullah sharaf" userId="1d57972a-8c62-4efb-b106-ffe225cee9ae" providerId="ADAL" clId="{FE75CD1D-D2F0-4B93-A2E2-C495B2DC6217}" dt="2023-02-14T02:57:12.279" v="0" actId="47"/>
        <pc:sldMkLst>
          <pc:docMk/>
          <pc:sldMk cId="0" sldId="284"/>
        </pc:sldMkLst>
      </pc:sldChg>
      <pc:sldChg chg="del">
        <pc:chgData name="hussien mohamed abdullah sharaf" userId="1d57972a-8c62-4efb-b106-ffe225cee9ae" providerId="ADAL" clId="{FE75CD1D-D2F0-4B93-A2E2-C495B2DC6217}" dt="2023-02-14T02:57:12.279" v="0" actId="47"/>
        <pc:sldMkLst>
          <pc:docMk/>
          <pc:sldMk cId="0" sldId="340"/>
        </pc:sldMkLst>
      </pc:sldChg>
      <pc:sldChg chg="del">
        <pc:chgData name="hussien mohamed abdullah sharaf" userId="1d57972a-8c62-4efb-b106-ffe225cee9ae" providerId="ADAL" clId="{FE75CD1D-D2F0-4B93-A2E2-C495B2DC6217}" dt="2023-02-23T19:35:05.885" v="19" actId="47"/>
        <pc:sldMkLst>
          <pc:docMk/>
          <pc:sldMk cId="0" sldId="341"/>
        </pc:sldMkLst>
      </pc:sldChg>
      <pc:sldChg chg="del">
        <pc:chgData name="hussien mohamed abdullah sharaf" userId="1d57972a-8c62-4efb-b106-ffe225cee9ae" providerId="ADAL" clId="{FE75CD1D-D2F0-4B93-A2E2-C495B2DC6217}" dt="2023-02-23T19:35:05.885" v="19" actId="47"/>
        <pc:sldMkLst>
          <pc:docMk/>
          <pc:sldMk cId="0" sldId="342"/>
        </pc:sldMkLst>
      </pc:sldChg>
      <pc:sldChg chg="del">
        <pc:chgData name="hussien mohamed abdullah sharaf" userId="1d57972a-8c62-4efb-b106-ffe225cee9ae" providerId="ADAL" clId="{FE75CD1D-D2F0-4B93-A2E2-C495B2DC6217}" dt="2023-02-23T19:35:05.885" v="19" actId="47"/>
        <pc:sldMkLst>
          <pc:docMk/>
          <pc:sldMk cId="0" sldId="343"/>
        </pc:sldMkLst>
      </pc:sldChg>
      <pc:sldChg chg="del">
        <pc:chgData name="hussien mohamed abdullah sharaf" userId="1d57972a-8c62-4efb-b106-ffe225cee9ae" providerId="ADAL" clId="{FE75CD1D-D2F0-4B93-A2E2-C495B2DC6217}" dt="2023-02-23T19:35:05.885" v="19" actId="47"/>
        <pc:sldMkLst>
          <pc:docMk/>
          <pc:sldMk cId="0" sldId="345"/>
        </pc:sldMkLst>
      </pc:sldChg>
      <pc:sldChg chg="del">
        <pc:chgData name="hussien mohamed abdullah sharaf" userId="1d57972a-8c62-4efb-b106-ffe225cee9ae" providerId="ADAL" clId="{FE75CD1D-D2F0-4B93-A2E2-C495B2DC6217}" dt="2023-02-23T19:35:05.885" v="19" actId="47"/>
        <pc:sldMkLst>
          <pc:docMk/>
          <pc:sldMk cId="0" sldId="346"/>
        </pc:sldMkLst>
      </pc:sldChg>
      <pc:sldChg chg="del">
        <pc:chgData name="hussien mohamed abdullah sharaf" userId="1d57972a-8c62-4efb-b106-ffe225cee9ae" providerId="ADAL" clId="{FE75CD1D-D2F0-4B93-A2E2-C495B2DC6217}" dt="2023-02-23T19:35:05.885" v="19" actId="47"/>
        <pc:sldMkLst>
          <pc:docMk/>
          <pc:sldMk cId="0" sldId="347"/>
        </pc:sldMkLst>
      </pc:sldChg>
      <pc:sldChg chg="del">
        <pc:chgData name="hussien mohamed abdullah sharaf" userId="1d57972a-8c62-4efb-b106-ffe225cee9ae" providerId="ADAL" clId="{FE75CD1D-D2F0-4B93-A2E2-C495B2DC6217}" dt="2023-02-23T19:35:05.885" v="19" actId="47"/>
        <pc:sldMkLst>
          <pc:docMk/>
          <pc:sldMk cId="0" sldId="348"/>
        </pc:sldMkLst>
      </pc:sldChg>
      <pc:sldChg chg="del">
        <pc:chgData name="hussien mohamed abdullah sharaf" userId="1d57972a-8c62-4efb-b106-ffe225cee9ae" providerId="ADAL" clId="{FE75CD1D-D2F0-4B93-A2E2-C495B2DC6217}" dt="2023-02-23T19:35:05.885" v="19" actId="47"/>
        <pc:sldMkLst>
          <pc:docMk/>
          <pc:sldMk cId="0" sldId="349"/>
        </pc:sldMkLst>
      </pc:sldChg>
      <pc:sldChg chg="del">
        <pc:chgData name="hussien mohamed abdullah sharaf" userId="1d57972a-8c62-4efb-b106-ffe225cee9ae" providerId="ADAL" clId="{FE75CD1D-D2F0-4B93-A2E2-C495B2DC6217}" dt="2023-02-23T19:35:05.885" v="19" actId="47"/>
        <pc:sldMkLst>
          <pc:docMk/>
          <pc:sldMk cId="3485043904" sldId="358"/>
        </pc:sldMkLst>
      </pc:sldChg>
      <pc:sldChg chg="del">
        <pc:chgData name="hussien mohamed abdullah sharaf" userId="1d57972a-8c62-4efb-b106-ffe225cee9ae" providerId="ADAL" clId="{FE75CD1D-D2F0-4B93-A2E2-C495B2DC6217}" dt="2023-02-23T19:36:41.819" v="31" actId="47"/>
        <pc:sldMkLst>
          <pc:docMk/>
          <pc:sldMk cId="108454930" sldId="359"/>
        </pc:sldMkLst>
      </pc:sldChg>
      <pc:sldChg chg="del">
        <pc:chgData name="hussien mohamed abdullah sharaf" userId="1d57972a-8c62-4efb-b106-ffe225cee9ae" providerId="ADAL" clId="{FE75CD1D-D2F0-4B93-A2E2-C495B2DC6217}" dt="2023-02-23T19:35:05.885" v="19" actId="47"/>
        <pc:sldMkLst>
          <pc:docMk/>
          <pc:sldMk cId="126283700" sldId="360"/>
        </pc:sldMkLst>
      </pc:sldChg>
      <pc:sldChg chg="del">
        <pc:chgData name="hussien mohamed abdullah sharaf" userId="1d57972a-8c62-4efb-b106-ffe225cee9ae" providerId="ADAL" clId="{FE75CD1D-D2F0-4B93-A2E2-C495B2DC6217}" dt="2023-02-23T19:34:29.607" v="18" actId="47"/>
        <pc:sldMkLst>
          <pc:docMk/>
          <pc:sldMk cId="284486056" sldId="372"/>
        </pc:sldMkLst>
      </pc:sldChg>
      <pc:sldChg chg="del">
        <pc:chgData name="hussien mohamed abdullah sharaf" userId="1d57972a-8c62-4efb-b106-ffe225cee9ae" providerId="ADAL" clId="{FE75CD1D-D2F0-4B93-A2E2-C495B2DC6217}" dt="2023-02-23T19:35:05.885" v="19" actId="47"/>
        <pc:sldMkLst>
          <pc:docMk/>
          <pc:sldMk cId="238483954" sldId="374"/>
        </pc:sldMkLst>
      </pc:sldChg>
      <pc:sldChg chg="del">
        <pc:chgData name="hussien mohamed abdullah sharaf" userId="1d57972a-8c62-4efb-b106-ffe225cee9ae" providerId="ADAL" clId="{FE75CD1D-D2F0-4B93-A2E2-C495B2DC6217}" dt="2023-02-23T19:35:05.885" v="19" actId="47"/>
        <pc:sldMkLst>
          <pc:docMk/>
          <pc:sldMk cId="3485043904" sldId="378"/>
        </pc:sldMkLst>
      </pc:sldChg>
      <pc:sldChg chg="del">
        <pc:chgData name="hussien mohamed abdullah sharaf" userId="1d57972a-8c62-4efb-b106-ffe225cee9ae" providerId="ADAL" clId="{FE75CD1D-D2F0-4B93-A2E2-C495B2DC6217}" dt="2023-02-23T19:37:05.725" v="34" actId="47"/>
        <pc:sldMkLst>
          <pc:docMk/>
          <pc:sldMk cId="3440799876" sldId="386"/>
        </pc:sldMkLst>
      </pc:sldChg>
      <pc:sldChg chg="del">
        <pc:chgData name="hussien mohamed abdullah sharaf" userId="1d57972a-8c62-4efb-b106-ffe225cee9ae" providerId="ADAL" clId="{FE75CD1D-D2F0-4B93-A2E2-C495B2DC6217}" dt="2023-02-23T19:37:03.805" v="33" actId="47"/>
        <pc:sldMkLst>
          <pc:docMk/>
          <pc:sldMk cId="2066353069" sldId="387"/>
        </pc:sldMkLst>
      </pc:sldChg>
      <pc:sldChg chg="del">
        <pc:chgData name="hussien mohamed abdullah sharaf" userId="1d57972a-8c62-4efb-b106-ffe225cee9ae" providerId="ADAL" clId="{FE75CD1D-D2F0-4B93-A2E2-C495B2DC6217}" dt="2023-02-23T19:34:23.683" v="17" actId="47"/>
        <pc:sldMkLst>
          <pc:docMk/>
          <pc:sldMk cId="3996303745" sldId="388"/>
        </pc:sldMkLst>
      </pc:sldChg>
      <pc:sldChg chg="del">
        <pc:chgData name="hussien mohamed abdullah sharaf" userId="1d57972a-8c62-4efb-b106-ffe225cee9ae" providerId="ADAL" clId="{FE75CD1D-D2F0-4B93-A2E2-C495B2DC6217}" dt="2023-02-14T02:57:12.279" v="0" actId="47"/>
        <pc:sldMkLst>
          <pc:docMk/>
          <pc:sldMk cId="0" sldId="390"/>
        </pc:sldMkLst>
      </pc:sldChg>
      <pc:sldChg chg="del">
        <pc:chgData name="hussien mohamed abdullah sharaf" userId="1d57972a-8c62-4efb-b106-ffe225cee9ae" providerId="ADAL" clId="{FE75CD1D-D2F0-4B93-A2E2-C495B2DC6217}" dt="2023-02-14T02:57:12.279" v="0" actId="47"/>
        <pc:sldMkLst>
          <pc:docMk/>
          <pc:sldMk cId="427016612" sldId="391"/>
        </pc:sldMkLst>
      </pc:sldChg>
      <pc:sldChg chg="del">
        <pc:chgData name="hussien mohamed abdullah sharaf" userId="1d57972a-8c62-4efb-b106-ffe225cee9ae" providerId="ADAL" clId="{FE75CD1D-D2F0-4B93-A2E2-C495B2DC6217}" dt="2023-02-23T19:35:05.885" v="19" actId="47"/>
        <pc:sldMkLst>
          <pc:docMk/>
          <pc:sldMk cId="1088387441" sldId="392"/>
        </pc:sldMkLst>
      </pc:sldChg>
      <pc:sldChg chg="del">
        <pc:chgData name="hussien mohamed abdullah sharaf" userId="1d57972a-8c62-4efb-b106-ffe225cee9ae" providerId="ADAL" clId="{FE75CD1D-D2F0-4B93-A2E2-C495B2DC6217}" dt="2023-02-23T19:35:05.885" v="19" actId="47"/>
        <pc:sldMkLst>
          <pc:docMk/>
          <pc:sldMk cId="3334040697" sldId="393"/>
        </pc:sldMkLst>
      </pc:sldChg>
      <pc:sldChg chg="del">
        <pc:chgData name="hussien mohamed abdullah sharaf" userId="1d57972a-8c62-4efb-b106-ffe225cee9ae" providerId="ADAL" clId="{FE75CD1D-D2F0-4B93-A2E2-C495B2DC6217}" dt="2023-02-23T19:36:55.249" v="32" actId="47"/>
        <pc:sldMkLst>
          <pc:docMk/>
          <pc:sldMk cId="3982093555" sldId="395"/>
        </pc:sldMkLst>
      </pc:sldChg>
      <pc:sldChg chg="del">
        <pc:chgData name="hussien mohamed abdullah sharaf" userId="1d57972a-8c62-4efb-b106-ffe225cee9ae" providerId="ADAL" clId="{FE75CD1D-D2F0-4B93-A2E2-C495B2DC6217}" dt="2023-02-14T02:57:12.279" v="0" actId="47"/>
        <pc:sldMkLst>
          <pc:docMk/>
          <pc:sldMk cId="4236213396" sldId="396"/>
        </pc:sldMkLst>
      </pc:sldChg>
      <pc:sldChg chg="modSp mod">
        <pc:chgData name="hussien mohamed abdullah sharaf" userId="1d57972a-8c62-4efb-b106-ffe225cee9ae" providerId="ADAL" clId="{FE75CD1D-D2F0-4B93-A2E2-C495B2DC6217}" dt="2023-02-23T19:36:33.050" v="30" actId="20577"/>
        <pc:sldMkLst>
          <pc:docMk/>
          <pc:sldMk cId="2981645025" sldId="403"/>
        </pc:sldMkLst>
        <pc:spChg chg="mod">
          <ac:chgData name="hussien mohamed abdullah sharaf" userId="1d57972a-8c62-4efb-b106-ffe225cee9ae" providerId="ADAL" clId="{FE75CD1D-D2F0-4B93-A2E2-C495B2DC6217}" dt="2023-02-23T19:36:33.050" v="30" actId="20577"/>
          <ac:spMkLst>
            <pc:docMk/>
            <pc:sldMk cId="2981645025" sldId="403"/>
            <ac:spMk id="2" creationId="{9805ACB9-9C15-4001-BB14-81CFCAA99DBB}"/>
          </ac:spMkLst>
        </pc:spChg>
      </pc:sldChg>
      <pc:sldMasterChg chg="delSldLayout">
        <pc:chgData name="hussien mohamed abdullah sharaf" userId="1d57972a-8c62-4efb-b106-ffe225cee9ae" providerId="ADAL" clId="{FE75CD1D-D2F0-4B93-A2E2-C495B2DC6217}" dt="2023-02-23T19:34:29.607" v="18" actId="47"/>
        <pc:sldMasterMkLst>
          <pc:docMk/>
          <pc:sldMasterMk cId="0" sldId="2147483660"/>
        </pc:sldMasterMkLst>
        <pc:sldLayoutChg chg="del">
          <pc:chgData name="hussien mohamed abdullah sharaf" userId="1d57972a-8c62-4efb-b106-ffe225cee9ae" providerId="ADAL" clId="{FE75CD1D-D2F0-4B93-A2E2-C495B2DC6217}" dt="2023-02-23T19:34:29.607" v="18" actId="47"/>
          <pc:sldLayoutMkLst>
            <pc:docMk/>
            <pc:sldMasterMk cId="0" sldId="2147483660"/>
            <pc:sldLayoutMk cId="1520667269" sldId="2147483672"/>
          </pc:sldLayoutMkLst>
        </pc:sldLayoutChg>
      </pc:sldMasterChg>
    </pc:docChg>
  </pc:docChgLst>
  <pc:docChgLst>
    <pc:chgData name="Hussien Mohamed Abdallah Sharaf" userId="1d57972a-8c62-4efb-b106-ffe225cee9ae" providerId="ADAL" clId="{BB00686B-85DE-45B8-973E-DB98EDE1C019}"/>
    <pc:docChg chg="undo redo custSel addSld delSld modSld sldOrd">
      <pc:chgData name="Hussien Mohamed Abdallah Sharaf" userId="1d57972a-8c62-4efb-b106-ffe225cee9ae" providerId="ADAL" clId="{BB00686B-85DE-45B8-973E-DB98EDE1C019}" dt="2023-02-14T02:31:01.190" v="338" actId="27636"/>
      <pc:docMkLst>
        <pc:docMk/>
      </pc:docMkLst>
      <pc:sldChg chg="addSp delSp modSp mod">
        <pc:chgData name="Hussien Mohamed Abdallah Sharaf" userId="1d57972a-8c62-4efb-b106-ffe225cee9ae" providerId="ADAL" clId="{BB00686B-85DE-45B8-973E-DB98EDE1C019}" dt="2023-02-14T01:55:10.926" v="21" actId="20577"/>
        <pc:sldMkLst>
          <pc:docMk/>
          <pc:sldMk cId="0" sldId="267"/>
        </pc:sldMkLst>
        <pc:spChg chg="mod">
          <ac:chgData name="Hussien Mohamed Abdallah Sharaf" userId="1d57972a-8c62-4efb-b106-ffe225cee9ae" providerId="ADAL" clId="{BB00686B-85DE-45B8-973E-DB98EDE1C019}" dt="2023-02-14T01:55:10.926" v="21" actId="20577"/>
          <ac:spMkLst>
            <pc:docMk/>
            <pc:sldMk cId="0" sldId="267"/>
            <ac:spMk id="6" creationId="{00000000-0000-0000-0000-000000000000}"/>
          </ac:spMkLst>
        </pc:spChg>
        <pc:spChg chg="mod">
          <ac:chgData name="Hussien Mohamed Abdallah Sharaf" userId="1d57972a-8c62-4efb-b106-ffe225cee9ae" providerId="ADAL" clId="{BB00686B-85DE-45B8-973E-DB98EDE1C019}" dt="2023-02-14T01:54:57.498" v="16" actId="20577"/>
          <ac:spMkLst>
            <pc:docMk/>
            <pc:sldMk cId="0" sldId="267"/>
            <ac:spMk id="10" creationId="{00000000-0000-0000-0000-000000000000}"/>
          </ac:spMkLst>
        </pc:spChg>
        <pc:spChg chg="del">
          <ac:chgData name="Hussien Mohamed Abdallah Sharaf" userId="1d57972a-8c62-4efb-b106-ffe225cee9ae" providerId="ADAL" clId="{BB00686B-85DE-45B8-973E-DB98EDE1C019}" dt="2023-02-14T01:52:46.694" v="0" actId="478"/>
          <ac:spMkLst>
            <pc:docMk/>
            <pc:sldMk cId="0" sldId="267"/>
            <ac:spMk id="11" creationId="{00000000-0000-0000-0000-000000000000}"/>
          </ac:spMkLst>
        </pc:spChg>
        <pc:picChg chg="add mod">
          <ac:chgData name="Hussien Mohamed Abdallah Sharaf" userId="1d57972a-8c62-4efb-b106-ffe225cee9ae" providerId="ADAL" clId="{BB00686B-85DE-45B8-973E-DB98EDE1C019}" dt="2023-02-14T01:53:04.468" v="2" actId="14100"/>
          <ac:picMkLst>
            <pc:docMk/>
            <pc:sldMk cId="0" sldId="267"/>
            <ac:picMk id="2" creationId="{8DA8D641-2699-C3AE-FA58-60546904B427}"/>
          </ac:picMkLst>
        </pc:picChg>
        <pc:picChg chg="mod">
          <ac:chgData name="Hussien Mohamed Abdallah Sharaf" userId="1d57972a-8c62-4efb-b106-ffe225cee9ae" providerId="ADAL" clId="{BB00686B-85DE-45B8-973E-DB98EDE1C019}" dt="2023-02-14T01:53:13.669" v="3" actId="14100"/>
          <ac:picMkLst>
            <pc:docMk/>
            <pc:sldMk cId="0" sldId="267"/>
            <ac:picMk id="1026" creationId="{00000000-0000-0000-0000-000000000000}"/>
          </ac:picMkLst>
        </pc:picChg>
      </pc:sldChg>
      <pc:sldChg chg="modSp add mod">
        <pc:chgData name="Hussien Mohamed Abdallah Sharaf" userId="1d57972a-8c62-4efb-b106-ffe225cee9ae" providerId="ADAL" clId="{BB00686B-85DE-45B8-973E-DB98EDE1C019}" dt="2023-02-14T02:29:40.333" v="333" actId="14100"/>
        <pc:sldMkLst>
          <pc:docMk/>
          <pc:sldMk cId="0" sldId="275"/>
        </pc:sldMkLst>
        <pc:spChg chg="mod">
          <ac:chgData name="Hussien Mohamed Abdallah Sharaf" userId="1d57972a-8c62-4efb-b106-ffe225cee9ae" providerId="ADAL" clId="{BB00686B-85DE-45B8-973E-DB98EDE1C019}" dt="2023-02-14T02:29:40.333" v="333" actId="14100"/>
          <ac:spMkLst>
            <pc:docMk/>
            <pc:sldMk cId="0" sldId="275"/>
            <ac:spMk id="8" creationId="{1ECD3613-5D41-4B85-BEA3-E065C36D311C}"/>
          </ac:spMkLst>
        </pc:spChg>
        <pc:spChg chg="mod">
          <ac:chgData name="Hussien Mohamed Abdallah Sharaf" userId="1d57972a-8c62-4efb-b106-ffe225cee9ae" providerId="ADAL" clId="{BB00686B-85DE-45B8-973E-DB98EDE1C019}" dt="2023-02-14T02:28:15.623" v="322" actId="27636"/>
          <ac:spMkLst>
            <pc:docMk/>
            <pc:sldMk cId="0" sldId="275"/>
            <ac:spMk id="49155" creationId="{96F3AF96-7E4C-4DC4-B258-4B33BFAFE643}"/>
          </ac:spMkLst>
        </pc:spChg>
      </pc:sldChg>
      <pc:sldChg chg="modSp mod">
        <pc:chgData name="Hussien Mohamed Abdallah Sharaf" userId="1d57972a-8c62-4efb-b106-ffe225cee9ae" providerId="ADAL" clId="{BB00686B-85DE-45B8-973E-DB98EDE1C019}" dt="2023-02-14T01:56:13.171" v="45" actId="6549"/>
        <pc:sldMkLst>
          <pc:docMk/>
          <pc:sldMk cId="0" sldId="284"/>
        </pc:sldMkLst>
        <pc:spChg chg="mod">
          <ac:chgData name="Hussien Mohamed Abdallah Sharaf" userId="1d57972a-8c62-4efb-b106-ffe225cee9ae" providerId="ADAL" clId="{BB00686B-85DE-45B8-973E-DB98EDE1C019}" dt="2023-02-14T01:56:13.171" v="45" actId="6549"/>
          <ac:spMkLst>
            <pc:docMk/>
            <pc:sldMk cId="0" sldId="284"/>
            <ac:spMk id="2" creationId="{00000000-0000-0000-0000-000000000000}"/>
          </ac:spMkLst>
        </pc:spChg>
      </pc:sldChg>
      <pc:sldChg chg="del">
        <pc:chgData name="Hussien Mohamed Abdallah Sharaf" userId="1d57972a-8c62-4efb-b106-ffe225cee9ae" providerId="ADAL" clId="{BB00686B-85DE-45B8-973E-DB98EDE1C019}" dt="2023-02-14T02:27:04.168" v="318" actId="47"/>
        <pc:sldMkLst>
          <pc:docMk/>
          <pc:sldMk cId="0" sldId="339"/>
        </pc:sldMkLst>
      </pc:sldChg>
      <pc:sldChg chg="modSp">
        <pc:chgData name="Hussien Mohamed Abdallah Sharaf" userId="1d57972a-8c62-4efb-b106-ffe225cee9ae" providerId="ADAL" clId="{BB00686B-85DE-45B8-973E-DB98EDE1C019}" dt="2023-02-14T02:03:16.631" v="153" actId="33524"/>
        <pc:sldMkLst>
          <pc:docMk/>
          <pc:sldMk cId="0" sldId="343"/>
        </pc:sldMkLst>
        <pc:spChg chg="mod">
          <ac:chgData name="Hussien Mohamed Abdallah Sharaf" userId="1d57972a-8c62-4efb-b106-ffe225cee9ae" providerId="ADAL" clId="{BB00686B-85DE-45B8-973E-DB98EDE1C019}" dt="2023-02-14T02:03:16.631" v="153" actId="33524"/>
          <ac:spMkLst>
            <pc:docMk/>
            <pc:sldMk cId="0" sldId="343"/>
            <ac:spMk id="2" creationId="{00000000-0000-0000-0000-000000000000}"/>
          </ac:spMkLst>
        </pc:spChg>
      </pc:sldChg>
      <pc:sldChg chg="add del">
        <pc:chgData name="Hussien Mohamed Abdallah Sharaf" userId="1d57972a-8c62-4efb-b106-ffe225cee9ae" providerId="ADAL" clId="{BB00686B-85DE-45B8-973E-DB98EDE1C019}" dt="2023-02-14T02:04:19.836" v="156" actId="47"/>
        <pc:sldMkLst>
          <pc:docMk/>
          <pc:sldMk cId="0" sldId="344"/>
        </pc:sldMkLst>
      </pc:sldChg>
      <pc:sldChg chg="del">
        <pc:chgData name="Hussien Mohamed Abdallah Sharaf" userId="1d57972a-8c62-4efb-b106-ffe225cee9ae" providerId="ADAL" clId="{BB00686B-85DE-45B8-973E-DB98EDE1C019}" dt="2023-02-14T02:05:16.368" v="157" actId="47"/>
        <pc:sldMkLst>
          <pc:docMk/>
          <pc:sldMk cId="0" sldId="350"/>
        </pc:sldMkLst>
      </pc:sldChg>
      <pc:sldChg chg="del">
        <pc:chgData name="Hussien Mohamed Abdallah Sharaf" userId="1d57972a-8c62-4efb-b106-ffe225cee9ae" providerId="ADAL" clId="{BB00686B-85DE-45B8-973E-DB98EDE1C019}" dt="2023-02-14T02:05:19.397" v="158" actId="47"/>
        <pc:sldMkLst>
          <pc:docMk/>
          <pc:sldMk cId="0" sldId="351"/>
        </pc:sldMkLst>
      </pc:sldChg>
      <pc:sldChg chg="del">
        <pc:chgData name="Hussien Mohamed Abdallah Sharaf" userId="1d57972a-8c62-4efb-b106-ffe225cee9ae" providerId="ADAL" clId="{BB00686B-85DE-45B8-973E-DB98EDE1C019}" dt="2023-02-14T02:05:21.571" v="159" actId="47"/>
        <pc:sldMkLst>
          <pc:docMk/>
          <pc:sldMk cId="0" sldId="352"/>
        </pc:sldMkLst>
      </pc:sldChg>
      <pc:sldChg chg="del">
        <pc:chgData name="Hussien Mohamed Abdallah Sharaf" userId="1d57972a-8c62-4efb-b106-ffe225cee9ae" providerId="ADAL" clId="{BB00686B-85DE-45B8-973E-DB98EDE1C019}" dt="2023-02-14T02:05:24.567" v="160" actId="47"/>
        <pc:sldMkLst>
          <pc:docMk/>
          <pc:sldMk cId="0" sldId="353"/>
        </pc:sldMkLst>
      </pc:sldChg>
      <pc:sldChg chg="del">
        <pc:chgData name="Hussien Mohamed Abdallah Sharaf" userId="1d57972a-8c62-4efb-b106-ffe225cee9ae" providerId="ADAL" clId="{BB00686B-85DE-45B8-973E-DB98EDE1C019}" dt="2023-02-14T02:05:26.501" v="161" actId="47"/>
        <pc:sldMkLst>
          <pc:docMk/>
          <pc:sldMk cId="2813889080" sldId="354"/>
        </pc:sldMkLst>
      </pc:sldChg>
      <pc:sldChg chg="del">
        <pc:chgData name="Hussien Mohamed Abdallah Sharaf" userId="1d57972a-8c62-4efb-b106-ffe225cee9ae" providerId="ADAL" clId="{BB00686B-85DE-45B8-973E-DB98EDE1C019}" dt="2023-02-14T02:05:33.444" v="162" actId="47"/>
        <pc:sldMkLst>
          <pc:docMk/>
          <pc:sldMk cId="2017903675" sldId="355"/>
        </pc:sldMkLst>
      </pc:sldChg>
      <pc:sldChg chg="del">
        <pc:chgData name="Hussien Mohamed Abdallah Sharaf" userId="1d57972a-8c62-4efb-b106-ffe225cee9ae" providerId="ADAL" clId="{BB00686B-85DE-45B8-973E-DB98EDE1C019}" dt="2023-02-14T02:05:34.726" v="163" actId="47"/>
        <pc:sldMkLst>
          <pc:docMk/>
          <pc:sldMk cId="2935441844" sldId="356"/>
        </pc:sldMkLst>
      </pc:sldChg>
      <pc:sldChg chg="modSp add mod ord">
        <pc:chgData name="Hussien Mohamed Abdallah Sharaf" userId="1d57972a-8c62-4efb-b106-ffe225cee9ae" providerId="ADAL" clId="{BB00686B-85DE-45B8-973E-DB98EDE1C019}" dt="2023-02-14T02:12:57.491" v="216" actId="20577"/>
        <pc:sldMkLst>
          <pc:docMk/>
          <pc:sldMk cId="2132095281" sldId="357"/>
        </pc:sldMkLst>
        <pc:spChg chg="mod">
          <ac:chgData name="Hussien Mohamed Abdallah Sharaf" userId="1d57972a-8c62-4efb-b106-ffe225cee9ae" providerId="ADAL" clId="{BB00686B-85DE-45B8-973E-DB98EDE1C019}" dt="2023-02-14T02:12:52.846" v="213" actId="20577"/>
          <ac:spMkLst>
            <pc:docMk/>
            <pc:sldMk cId="2132095281" sldId="357"/>
            <ac:spMk id="2" creationId="{D4B06147-C9E2-4D1B-93A8-0AC7FF4F53BE}"/>
          </ac:spMkLst>
        </pc:spChg>
        <pc:spChg chg="mod">
          <ac:chgData name="Hussien Mohamed Abdallah Sharaf" userId="1d57972a-8c62-4efb-b106-ffe225cee9ae" providerId="ADAL" clId="{BB00686B-85DE-45B8-973E-DB98EDE1C019}" dt="2023-02-14T02:12:57.491" v="216" actId="20577"/>
          <ac:spMkLst>
            <pc:docMk/>
            <pc:sldMk cId="2132095281" sldId="357"/>
            <ac:spMk id="18434" creationId="{F22AAAE4-701C-4710-9DC4-52EEE264A46D}"/>
          </ac:spMkLst>
        </pc:spChg>
      </pc:sldChg>
      <pc:sldChg chg="modSp del mod">
        <pc:chgData name="Hussien Mohamed Abdallah Sharaf" userId="1d57972a-8c62-4efb-b106-ffe225cee9ae" providerId="ADAL" clId="{BB00686B-85DE-45B8-973E-DB98EDE1C019}" dt="2023-02-14T02:07:24.718" v="166" actId="47"/>
        <pc:sldMkLst>
          <pc:docMk/>
          <pc:sldMk cId="2196357800" sldId="357"/>
        </pc:sldMkLst>
        <pc:spChg chg="mod">
          <ac:chgData name="Hussien Mohamed Abdallah Sharaf" userId="1d57972a-8c62-4efb-b106-ffe225cee9ae" providerId="ADAL" clId="{BB00686B-85DE-45B8-973E-DB98EDE1C019}" dt="2023-02-14T02:05:50.101" v="165" actId="27636"/>
          <ac:spMkLst>
            <pc:docMk/>
            <pc:sldMk cId="2196357800" sldId="357"/>
            <ac:spMk id="2" creationId="{00000000-0000-0000-0000-000000000000}"/>
          </ac:spMkLst>
        </pc:spChg>
      </pc:sldChg>
      <pc:sldChg chg="modSp del mod">
        <pc:chgData name="Hussien Mohamed Abdallah Sharaf" userId="1d57972a-8c62-4efb-b106-ffe225cee9ae" providerId="ADAL" clId="{BB00686B-85DE-45B8-973E-DB98EDE1C019}" dt="2023-02-14T02:12:26.232" v="210" actId="47"/>
        <pc:sldMkLst>
          <pc:docMk/>
          <pc:sldMk cId="1433063855" sldId="361"/>
        </pc:sldMkLst>
        <pc:spChg chg="mod">
          <ac:chgData name="Hussien Mohamed Abdallah Sharaf" userId="1d57972a-8c62-4efb-b106-ffe225cee9ae" providerId="ADAL" clId="{BB00686B-85DE-45B8-973E-DB98EDE1C019}" dt="2023-02-14T02:10:18.081" v="202" actId="313"/>
          <ac:spMkLst>
            <pc:docMk/>
            <pc:sldMk cId="1433063855" sldId="361"/>
            <ac:spMk id="2" creationId="{00000000-0000-0000-0000-000000000000}"/>
          </ac:spMkLst>
        </pc:spChg>
      </pc:sldChg>
      <pc:sldChg chg="del">
        <pc:chgData name="Hussien Mohamed Abdallah Sharaf" userId="1d57972a-8c62-4efb-b106-ffe225cee9ae" providerId="ADAL" clId="{BB00686B-85DE-45B8-973E-DB98EDE1C019}" dt="2023-02-14T02:13:24.228" v="220" actId="47"/>
        <pc:sldMkLst>
          <pc:docMk/>
          <pc:sldMk cId="3953536906" sldId="362"/>
        </pc:sldMkLst>
      </pc:sldChg>
      <pc:sldChg chg="del">
        <pc:chgData name="Hussien Mohamed Abdallah Sharaf" userId="1d57972a-8c62-4efb-b106-ffe225cee9ae" providerId="ADAL" clId="{BB00686B-85DE-45B8-973E-DB98EDE1C019}" dt="2023-02-14T02:13:22.138" v="219" actId="47"/>
        <pc:sldMkLst>
          <pc:docMk/>
          <pc:sldMk cId="1201683321" sldId="363"/>
        </pc:sldMkLst>
      </pc:sldChg>
      <pc:sldChg chg="modSp del mod ord">
        <pc:chgData name="Hussien Mohamed Abdallah Sharaf" userId="1d57972a-8c62-4efb-b106-ffe225cee9ae" providerId="ADAL" clId="{BB00686B-85DE-45B8-973E-DB98EDE1C019}" dt="2023-02-14T02:23:19.136" v="267" actId="47"/>
        <pc:sldMkLst>
          <pc:docMk/>
          <pc:sldMk cId="1250938083" sldId="364"/>
        </pc:sldMkLst>
        <pc:spChg chg="mod">
          <ac:chgData name="Hussien Mohamed Abdallah Sharaf" userId="1d57972a-8c62-4efb-b106-ffe225cee9ae" providerId="ADAL" clId="{BB00686B-85DE-45B8-973E-DB98EDE1C019}" dt="2023-02-14T02:15:22.401" v="237" actId="20577"/>
          <ac:spMkLst>
            <pc:docMk/>
            <pc:sldMk cId="1250938083" sldId="364"/>
            <ac:spMk id="3" creationId="{00000000-0000-0000-0000-000000000000}"/>
          </ac:spMkLst>
        </pc:spChg>
      </pc:sldChg>
      <pc:sldChg chg="modSp del mod ord">
        <pc:chgData name="Hussien Mohamed Abdallah Sharaf" userId="1d57972a-8c62-4efb-b106-ffe225cee9ae" providerId="ADAL" clId="{BB00686B-85DE-45B8-973E-DB98EDE1C019}" dt="2023-02-14T02:23:19.650" v="268" actId="47"/>
        <pc:sldMkLst>
          <pc:docMk/>
          <pc:sldMk cId="562718949" sldId="366"/>
        </pc:sldMkLst>
        <pc:spChg chg="mod">
          <ac:chgData name="Hussien Mohamed Abdallah Sharaf" userId="1d57972a-8c62-4efb-b106-ffe225cee9ae" providerId="ADAL" clId="{BB00686B-85DE-45B8-973E-DB98EDE1C019}" dt="2023-02-14T02:15:25.421" v="238" actId="20577"/>
          <ac:spMkLst>
            <pc:docMk/>
            <pc:sldMk cId="562718949" sldId="366"/>
            <ac:spMk id="3" creationId="{00000000-0000-0000-0000-000000000000}"/>
          </ac:spMkLst>
        </pc:spChg>
      </pc:sldChg>
      <pc:sldChg chg="modSp del mod">
        <pc:chgData name="Hussien Mohamed Abdallah Sharaf" userId="1d57972a-8c62-4efb-b106-ffe225cee9ae" providerId="ADAL" clId="{BB00686B-85DE-45B8-973E-DB98EDE1C019}" dt="2023-02-14T02:23:20.168" v="269" actId="47"/>
        <pc:sldMkLst>
          <pc:docMk/>
          <pc:sldMk cId="321653353" sldId="367"/>
        </pc:sldMkLst>
        <pc:spChg chg="mod">
          <ac:chgData name="Hussien Mohamed Abdallah Sharaf" userId="1d57972a-8c62-4efb-b106-ffe225cee9ae" providerId="ADAL" clId="{BB00686B-85DE-45B8-973E-DB98EDE1C019}" dt="2023-02-14T02:15:28.860" v="239" actId="20577"/>
          <ac:spMkLst>
            <pc:docMk/>
            <pc:sldMk cId="321653353" sldId="367"/>
            <ac:spMk id="3" creationId="{00000000-0000-0000-0000-000000000000}"/>
          </ac:spMkLst>
        </pc:spChg>
      </pc:sldChg>
      <pc:sldChg chg="modSp del mod">
        <pc:chgData name="Hussien Mohamed Abdallah Sharaf" userId="1d57972a-8c62-4efb-b106-ffe225cee9ae" providerId="ADAL" clId="{BB00686B-85DE-45B8-973E-DB98EDE1C019}" dt="2023-02-14T02:23:20.654" v="270" actId="47"/>
        <pc:sldMkLst>
          <pc:docMk/>
          <pc:sldMk cId="2341510637" sldId="368"/>
        </pc:sldMkLst>
        <pc:spChg chg="mod">
          <ac:chgData name="Hussien Mohamed Abdallah Sharaf" userId="1d57972a-8c62-4efb-b106-ffe225cee9ae" providerId="ADAL" clId="{BB00686B-85DE-45B8-973E-DB98EDE1C019}" dt="2023-02-14T02:16:19.654" v="250" actId="313"/>
          <ac:spMkLst>
            <pc:docMk/>
            <pc:sldMk cId="2341510637" sldId="368"/>
            <ac:spMk id="2" creationId="{00000000-0000-0000-0000-000000000000}"/>
          </ac:spMkLst>
        </pc:spChg>
        <pc:spChg chg="mod">
          <ac:chgData name="Hussien Mohamed Abdallah Sharaf" userId="1d57972a-8c62-4efb-b106-ffe225cee9ae" providerId="ADAL" clId="{BB00686B-85DE-45B8-973E-DB98EDE1C019}" dt="2023-02-14T02:19:25.519" v="255" actId="20577"/>
          <ac:spMkLst>
            <pc:docMk/>
            <pc:sldMk cId="2341510637" sldId="368"/>
            <ac:spMk id="3" creationId="{00000000-0000-0000-0000-000000000000}"/>
          </ac:spMkLst>
        </pc:spChg>
      </pc:sldChg>
      <pc:sldChg chg="modSp del mod">
        <pc:chgData name="Hussien Mohamed Abdallah Sharaf" userId="1d57972a-8c62-4efb-b106-ffe225cee9ae" providerId="ADAL" clId="{BB00686B-85DE-45B8-973E-DB98EDE1C019}" dt="2023-02-14T02:23:21.101" v="271" actId="47"/>
        <pc:sldMkLst>
          <pc:docMk/>
          <pc:sldMk cId="1926110949" sldId="369"/>
        </pc:sldMkLst>
        <pc:spChg chg="mod">
          <ac:chgData name="Hussien Mohamed Abdallah Sharaf" userId="1d57972a-8c62-4efb-b106-ffe225cee9ae" providerId="ADAL" clId="{BB00686B-85DE-45B8-973E-DB98EDE1C019}" dt="2023-02-14T02:20:05.205" v="258" actId="20577"/>
          <ac:spMkLst>
            <pc:docMk/>
            <pc:sldMk cId="1926110949" sldId="369"/>
            <ac:spMk id="2" creationId="{00000000-0000-0000-0000-000000000000}"/>
          </ac:spMkLst>
        </pc:spChg>
        <pc:spChg chg="mod">
          <ac:chgData name="Hussien Mohamed Abdallah Sharaf" userId="1d57972a-8c62-4efb-b106-ffe225cee9ae" providerId="ADAL" clId="{BB00686B-85DE-45B8-973E-DB98EDE1C019}" dt="2023-02-14T02:19:32.571" v="257"/>
          <ac:spMkLst>
            <pc:docMk/>
            <pc:sldMk cId="1926110949" sldId="369"/>
            <ac:spMk id="3" creationId="{00000000-0000-0000-0000-000000000000}"/>
          </ac:spMkLst>
        </pc:spChg>
      </pc:sldChg>
      <pc:sldChg chg="modSp add mod">
        <pc:chgData name="Hussien Mohamed Abdallah Sharaf" userId="1d57972a-8c62-4efb-b106-ffe225cee9ae" providerId="ADAL" clId="{BB00686B-85DE-45B8-973E-DB98EDE1C019}" dt="2023-02-14T02:29:31.870" v="331" actId="14100"/>
        <pc:sldMkLst>
          <pc:docMk/>
          <pc:sldMk cId="4173609127" sldId="369"/>
        </pc:sldMkLst>
        <pc:spChg chg="mod">
          <ac:chgData name="Hussien Mohamed Abdallah Sharaf" userId="1d57972a-8c62-4efb-b106-ffe225cee9ae" providerId="ADAL" clId="{BB00686B-85DE-45B8-973E-DB98EDE1C019}" dt="2023-02-14T02:29:31.870" v="331" actId="14100"/>
          <ac:spMkLst>
            <pc:docMk/>
            <pc:sldMk cId="4173609127" sldId="369"/>
            <ac:spMk id="7" creationId="{94B70CFE-4FAF-4D34-BED5-FD1E07244BC1}"/>
          </ac:spMkLst>
        </pc:spChg>
        <pc:spChg chg="mod">
          <ac:chgData name="Hussien Mohamed Abdallah Sharaf" userId="1d57972a-8c62-4efb-b106-ffe225cee9ae" providerId="ADAL" clId="{BB00686B-85DE-45B8-973E-DB98EDE1C019}" dt="2023-02-14T02:28:15.647" v="323" actId="27636"/>
          <ac:spMkLst>
            <pc:docMk/>
            <pc:sldMk cId="4173609127" sldId="369"/>
            <ac:spMk id="49155" creationId="{96F3AF96-7E4C-4DC4-B258-4B33BFAFE643}"/>
          </ac:spMkLst>
        </pc:spChg>
      </pc:sldChg>
      <pc:sldChg chg="del">
        <pc:chgData name="Hussien Mohamed Abdallah Sharaf" userId="1d57972a-8c62-4efb-b106-ffe225cee9ae" providerId="ADAL" clId="{BB00686B-85DE-45B8-973E-DB98EDE1C019}" dt="2023-02-14T02:23:21.569" v="272" actId="47"/>
        <pc:sldMkLst>
          <pc:docMk/>
          <pc:sldMk cId="1495675330" sldId="370"/>
        </pc:sldMkLst>
      </pc:sldChg>
      <pc:sldChg chg="del">
        <pc:chgData name="Hussien Mohamed Abdallah Sharaf" userId="1d57972a-8c62-4efb-b106-ffe225cee9ae" providerId="ADAL" clId="{BB00686B-85DE-45B8-973E-DB98EDE1C019}" dt="2023-02-14T02:23:22.091" v="273" actId="47"/>
        <pc:sldMkLst>
          <pc:docMk/>
          <pc:sldMk cId="3303292649" sldId="371"/>
        </pc:sldMkLst>
      </pc:sldChg>
      <pc:sldChg chg="modSp add mod">
        <pc:chgData name="Hussien Mohamed Abdallah Sharaf" userId="1d57972a-8c62-4efb-b106-ffe225cee9ae" providerId="ADAL" clId="{BB00686B-85DE-45B8-973E-DB98EDE1C019}" dt="2023-02-14T02:26:45.961" v="317" actId="20577"/>
        <pc:sldMkLst>
          <pc:docMk/>
          <pc:sldMk cId="284486056" sldId="372"/>
        </pc:sldMkLst>
        <pc:spChg chg="mod">
          <ac:chgData name="Hussien Mohamed Abdallah Sharaf" userId="1d57972a-8c62-4efb-b106-ffe225cee9ae" providerId="ADAL" clId="{BB00686B-85DE-45B8-973E-DB98EDE1C019}" dt="2023-02-14T02:26:45.961" v="317" actId="20577"/>
          <ac:spMkLst>
            <pc:docMk/>
            <pc:sldMk cId="284486056" sldId="372"/>
            <ac:spMk id="16387" creationId="{00000000-0000-0000-0000-000000000000}"/>
          </ac:spMkLst>
        </pc:spChg>
      </pc:sldChg>
      <pc:sldChg chg="del">
        <pc:chgData name="Hussien Mohamed Abdallah Sharaf" userId="1d57972a-8c62-4efb-b106-ffe225cee9ae" providerId="ADAL" clId="{BB00686B-85DE-45B8-973E-DB98EDE1C019}" dt="2023-02-14T02:23:22.636" v="274" actId="47"/>
        <pc:sldMkLst>
          <pc:docMk/>
          <pc:sldMk cId="1831265183" sldId="372"/>
        </pc:sldMkLst>
      </pc:sldChg>
      <pc:sldChg chg="del">
        <pc:chgData name="Hussien Mohamed Abdallah Sharaf" userId="1d57972a-8c62-4efb-b106-ffe225cee9ae" providerId="ADAL" clId="{BB00686B-85DE-45B8-973E-DB98EDE1C019}" dt="2023-02-14T02:23:24.500" v="277" actId="47"/>
        <pc:sldMkLst>
          <pc:docMk/>
          <pc:sldMk cId="4197909216" sldId="373"/>
        </pc:sldMkLst>
      </pc:sldChg>
      <pc:sldChg chg="del">
        <pc:chgData name="Hussien Mohamed Abdallah Sharaf" userId="1d57972a-8c62-4efb-b106-ffe225cee9ae" providerId="ADAL" clId="{BB00686B-85DE-45B8-973E-DB98EDE1C019}" dt="2023-02-14T02:13:15.956" v="217" actId="47"/>
        <pc:sldMkLst>
          <pc:docMk/>
          <pc:sldMk cId="1433063855" sldId="375"/>
        </pc:sldMkLst>
      </pc:sldChg>
      <pc:sldChg chg="modSp add mod">
        <pc:chgData name="Hussien Mohamed Abdallah Sharaf" userId="1d57972a-8c62-4efb-b106-ffe225cee9ae" providerId="ADAL" clId="{BB00686B-85DE-45B8-973E-DB98EDE1C019}" dt="2023-02-14T02:29:18.436" v="328" actId="14100"/>
        <pc:sldMkLst>
          <pc:docMk/>
          <pc:sldMk cId="651918754" sldId="376"/>
        </pc:sldMkLst>
        <pc:spChg chg="mod">
          <ac:chgData name="Hussien Mohamed Abdallah Sharaf" userId="1d57972a-8c62-4efb-b106-ffe225cee9ae" providerId="ADAL" clId="{BB00686B-85DE-45B8-973E-DB98EDE1C019}" dt="2023-02-14T02:29:18.436" v="328" actId="14100"/>
          <ac:spMkLst>
            <pc:docMk/>
            <pc:sldMk cId="651918754" sldId="376"/>
            <ac:spMk id="8" creationId="{8D31C200-0F07-42E4-9098-E41C15646F02}"/>
          </ac:spMkLst>
        </pc:spChg>
        <pc:spChg chg="mod">
          <ac:chgData name="Hussien Mohamed Abdallah Sharaf" userId="1d57972a-8c62-4efb-b106-ffe225cee9ae" providerId="ADAL" clId="{BB00686B-85DE-45B8-973E-DB98EDE1C019}" dt="2023-02-14T02:28:15.572" v="321" actId="27636"/>
          <ac:spMkLst>
            <pc:docMk/>
            <pc:sldMk cId="651918754" sldId="376"/>
            <ac:spMk id="49155" creationId="{96F3AF96-7E4C-4DC4-B258-4B33BFAFE643}"/>
          </ac:spMkLst>
        </pc:spChg>
      </pc:sldChg>
      <pc:sldChg chg="del">
        <pc:chgData name="Hussien Mohamed Abdallah Sharaf" userId="1d57972a-8c62-4efb-b106-ffe225cee9ae" providerId="ADAL" clId="{BB00686B-85DE-45B8-973E-DB98EDE1C019}" dt="2023-02-14T02:13:18.079" v="218" actId="47"/>
        <pc:sldMkLst>
          <pc:docMk/>
          <pc:sldMk cId="3953536906" sldId="376"/>
        </pc:sldMkLst>
      </pc:sldChg>
      <pc:sldChg chg="del">
        <pc:chgData name="Hussien Mohamed Abdallah Sharaf" userId="1d57972a-8c62-4efb-b106-ffe225cee9ae" providerId="ADAL" clId="{BB00686B-85DE-45B8-973E-DB98EDE1C019}" dt="2023-02-14T02:13:26.016" v="221" actId="47"/>
        <pc:sldMkLst>
          <pc:docMk/>
          <pc:sldMk cId="3953536906" sldId="377"/>
        </pc:sldMkLst>
      </pc:sldChg>
      <pc:sldChg chg="modSp mod">
        <pc:chgData name="Hussien Mohamed Abdallah Sharaf" userId="1d57972a-8c62-4efb-b106-ffe225cee9ae" providerId="ADAL" clId="{BB00686B-85DE-45B8-973E-DB98EDE1C019}" dt="2023-02-14T02:09:24.184" v="201" actId="20577"/>
        <pc:sldMkLst>
          <pc:docMk/>
          <pc:sldMk cId="3485043904" sldId="378"/>
        </pc:sldMkLst>
        <pc:spChg chg="mod">
          <ac:chgData name="Hussien Mohamed Abdallah Sharaf" userId="1d57972a-8c62-4efb-b106-ffe225cee9ae" providerId="ADAL" clId="{BB00686B-85DE-45B8-973E-DB98EDE1C019}" dt="2023-02-14T02:09:24.184" v="201" actId="20577"/>
          <ac:spMkLst>
            <pc:docMk/>
            <pc:sldMk cId="3485043904" sldId="378"/>
            <ac:spMk id="2" creationId="{00000000-0000-0000-0000-000000000000}"/>
          </ac:spMkLst>
        </pc:spChg>
      </pc:sldChg>
      <pc:sldChg chg="add">
        <pc:chgData name="Hussien Mohamed Abdallah Sharaf" userId="1d57972a-8c62-4efb-b106-ffe225cee9ae" providerId="ADAL" clId="{BB00686B-85DE-45B8-973E-DB98EDE1C019}" dt="2023-02-14T02:31:00.850" v="334"/>
        <pc:sldMkLst>
          <pc:docMk/>
          <pc:sldMk cId="879352989" sldId="379"/>
        </pc:sldMkLst>
      </pc:sldChg>
      <pc:sldChg chg="del">
        <pc:chgData name="Hussien Mohamed Abdallah Sharaf" userId="1d57972a-8c62-4efb-b106-ffe225cee9ae" providerId="ADAL" clId="{BB00686B-85DE-45B8-973E-DB98EDE1C019}" dt="2023-02-14T02:23:23.203" v="275" actId="47"/>
        <pc:sldMkLst>
          <pc:docMk/>
          <pc:sldMk cId="1831265183" sldId="379"/>
        </pc:sldMkLst>
      </pc:sldChg>
      <pc:sldChg chg="del">
        <pc:chgData name="Hussien Mohamed Abdallah Sharaf" userId="1d57972a-8c62-4efb-b106-ffe225cee9ae" providerId="ADAL" clId="{BB00686B-85DE-45B8-973E-DB98EDE1C019}" dt="2023-02-14T02:23:23.737" v="276" actId="47"/>
        <pc:sldMkLst>
          <pc:docMk/>
          <pc:sldMk cId="1831265183" sldId="380"/>
        </pc:sldMkLst>
      </pc:sldChg>
      <pc:sldChg chg="modSp add mod">
        <pc:chgData name="Hussien Mohamed Abdallah Sharaf" userId="1d57972a-8c62-4efb-b106-ffe225cee9ae" providerId="ADAL" clId="{BB00686B-85DE-45B8-973E-DB98EDE1C019}" dt="2023-02-14T02:31:01.105" v="336" actId="27636"/>
        <pc:sldMkLst>
          <pc:docMk/>
          <pc:sldMk cId="2042426830" sldId="380"/>
        </pc:sldMkLst>
        <pc:spChg chg="mod">
          <ac:chgData name="Hussien Mohamed Abdallah Sharaf" userId="1d57972a-8c62-4efb-b106-ffe225cee9ae" providerId="ADAL" clId="{BB00686B-85DE-45B8-973E-DB98EDE1C019}" dt="2023-02-14T02:31:01.105" v="336" actId="27636"/>
          <ac:spMkLst>
            <pc:docMk/>
            <pc:sldMk cId="2042426830" sldId="380"/>
            <ac:spMk id="3" creationId="{15351B56-6877-4E4E-864E-E10E352509A0}"/>
          </ac:spMkLst>
        </pc:spChg>
      </pc:sldChg>
      <pc:sldChg chg="add">
        <pc:chgData name="Hussien Mohamed Abdallah Sharaf" userId="1d57972a-8c62-4efb-b106-ffe225cee9ae" providerId="ADAL" clId="{BB00686B-85DE-45B8-973E-DB98EDE1C019}" dt="2023-02-14T02:31:00.850" v="334"/>
        <pc:sldMkLst>
          <pc:docMk/>
          <pc:sldMk cId="831760228" sldId="381"/>
        </pc:sldMkLst>
      </pc:sldChg>
      <pc:sldChg chg="add">
        <pc:chgData name="Hussien Mohamed Abdallah Sharaf" userId="1d57972a-8c62-4efb-b106-ffe225cee9ae" providerId="ADAL" clId="{BB00686B-85DE-45B8-973E-DB98EDE1C019}" dt="2023-02-14T02:27:32.807" v="319"/>
        <pc:sldMkLst>
          <pc:docMk/>
          <pc:sldMk cId="3957854246" sldId="383"/>
        </pc:sldMkLst>
      </pc:sldChg>
      <pc:sldChg chg="modSp mod">
        <pc:chgData name="Hussien Mohamed Abdallah Sharaf" userId="1d57972a-8c62-4efb-b106-ffe225cee9ae" providerId="ADAL" clId="{BB00686B-85DE-45B8-973E-DB98EDE1C019}" dt="2023-02-14T02:23:57.957" v="285" actId="20577"/>
        <pc:sldMkLst>
          <pc:docMk/>
          <pc:sldMk cId="3440799876" sldId="386"/>
        </pc:sldMkLst>
        <pc:spChg chg="mod">
          <ac:chgData name="Hussien Mohamed Abdallah Sharaf" userId="1d57972a-8c62-4efb-b106-ffe225cee9ae" providerId="ADAL" clId="{BB00686B-85DE-45B8-973E-DB98EDE1C019}" dt="2023-02-14T02:23:43.844" v="281" actId="20577"/>
          <ac:spMkLst>
            <pc:docMk/>
            <pc:sldMk cId="3440799876" sldId="386"/>
            <ac:spMk id="2" creationId="{00000000-0000-0000-0000-000000000000}"/>
          </ac:spMkLst>
        </pc:spChg>
        <pc:spChg chg="mod">
          <ac:chgData name="Hussien Mohamed Abdallah Sharaf" userId="1d57972a-8c62-4efb-b106-ffe225cee9ae" providerId="ADAL" clId="{BB00686B-85DE-45B8-973E-DB98EDE1C019}" dt="2023-02-14T02:23:57.957" v="285" actId="20577"/>
          <ac:spMkLst>
            <pc:docMk/>
            <pc:sldMk cId="3440799876" sldId="386"/>
            <ac:spMk id="3" creationId="{00000000-0000-0000-0000-000000000000}"/>
          </ac:spMkLst>
        </pc:spChg>
      </pc:sldChg>
      <pc:sldChg chg="addSp delSp modSp mod">
        <pc:chgData name="Hussien Mohamed Abdallah Sharaf" userId="1d57972a-8c62-4efb-b106-ffe225cee9ae" providerId="ADAL" clId="{BB00686B-85DE-45B8-973E-DB98EDE1C019}" dt="2023-02-14T02:24:14.102" v="288" actId="478"/>
        <pc:sldMkLst>
          <pc:docMk/>
          <pc:sldMk cId="2066353069" sldId="387"/>
        </pc:sldMkLst>
        <pc:spChg chg="del">
          <ac:chgData name="Hussien Mohamed Abdallah Sharaf" userId="1d57972a-8c62-4efb-b106-ffe225cee9ae" providerId="ADAL" clId="{BB00686B-85DE-45B8-973E-DB98EDE1C019}" dt="2023-02-14T02:24:09.665" v="286" actId="478"/>
          <ac:spMkLst>
            <pc:docMk/>
            <pc:sldMk cId="2066353069" sldId="387"/>
            <ac:spMk id="3" creationId="{00000000-0000-0000-0000-000000000000}"/>
          </ac:spMkLst>
        </pc:spChg>
        <pc:spChg chg="add del mod">
          <ac:chgData name="Hussien Mohamed Abdallah Sharaf" userId="1d57972a-8c62-4efb-b106-ffe225cee9ae" providerId="ADAL" clId="{BB00686B-85DE-45B8-973E-DB98EDE1C019}" dt="2023-02-14T02:24:14.102" v="288" actId="478"/>
          <ac:spMkLst>
            <pc:docMk/>
            <pc:sldMk cId="2066353069" sldId="387"/>
            <ac:spMk id="7" creationId="{335C3EC6-90F1-F061-54E1-B29BCA82D64F}"/>
          </ac:spMkLst>
        </pc:spChg>
        <pc:spChg chg="add mod">
          <ac:chgData name="Hussien Mohamed Abdallah Sharaf" userId="1d57972a-8c62-4efb-b106-ffe225cee9ae" providerId="ADAL" clId="{BB00686B-85DE-45B8-973E-DB98EDE1C019}" dt="2023-02-14T02:24:11.289" v="287"/>
          <ac:spMkLst>
            <pc:docMk/>
            <pc:sldMk cId="2066353069" sldId="387"/>
            <ac:spMk id="8" creationId="{2067506E-B311-6269-52B7-157BA6B04304}"/>
          </ac:spMkLst>
        </pc:spChg>
      </pc:sldChg>
      <pc:sldChg chg="modSp mod">
        <pc:chgData name="Hussien Mohamed Abdallah Sharaf" userId="1d57972a-8c62-4efb-b106-ffe225cee9ae" providerId="ADAL" clId="{BB00686B-85DE-45B8-973E-DB98EDE1C019}" dt="2023-02-14T02:22:37.763" v="266"/>
        <pc:sldMkLst>
          <pc:docMk/>
          <pc:sldMk cId="0" sldId="390"/>
        </pc:sldMkLst>
        <pc:graphicFrameChg chg="mod modGraphic">
          <ac:chgData name="Hussien Mohamed Abdallah Sharaf" userId="1d57972a-8c62-4efb-b106-ffe225cee9ae" providerId="ADAL" clId="{BB00686B-85DE-45B8-973E-DB98EDE1C019}" dt="2023-02-14T02:22:37.763" v="266"/>
          <ac:graphicFrameMkLst>
            <pc:docMk/>
            <pc:sldMk cId="0" sldId="390"/>
            <ac:graphicFrameMk id="4" creationId="{00000000-0000-0000-0000-000000000000}"/>
          </ac:graphicFrameMkLst>
        </pc:graphicFrameChg>
      </pc:sldChg>
      <pc:sldChg chg="modSp new mod">
        <pc:chgData name="Hussien Mohamed Abdallah Sharaf" userId="1d57972a-8c62-4efb-b106-ffe225cee9ae" providerId="ADAL" clId="{BB00686B-85DE-45B8-973E-DB98EDE1C019}" dt="2023-02-14T01:55:50.157" v="44" actId="14100"/>
        <pc:sldMkLst>
          <pc:docMk/>
          <pc:sldMk cId="427016612" sldId="391"/>
        </pc:sldMkLst>
        <pc:spChg chg="mod">
          <ac:chgData name="Hussien Mohamed Abdallah Sharaf" userId="1d57972a-8c62-4efb-b106-ffe225cee9ae" providerId="ADAL" clId="{BB00686B-85DE-45B8-973E-DB98EDE1C019}" dt="2023-02-14T01:55:50.157" v="44" actId="14100"/>
          <ac:spMkLst>
            <pc:docMk/>
            <pc:sldMk cId="427016612" sldId="391"/>
            <ac:spMk id="2" creationId="{D85DF964-963D-C298-B274-82240D7C4FCC}"/>
          </ac:spMkLst>
        </pc:spChg>
        <pc:spChg chg="mod">
          <ac:chgData name="Hussien Mohamed Abdallah Sharaf" userId="1d57972a-8c62-4efb-b106-ffe225cee9ae" providerId="ADAL" clId="{BB00686B-85DE-45B8-973E-DB98EDE1C019}" dt="2023-02-14T01:55:38.395" v="37" actId="20577"/>
          <ac:spMkLst>
            <pc:docMk/>
            <pc:sldMk cId="427016612" sldId="391"/>
            <ac:spMk id="3" creationId="{C078D858-68A4-6C6A-01B9-89E5256CC8C0}"/>
          </ac:spMkLst>
        </pc:spChg>
      </pc:sldChg>
      <pc:sldChg chg="modSp add mod">
        <pc:chgData name="Hussien Mohamed Abdallah Sharaf" userId="1d57972a-8c62-4efb-b106-ffe225cee9ae" providerId="ADAL" clId="{BB00686B-85DE-45B8-973E-DB98EDE1C019}" dt="2023-02-14T02:08:13.348" v="191" actId="404"/>
        <pc:sldMkLst>
          <pc:docMk/>
          <pc:sldMk cId="1088387441" sldId="392"/>
        </pc:sldMkLst>
        <pc:spChg chg="mod">
          <ac:chgData name="Hussien Mohamed Abdallah Sharaf" userId="1d57972a-8c62-4efb-b106-ffe225cee9ae" providerId="ADAL" clId="{BB00686B-85DE-45B8-973E-DB98EDE1C019}" dt="2023-02-14T02:08:02.322" v="190" actId="20577"/>
          <ac:spMkLst>
            <pc:docMk/>
            <pc:sldMk cId="1088387441" sldId="392"/>
            <ac:spMk id="2" creationId="{D4B06147-C9E2-4D1B-93A8-0AC7FF4F53BE}"/>
          </ac:spMkLst>
        </pc:spChg>
        <pc:spChg chg="mod">
          <ac:chgData name="Hussien Mohamed Abdallah Sharaf" userId="1d57972a-8c62-4efb-b106-ffe225cee9ae" providerId="ADAL" clId="{BB00686B-85DE-45B8-973E-DB98EDE1C019}" dt="2023-02-14T02:08:13.348" v="191" actId="404"/>
          <ac:spMkLst>
            <pc:docMk/>
            <pc:sldMk cId="1088387441" sldId="392"/>
            <ac:spMk id="25" creationId="{0924CED9-0DEA-4A9F-94A1-D1187D47F365}"/>
          </ac:spMkLst>
        </pc:spChg>
      </pc:sldChg>
      <pc:sldChg chg="add">
        <pc:chgData name="Hussien Mohamed Abdallah Sharaf" userId="1d57972a-8c62-4efb-b106-ffe225cee9ae" providerId="ADAL" clId="{BB00686B-85DE-45B8-973E-DB98EDE1C019}" dt="2023-02-14T02:07:31.173" v="167"/>
        <pc:sldMkLst>
          <pc:docMk/>
          <pc:sldMk cId="3334040697" sldId="393"/>
        </pc:sldMkLst>
      </pc:sldChg>
      <pc:sldChg chg="modSp add mod ord">
        <pc:chgData name="Hussien Mohamed Abdallah Sharaf" userId="1d57972a-8c62-4efb-b106-ffe225cee9ae" providerId="ADAL" clId="{BB00686B-85DE-45B8-973E-DB98EDE1C019}" dt="2023-02-14T02:12:20.804" v="209"/>
        <pc:sldMkLst>
          <pc:docMk/>
          <pc:sldMk cId="2754429579" sldId="394"/>
        </pc:sldMkLst>
        <pc:spChg chg="mod">
          <ac:chgData name="Hussien Mohamed Abdallah Sharaf" userId="1d57972a-8c62-4efb-b106-ffe225cee9ae" providerId="ADAL" clId="{BB00686B-85DE-45B8-973E-DB98EDE1C019}" dt="2023-02-14T02:11:45.514" v="205" actId="14100"/>
          <ac:spMkLst>
            <pc:docMk/>
            <pc:sldMk cId="2754429579" sldId="394"/>
            <ac:spMk id="3" creationId="{657A9D81-68DA-BFC1-3B38-B533BC10DC9E}"/>
          </ac:spMkLst>
        </pc:spChg>
        <pc:spChg chg="mod">
          <ac:chgData name="Hussien Mohamed Abdallah Sharaf" userId="1d57972a-8c62-4efb-b106-ffe225cee9ae" providerId="ADAL" clId="{BB00686B-85DE-45B8-973E-DB98EDE1C019}" dt="2023-02-14T02:11:45.514" v="205" actId="14100"/>
          <ac:spMkLst>
            <pc:docMk/>
            <pc:sldMk cId="2754429579" sldId="394"/>
            <ac:spMk id="17" creationId="{E5D009AC-BBE3-471D-8885-D3418C842C68}"/>
          </ac:spMkLst>
        </pc:spChg>
        <pc:spChg chg="mod">
          <ac:chgData name="Hussien Mohamed Abdallah Sharaf" userId="1d57972a-8c62-4efb-b106-ffe225cee9ae" providerId="ADAL" clId="{BB00686B-85DE-45B8-973E-DB98EDE1C019}" dt="2023-02-14T02:11:45.514" v="205" actId="14100"/>
          <ac:spMkLst>
            <pc:docMk/>
            <pc:sldMk cId="2754429579" sldId="394"/>
            <ac:spMk id="19" creationId="{EFCAC670-9BF4-4B0C-8BBF-72D3454A9A8B}"/>
          </ac:spMkLst>
        </pc:spChg>
        <pc:spChg chg="mod">
          <ac:chgData name="Hussien Mohamed Abdallah Sharaf" userId="1d57972a-8c62-4efb-b106-ffe225cee9ae" providerId="ADAL" clId="{BB00686B-85DE-45B8-973E-DB98EDE1C019}" dt="2023-02-14T02:11:45.514" v="205" actId="14100"/>
          <ac:spMkLst>
            <pc:docMk/>
            <pc:sldMk cId="2754429579" sldId="394"/>
            <ac:spMk id="28" creationId="{C219A046-38C9-4638-99CA-97ABEAF0900F}"/>
          </ac:spMkLst>
        </pc:spChg>
        <pc:spChg chg="mod">
          <ac:chgData name="Hussien Mohamed Abdallah Sharaf" userId="1d57972a-8c62-4efb-b106-ffe225cee9ae" providerId="ADAL" clId="{BB00686B-85DE-45B8-973E-DB98EDE1C019}" dt="2023-02-14T02:11:45.514" v="205" actId="14100"/>
          <ac:spMkLst>
            <pc:docMk/>
            <pc:sldMk cId="2754429579" sldId="394"/>
            <ac:spMk id="31" creationId="{5608E922-283D-4195-87E3-F0DAF6093446}"/>
          </ac:spMkLst>
        </pc:spChg>
        <pc:spChg chg="mod">
          <ac:chgData name="Hussien Mohamed Abdallah Sharaf" userId="1d57972a-8c62-4efb-b106-ffe225cee9ae" providerId="ADAL" clId="{BB00686B-85DE-45B8-973E-DB98EDE1C019}" dt="2023-02-14T02:11:45.514" v="205" actId="14100"/>
          <ac:spMkLst>
            <pc:docMk/>
            <pc:sldMk cId="2754429579" sldId="394"/>
            <ac:spMk id="40" creationId="{9E933374-8C35-A9A7-9C95-9F1CB1C6ACE9}"/>
          </ac:spMkLst>
        </pc:spChg>
        <pc:spChg chg="mod">
          <ac:chgData name="Hussien Mohamed Abdallah Sharaf" userId="1d57972a-8c62-4efb-b106-ffe225cee9ae" providerId="ADAL" clId="{BB00686B-85DE-45B8-973E-DB98EDE1C019}" dt="2023-02-14T02:11:45.514" v="205" actId="14100"/>
          <ac:spMkLst>
            <pc:docMk/>
            <pc:sldMk cId="2754429579" sldId="394"/>
            <ac:spMk id="41" creationId="{111DA1B4-DCD7-6FF4-829A-469D48B90C96}"/>
          </ac:spMkLst>
        </pc:spChg>
        <pc:spChg chg="mod">
          <ac:chgData name="Hussien Mohamed Abdallah Sharaf" userId="1d57972a-8c62-4efb-b106-ffe225cee9ae" providerId="ADAL" clId="{BB00686B-85DE-45B8-973E-DB98EDE1C019}" dt="2023-02-14T02:11:45.514" v="205" actId="14100"/>
          <ac:spMkLst>
            <pc:docMk/>
            <pc:sldMk cId="2754429579" sldId="394"/>
            <ac:spMk id="47" creationId="{F4087C27-B984-41C0-6279-768C58D71944}"/>
          </ac:spMkLst>
        </pc:spChg>
        <pc:spChg chg="mod">
          <ac:chgData name="Hussien Mohamed Abdallah Sharaf" userId="1d57972a-8c62-4efb-b106-ffe225cee9ae" providerId="ADAL" clId="{BB00686B-85DE-45B8-973E-DB98EDE1C019}" dt="2023-02-14T02:11:45.514" v="205" actId="14100"/>
          <ac:spMkLst>
            <pc:docMk/>
            <pc:sldMk cId="2754429579" sldId="394"/>
            <ac:spMk id="61" creationId="{B30CD09F-94A5-BA53-7610-624B1B7AE70F}"/>
          </ac:spMkLst>
        </pc:spChg>
        <pc:spChg chg="mod">
          <ac:chgData name="Hussien Mohamed Abdallah Sharaf" userId="1d57972a-8c62-4efb-b106-ffe225cee9ae" providerId="ADAL" clId="{BB00686B-85DE-45B8-973E-DB98EDE1C019}" dt="2023-02-14T02:11:45.514" v="205" actId="14100"/>
          <ac:spMkLst>
            <pc:docMk/>
            <pc:sldMk cId="2754429579" sldId="394"/>
            <ac:spMk id="18450" creationId="{463F3520-90CE-6908-440D-89F766A7660B}"/>
          </ac:spMkLst>
        </pc:spChg>
        <pc:spChg chg="mod">
          <ac:chgData name="Hussien Mohamed Abdallah Sharaf" userId="1d57972a-8c62-4efb-b106-ffe225cee9ae" providerId="ADAL" clId="{BB00686B-85DE-45B8-973E-DB98EDE1C019}" dt="2023-02-14T02:11:45.514" v="205" actId="14100"/>
          <ac:spMkLst>
            <pc:docMk/>
            <pc:sldMk cId="2754429579" sldId="394"/>
            <ac:spMk id="18501" creationId="{18818DCD-CEC0-B81C-5847-4D5CC8672544}"/>
          </ac:spMkLst>
        </pc:spChg>
        <pc:grpChg chg="mod">
          <ac:chgData name="Hussien Mohamed Abdallah Sharaf" userId="1d57972a-8c62-4efb-b106-ffe225cee9ae" providerId="ADAL" clId="{BB00686B-85DE-45B8-973E-DB98EDE1C019}" dt="2023-02-14T02:11:45.514" v="205" actId="14100"/>
          <ac:grpSpMkLst>
            <pc:docMk/>
            <pc:sldMk cId="2754429579" sldId="394"/>
            <ac:grpSpMk id="18483" creationId="{0AB9FAAF-3A9C-83A3-7B05-86F5C806A038}"/>
          </ac:grpSpMkLst>
        </pc:grpChg>
        <pc:cxnChg chg="mod">
          <ac:chgData name="Hussien Mohamed Abdallah Sharaf" userId="1d57972a-8c62-4efb-b106-ffe225cee9ae" providerId="ADAL" clId="{BB00686B-85DE-45B8-973E-DB98EDE1C019}" dt="2023-02-14T02:11:45.514" v="205" actId="14100"/>
          <ac:cxnSpMkLst>
            <pc:docMk/>
            <pc:sldMk cId="2754429579" sldId="394"/>
            <ac:cxnSpMk id="34" creationId="{D5E5B613-8A63-4054-AF68-A418318B68CC}"/>
          </ac:cxnSpMkLst>
        </pc:cxnChg>
        <pc:cxnChg chg="mod">
          <ac:chgData name="Hussien Mohamed Abdallah Sharaf" userId="1d57972a-8c62-4efb-b106-ffe225cee9ae" providerId="ADAL" clId="{BB00686B-85DE-45B8-973E-DB98EDE1C019}" dt="2023-02-14T02:11:45.514" v="205" actId="14100"/>
          <ac:cxnSpMkLst>
            <pc:docMk/>
            <pc:sldMk cId="2754429579" sldId="394"/>
            <ac:cxnSpMk id="39" creationId="{E2B0E498-3ACD-4CAB-9A92-45DB2C7DAA93}"/>
          </ac:cxnSpMkLst>
        </pc:cxnChg>
        <pc:cxnChg chg="mod">
          <ac:chgData name="Hussien Mohamed Abdallah Sharaf" userId="1d57972a-8c62-4efb-b106-ffe225cee9ae" providerId="ADAL" clId="{BB00686B-85DE-45B8-973E-DB98EDE1C019}" dt="2023-02-14T02:11:45.514" v="205" actId="14100"/>
          <ac:cxnSpMkLst>
            <pc:docMk/>
            <pc:sldMk cId="2754429579" sldId="394"/>
            <ac:cxnSpMk id="48" creationId="{4ADF0595-FF4A-4259-B5E3-519C2433C9C5}"/>
          </ac:cxnSpMkLst>
        </pc:cxnChg>
        <pc:cxnChg chg="mod">
          <ac:chgData name="Hussien Mohamed Abdallah Sharaf" userId="1d57972a-8c62-4efb-b106-ffe225cee9ae" providerId="ADAL" clId="{BB00686B-85DE-45B8-973E-DB98EDE1C019}" dt="2023-02-14T02:11:45.514" v="205" actId="14100"/>
          <ac:cxnSpMkLst>
            <pc:docMk/>
            <pc:sldMk cId="2754429579" sldId="394"/>
            <ac:cxnSpMk id="49" creationId="{567CA240-4BE8-966C-806E-E2B7BC7D238C}"/>
          </ac:cxnSpMkLst>
        </pc:cxnChg>
        <pc:cxnChg chg="mod">
          <ac:chgData name="Hussien Mohamed Abdallah Sharaf" userId="1d57972a-8c62-4efb-b106-ffe225cee9ae" providerId="ADAL" clId="{BB00686B-85DE-45B8-973E-DB98EDE1C019}" dt="2023-02-14T02:11:45.514" v="205" actId="14100"/>
          <ac:cxnSpMkLst>
            <pc:docMk/>
            <pc:sldMk cId="2754429579" sldId="394"/>
            <ac:cxnSpMk id="54" creationId="{CF926133-5150-BFDE-CDB0-9361EBFB1CBD}"/>
          </ac:cxnSpMkLst>
        </pc:cxnChg>
        <pc:cxnChg chg="mod">
          <ac:chgData name="Hussien Mohamed Abdallah Sharaf" userId="1d57972a-8c62-4efb-b106-ffe225cee9ae" providerId="ADAL" clId="{BB00686B-85DE-45B8-973E-DB98EDE1C019}" dt="2023-02-14T02:11:45.514" v="205" actId="14100"/>
          <ac:cxnSpMkLst>
            <pc:docMk/>
            <pc:sldMk cId="2754429579" sldId="394"/>
            <ac:cxnSpMk id="18432" creationId="{18DBC655-0A22-48D0-9BEE-F6AAB28D3215}"/>
          </ac:cxnSpMkLst>
        </pc:cxnChg>
        <pc:cxnChg chg="mod">
          <ac:chgData name="Hussien Mohamed Abdallah Sharaf" userId="1d57972a-8c62-4efb-b106-ffe225cee9ae" providerId="ADAL" clId="{BB00686B-85DE-45B8-973E-DB98EDE1C019}" dt="2023-02-14T02:11:45.514" v="205" actId="14100"/>
          <ac:cxnSpMkLst>
            <pc:docMk/>
            <pc:sldMk cId="2754429579" sldId="394"/>
            <ac:cxnSpMk id="18451" creationId="{ED83C7E7-F79B-87E6-FC37-9338BB30DED6}"/>
          </ac:cxnSpMkLst>
        </pc:cxnChg>
        <pc:cxnChg chg="mod">
          <ac:chgData name="Hussien Mohamed Abdallah Sharaf" userId="1d57972a-8c62-4efb-b106-ffe225cee9ae" providerId="ADAL" clId="{BB00686B-85DE-45B8-973E-DB98EDE1C019}" dt="2023-02-14T02:11:45.514" v="205" actId="14100"/>
          <ac:cxnSpMkLst>
            <pc:docMk/>
            <pc:sldMk cId="2754429579" sldId="394"/>
            <ac:cxnSpMk id="18496" creationId="{E7FE7A70-B626-7DF7-2562-681974C25A45}"/>
          </ac:cxnSpMkLst>
        </pc:cxnChg>
        <pc:cxnChg chg="mod">
          <ac:chgData name="Hussien Mohamed Abdallah Sharaf" userId="1d57972a-8c62-4efb-b106-ffe225cee9ae" providerId="ADAL" clId="{BB00686B-85DE-45B8-973E-DB98EDE1C019}" dt="2023-02-14T02:11:45.514" v="205" actId="14100"/>
          <ac:cxnSpMkLst>
            <pc:docMk/>
            <pc:sldMk cId="2754429579" sldId="394"/>
            <ac:cxnSpMk id="18513" creationId="{D1039AEB-5976-9159-41D6-831DF4BC5265}"/>
          </ac:cxnSpMkLst>
        </pc:cxnChg>
        <pc:cxnChg chg="mod">
          <ac:chgData name="Hussien Mohamed Abdallah Sharaf" userId="1d57972a-8c62-4efb-b106-ffe225cee9ae" providerId="ADAL" clId="{BB00686B-85DE-45B8-973E-DB98EDE1C019}" dt="2023-02-14T02:11:45.514" v="205" actId="14100"/>
          <ac:cxnSpMkLst>
            <pc:docMk/>
            <pc:sldMk cId="2754429579" sldId="394"/>
            <ac:cxnSpMk id="18522" creationId="{5363051D-86AF-66DA-B7C0-704C34178B60}"/>
          </ac:cxnSpMkLst>
        </pc:cxnChg>
      </pc:sldChg>
      <pc:sldChg chg="add ord">
        <pc:chgData name="Hussien Mohamed Abdallah Sharaf" userId="1d57972a-8c62-4efb-b106-ffe225cee9ae" providerId="ADAL" clId="{BB00686B-85DE-45B8-973E-DB98EDE1C019}" dt="2023-02-14T02:12:20.804" v="209"/>
        <pc:sldMkLst>
          <pc:docMk/>
          <pc:sldMk cId="3982093555" sldId="395"/>
        </pc:sldMkLst>
      </pc:sldChg>
      <pc:sldChg chg="modSp new mod ord">
        <pc:chgData name="Hussien Mohamed Abdallah Sharaf" userId="1d57972a-8c62-4efb-b106-ffe225cee9ae" providerId="ADAL" clId="{BB00686B-85DE-45B8-973E-DB98EDE1C019}" dt="2023-02-14T02:25:41.853" v="290"/>
        <pc:sldMkLst>
          <pc:docMk/>
          <pc:sldMk cId="4236213396" sldId="396"/>
        </pc:sldMkLst>
        <pc:spChg chg="mod">
          <ac:chgData name="Hussien Mohamed Abdallah Sharaf" userId="1d57972a-8c62-4efb-b106-ffe225cee9ae" providerId="ADAL" clId="{BB00686B-85DE-45B8-973E-DB98EDE1C019}" dt="2023-02-14T02:14:26.752" v="232"/>
          <ac:spMkLst>
            <pc:docMk/>
            <pc:sldMk cId="4236213396" sldId="396"/>
            <ac:spMk id="2" creationId="{C699672E-705D-57C3-A5F1-87555F34330C}"/>
          </ac:spMkLst>
        </pc:spChg>
        <pc:spChg chg="mod">
          <ac:chgData name="Hussien Mohamed Abdallah Sharaf" userId="1d57972a-8c62-4efb-b106-ffe225cee9ae" providerId="ADAL" clId="{BB00686B-85DE-45B8-973E-DB98EDE1C019}" dt="2023-02-14T02:14:10.008" v="231" actId="20577"/>
          <ac:spMkLst>
            <pc:docMk/>
            <pc:sldMk cId="4236213396" sldId="396"/>
            <ac:spMk id="3" creationId="{4E8B685F-6D24-77CA-B1C2-9226FC4CE273}"/>
          </ac:spMkLst>
        </pc:spChg>
      </pc:sldChg>
      <pc:sldChg chg="modSp add mod">
        <pc:chgData name="Hussien Mohamed Abdallah Sharaf" userId="1d57972a-8c62-4efb-b106-ffe225cee9ae" providerId="ADAL" clId="{BB00686B-85DE-45B8-973E-DB98EDE1C019}" dt="2023-02-14T02:31:01.034" v="335" actId="27636"/>
        <pc:sldMkLst>
          <pc:docMk/>
          <pc:sldMk cId="2981645025" sldId="403"/>
        </pc:sldMkLst>
        <pc:spChg chg="mod">
          <ac:chgData name="Hussien Mohamed Abdallah Sharaf" userId="1d57972a-8c62-4efb-b106-ffe225cee9ae" providerId="ADAL" clId="{BB00686B-85DE-45B8-973E-DB98EDE1C019}" dt="2023-02-14T02:31:01.034" v="335" actId="27636"/>
          <ac:spMkLst>
            <pc:docMk/>
            <pc:sldMk cId="2981645025" sldId="403"/>
            <ac:spMk id="3" creationId="{8BCE54B6-8552-410C-81E9-AFEEB1F26B61}"/>
          </ac:spMkLst>
        </pc:spChg>
      </pc:sldChg>
      <pc:sldChg chg="modSp add mod">
        <pc:chgData name="Hussien Mohamed Abdallah Sharaf" userId="1d57972a-8c62-4efb-b106-ffe225cee9ae" providerId="ADAL" clId="{BB00686B-85DE-45B8-973E-DB98EDE1C019}" dt="2023-02-14T02:29:23.676" v="329" actId="1076"/>
        <pc:sldMkLst>
          <pc:docMk/>
          <pc:sldMk cId="1588072368" sldId="414"/>
        </pc:sldMkLst>
        <pc:spChg chg="mod">
          <ac:chgData name="Hussien Mohamed Abdallah Sharaf" userId="1d57972a-8c62-4efb-b106-ffe225cee9ae" providerId="ADAL" clId="{BB00686B-85DE-45B8-973E-DB98EDE1C019}" dt="2023-02-14T02:29:23.676" v="329" actId="1076"/>
          <ac:spMkLst>
            <pc:docMk/>
            <pc:sldMk cId="1588072368" sldId="414"/>
            <ac:spMk id="7" creationId="{94B70CFE-4FAF-4D34-BED5-FD1E07244BC1}"/>
          </ac:spMkLst>
        </pc:spChg>
      </pc:sldChg>
      <pc:sldChg chg="modSp add mod">
        <pc:chgData name="Hussien Mohamed Abdallah Sharaf" userId="1d57972a-8c62-4efb-b106-ffe225cee9ae" providerId="ADAL" clId="{BB00686B-85DE-45B8-973E-DB98EDE1C019}" dt="2023-02-14T02:29:05.454" v="324" actId="1076"/>
        <pc:sldMkLst>
          <pc:docMk/>
          <pc:sldMk cId="1902967802" sldId="415"/>
        </pc:sldMkLst>
        <pc:spChg chg="mod">
          <ac:chgData name="Hussien Mohamed Abdallah Sharaf" userId="1d57972a-8c62-4efb-b106-ffe225cee9ae" providerId="ADAL" clId="{BB00686B-85DE-45B8-973E-DB98EDE1C019}" dt="2023-02-14T02:29:05.454" v="324" actId="1076"/>
          <ac:spMkLst>
            <pc:docMk/>
            <pc:sldMk cId="1902967802" sldId="415"/>
            <ac:spMk id="8" creationId="{8D31C200-0F07-42E4-9098-E41C15646F02}"/>
          </ac:spMkLst>
        </pc:spChg>
      </pc:sldChg>
      <pc:sldChg chg="add">
        <pc:chgData name="Hussien Mohamed Abdallah Sharaf" userId="1d57972a-8c62-4efb-b106-ffe225cee9ae" providerId="ADAL" clId="{BB00686B-85DE-45B8-973E-DB98EDE1C019}" dt="2023-02-14T02:31:00.850" v="334"/>
        <pc:sldMkLst>
          <pc:docMk/>
          <pc:sldMk cId="1042398450" sldId="416"/>
        </pc:sldMkLst>
      </pc:sldChg>
      <pc:sldChg chg="add">
        <pc:chgData name="Hussien Mohamed Abdallah Sharaf" userId="1d57972a-8c62-4efb-b106-ffe225cee9ae" providerId="ADAL" clId="{BB00686B-85DE-45B8-973E-DB98EDE1C019}" dt="2023-02-14T02:31:00.850" v="334"/>
        <pc:sldMkLst>
          <pc:docMk/>
          <pc:sldMk cId="1431099624" sldId="417"/>
        </pc:sldMkLst>
      </pc:sldChg>
      <pc:sldChg chg="add">
        <pc:chgData name="Hussien Mohamed Abdallah Sharaf" userId="1d57972a-8c62-4efb-b106-ffe225cee9ae" providerId="ADAL" clId="{BB00686B-85DE-45B8-973E-DB98EDE1C019}" dt="2023-02-14T02:31:00.850" v="334"/>
        <pc:sldMkLst>
          <pc:docMk/>
          <pc:sldMk cId="32085470" sldId="418"/>
        </pc:sldMkLst>
      </pc:sldChg>
      <pc:sldChg chg="add">
        <pc:chgData name="Hussien Mohamed Abdallah Sharaf" userId="1d57972a-8c62-4efb-b106-ffe225cee9ae" providerId="ADAL" clId="{BB00686B-85DE-45B8-973E-DB98EDE1C019}" dt="2023-02-14T02:31:00.850" v="334"/>
        <pc:sldMkLst>
          <pc:docMk/>
          <pc:sldMk cId="760250859" sldId="419"/>
        </pc:sldMkLst>
      </pc:sldChg>
      <pc:sldChg chg="add">
        <pc:chgData name="Hussien Mohamed Abdallah Sharaf" userId="1d57972a-8c62-4efb-b106-ffe225cee9ae" providerId="ADAL" clId="{BB00686B-85DE-45B8-973E-DB98EDE1C019}" dt="2023-02-14T02:31:00.850" v="334"/>
        <pc:sldMkLst>
          <pc:docMk/>
          <pc:sldMk cId="1674034977" sldId="420"/>
        </pc:sldMkLst>
      </pc:sldChg>
      <pc:sldChg chg="add">
        <pc:chgData name="Hussien Mohamed Abdallah Sharaf" userId="1d57972a-8c62-4efb-b106-ffe225cee9ae" providerId="ADAL" clId="{BB00686B-85DE-45B8-973E-DB98EDE1C019}" dt="2023-02-14T02:31:00.850" v="334"/>
        <pc:sldMkLst>
          <pc:docMk/>
          <pc:sldMk cId="4253212682" sldId="421"/>
        </pc:sldMkLst>
      </pc:sldChg>
      <pc:sldChg chg="modSp add mod">
        <pc:chgData name="Hussien Mohamed Abdallah Sharaf" userId="1d57972a-8c62-4efb-b106-ffe225cee9ae" providerId="ADAL" clId="{BB00686B-85DE-45B8-973E-DB98EDE1C019}" dt="2023-02-14T02:31:01.185" v="337" actId="27636"/>
        <pc:sldMkLst>
          <pc:docMk/>
          <pc:sldMk cId="1504747318" sldId="422"/>
        </pc:sldMkLst>
        <pc:spChg chg="mod">
          <ac:chgData name="Hussien Mohamed Abdallah Sharaf" userId="1d57972a-8c62-4efb-b106-ffe225cee9ae" providerId="ADAL" clId="{BB00686B-85DE-45B8-973E-DB98EDE1C019}" dt="2023-02-14T02:31:01.185" v="337" actId="27636"/>
          <ac:spMkLst>
            <pc:docMk/>
            <pc:sldMk cId="1504747318" sldId="422"/>
            <ac:spMk id="2" creationId="{7F65A28E-E8F5-3054-5005-D4C33C86508B}"/>
          </ac:spMkLst>
        </pc:spChg>
      </pc:sldChg>
      <pc:sldChg chg="modSp add mod">
        <pc:chgData name="Hussien Mohamed Abdallah Sharaf" userId="1d57972a-8c62-4efb-b106-ffe225cee9ae" providerId="ADAL" clId="{BB00686B-85DE-45B8-973E-DB98EDE1C019}" dt="2023-02-14T02:31:01.190" v="338" actId="27636"/>
        <pc:sldMkLst>
          <pc:docMk/>
          <pc:sldMk cId="2267019833" sldId="423"/>
        </pc:sldMkLst>
        <pc:spChg chg="mod">
          <ac:chgData name="Hussien Mohamed Abdallah Sharaf" userId="1d57972a-8c62-4efb-b106-ffe225cee9ae" providerId="ADAL" clId="{BB00686B-85DE-45B8-973E-DB98EDE1C019}" dt="2023-02-14T02:31:01.190" v="338" actId="27636"/>
          <ac:spMkLst>
            <pc:docMk/>
            <pc:sldMk cId="2267019833" sldId="423"/>
            <ac:spMk id="2" creationId="{7F65A28E-E8F5-3054-5005-D4C33C86508B}"/>
          </ac:spMkLst>
        </pc:spChg>
      </pc:sldChg>
      <pc:sldChg chg="add">
        <pc:chgData name="Hussien Mohamed Abdallah Sharaf" userId="1d57972a-8c62-4efb-b106-ffe225cee9ae" providerId="ADAL" clId="{BB00686B-85DE-45B8-973E-DB98EDE1C019}" dt="2023-02-14T02:31:00.850" v="334"/>
        <pc:sldMkLst>
          <pc:docMk/>
          <pc:sldMk cId="3356894249" sldId="424"/>
        </pc:sldMkLst>
      </pc:sldChg>
      <pc:sldChg chg="add">
        <pc:chgData name="Hussien Mohamed Abdallah Sharaf" userId="1d57972a-8c62-4efb-b106-ffe225cee9ae" providerId="ADAL" clId="{BB00686B-85DE-45B8-973E-DB98EDE1C019}" dt="2023-02-14T02:31:00.850" v="334"/>
        <pc:sldMkLst>
          <pc:docMk/>
          <pc:sldMk cId="2880013122" sldId="425"/>
        </pc:sldMkLst>
      </pc:sldChg>
      <pc:sldChg chg="add">
        <pc:chgData name="Hussien Mohamed Abdallah Sharaf" userId="1d57972a-8c62-4efb-b106-ffe225cee9ae" providerId="ADAL" clId="{BB00686B-85DE-45B8-973E-DB98EDE1C019}" dt="2023-02-14T02:31:00.850" v="334"/>
        <pc:sldMkLst>
          <pc:docMk/>
          <pc:sldMk cId="400274870" sldId="426"/>
        </pc:sldMkLst>
      </pc:sldChg>
      <pc:sldChg chg="add">
        <pc:chgData name="Hussien Mohamed Abdallah Sharaf" userId="1d57972a-8c62-4efb-b106-ffe225cee9ae" providerId="ADAL" clId="{BB00686B-85DE-45B8-973E-DB98EDE1C019}" dt="2023-02-14T02:31:00.850" v="334"/>
        <pc:sldMkLst>
          <pc:docMk/>
          <pc:sldMk cId="660885823" sldId="427"/>
        </pc:sldMkLst>
      </pc:sldChg>
      <pc:sldChg chg="add">
        <pc:chgData name="Hussien Mohamed Abdallah Sharaf" userId="1d57972a-8c62-4efb-b106-ffe225cee9ae" providerId="ADAL" clId="{BB00686B-85DE-45B8-973E-DB98EDE1C019}" dt="2023-02-14T02:31:00.850" v="334"/>
        <pc:sldMkLst>
          <pc:docMk/>
          <pc:sldMk cId="1407219717" sldId="428"/>
        </pc:sldMkLst>
      </pc:sldChg>
      <pc:sldChg chg="add">
        <pc:chgData name="Hussien Mohamed Abdallah Sharaf" userId="1d57972a-8c62-4efb-b106-ffe225cee9ae" providerId="ADAL" clId="{BB00686B-85DE-45B8-973E-DB98EDE1C019}" dt="2023-02-14T02:31:00.850" v="334"/>
        <pc:sldMkLst>
          <pc:docMk/>
          <pc:sldMk cId="3107089703" sldId="429"/>
        </pc:sldMkLst>
      </pc:sldChg>
      <pc:sldChg chg="add">
        <pc:chgData name="Hussien Mohamed Abdallah Sharaf" userId="1d57972a-8c62-4efb-b106-ffe225cee9ae" providerId="ADAL" clId="{BB00686B-85DE-45B8-973E-DB98EDE1C019}" dt="2023-02-14T02:31:00.850" v="334"/>
        <pc:sldMkLst>
          <pc:docMk/>
          <pc:sldMk cId="3035603993" sldId="430"/>
        </pc:sldMkLst>
      </pc:sldChg>
    </pc:docChg>
  </pc:docChgLst>
  <pc:docChgLst>
    <pc:chgData name="hussien mohamed abdullah sharaf" userId="1d57972a-8c62-4efb-b106-ffe225cee9ae" providerId="ADAL" clId="{BB00686B-85DE-45B8-973E-DB98EDE1C019}"/>
    <pc:docChg chg="delSld modSld">
      <pc:chgData name="hussien mohamed abdullah sharaf" userId="1d57972a-8c62-4efb-b106-ffe225cee9ae" providerId="ADAL" clId="{BB00686B-85DE-45B8-973E-DB98EDE1C019}" dt="2023-02-13T13:13:06.779" v="2" actId="1076"/>
      <pc:docMkLst>
        <pc:docMk/>
      </pc:docMkLst>
      <pc:sldChg chg="del">
        <pc:chgData name="hussien mohamed abdullah sharaf" userId="1d57972a-8c62-4efb-b106-ffe225cee9ae" providerId="ADAL" clId="{BB00686B-85DE-45B8-973E-DB98EDE1C019}" dt="2023-02-13T13:12:36.441" v="0" actId="47"/>
        <pc:sldMkLst>
          <pc:docMk/>
          <pc:sldMk cId="427411918" sldId="381"/>
        </pc:sldMkLst>
      </pc:sldChg>
      <pc:sldChg chg="del">
        <pc:chgData name="hussien mohamed abdullah sharaf" userId="1d57972a-8c62-4efb-b106-ffe225cee9ae" providerId="ADAL" clId="{BB00686B-85DE-45B8-973E-DB98EDE1C019}" dt="2023-02-13T13:12:36.441" v="0" actId="47"/>
        <pc:sldMkLst>
          <pc:docMk/>
          <pc:sldMk cId="2644955514" sldId="382"/>
        </pc:sldMkLst>
      </pc:sldChg>
      <pc:sldChg chg="del">
        <pc:chgData name="hussien mohamed abdullah sharaf" userId="1d57972a-8c62-4efb-b106-ffe225cee9ae" providerId="ADAL" clId="{BB00686B-85DE-45B8-973E-DB98EDE1C019}" dt="2023-02-13T13:12:36.441" v="0" actId="47"/>
        <pc:sldMkLst>
          <pc:docMk/>
          <pc:sldMk cId="613506500" sldId="383"/>
        </pc:sldMkLst>
      </pc:sldChg>
      <pc:sldChg chg="del">
        <pc:chgData name="hussien mohamed abdullah sharaf" userId="1d57972a-8c62-4efb-b106-ffe225cee9ae" providerId="ADAL" clId="{BB00686B-85DE-45B8-973E-DB98EDE1C019}" dt="2023-02-13T13:12:36.441" v="0" actId="47"/>
        <pc:sldMkLst>
          <pc:docMk/>
          <pc:sldMk cId="2685210609" sldId="384"/>
        </pc:sldMkLst>
      </pc:sldChg>
      <pc:sldChg chg="del">
        <pc:chgData name="hussien mohamed abdullah sharaf" userId="1d57972a-8c62-4efb-b106-ffe225cee9ae" providerId="ADAL" clId="{BB00686B-85DE-45B8-973E-DB98EDE1C019}" dt="2023-02-13T13:12:36.441" v="0" actId="47"/>
        <pc:sldMkLst>
          <pc:docMk/>
          <pc:sldMk cId="2305996828" sldId="385"/>
        </pc:sldMkLst>
      </pc:sldChg>
      <pc:sldChg chg="modSp mod">
        <pc:chgData name="hussien mohamed abdullah sharaf" userId="1d57972a-8c62-4efb-b106-ffe225cee9ae" providerId="ADAL" clId="{BB00686B-85DE-45B8-973E-DB98EDE1C019}" dt="2023-02-13T13:13:06.779" v="2" actId="1076"/>
        <pc:sldMkLst>
          <pc:docMk/>
          <pc:sldMk cId="3996303745" sldId="388"/>
        </pc:sldMkLst>
        <pc:picChg chg="mod">
          <ac:chgData name="hussien mohamed abdullah sharaf" userId="1d57972a-8c62-4efb-b106-ffe225cee9ae" providerId="ADAL" clId="{BB00686B-85DE-45B8-973E-DB98EDE1C019}" dt="2023-02-13T13:13:06.779" v="2" actId="1076"/>
          <ac:picMkLst>
            <pc:docMk/>
            <pc:sldMk cId="3996303745" sldId="388"/>
            <ac:picMk id="96258"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FC491B1-B7B2-4BED-B768-739642B26C6C}" type="datetimeFigureOut">
              <a:rPr lang="en-US" smtClean="0"/>
              <a:pPr/>
              <a:t>23-Feb-23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59FD12F-4F4B-4902-8BEE-5AC56DC79176}" type="slidenum">
              <a:rPr lang="en-US" smtClean="0"/>
              <a:pPr/>
              <a:t>‹#›</a:t>
            </a:fld>
            <a:endParaRPr lang="en-US"/>
          </a:p>
        </p:txBody>
      </p:sp>
    </p:spTree>
    <p:extLst>
      <p:ext uri="{BB962C8B-B14F-4D97-AF65-F5344CB8AC3E}">
        <p14:creationId xmlns:p14="http://schemas.microsoft.com/office/powerpoint/2010/main" val="926303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6DA604-2414-4A66-963F-097E73DD06C7}" type="datetimeFigureOut">
              <a:rPr lang="en-US" smtClean="0"/>
              <a:pPr/>
              <a:t>23-Feb-23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CA180F-2472-4B10-84CD-78F125CCCA34}" type="slidenum">
              <a:rPr lang="en-US" smtClean="0"/>
              <a:pPr/>
              <a:t>‹#›</a:t>
            </a:fld>
            <a:endParaRPr lang="en-US"/>
          </a:p>
        </p:txBody>
      </p:sp>
    </p:spTree>
    <p:extLst>
      <p:ext uri="{BB962C8B-B14F-4D97-AF65-F5344CB8AC3E}">
        <p14:creationId xmlns:p14="http://schemas.microsoft.com/office/powerpoint/2010/main" val="3942074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7FED8FD6-3FB4-464E-BE57-79E1B856C2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16A09E6-40CD-49CC-9CAA-00BBF1B05452}" type="slidenum">
              <a:rPr lang="en-US" altLang="en-US" sz="1200"/>
              <a:pPr eaLnBrk="1" hangingPunct="1"/>
              <a:t>2</a:t>
            </a:fld>
            <a:endParaRPr lang="en-US" altLang="en-US" sz="1200"/>
          </a:p>
        </p:txBody>
      </p:sp>
      <p:sp>
        <p:nvSpPr>
          <p:cNvPr id="68611" name="Rectangle 2">
            <a:extLst>
              <a:ext uri="{FF2B5EF4-FFF2-40B4-BE49-F238E27FC236}">
                <a16:creationId xmlns:a16="http://schemas.microsoft.com/office/drawing/2014/main" id="{1A5473C0-3B21-40B1-8BA2-13B01B91C236}"/>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CC472DCD-F4B8-4810-9E17-B1AD1E2849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503885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7FED8FD6-3FB4-464E-BE57-79E1B856C2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16A09E6-40CD-49CC-9CAA-00BBF1B05452}" type="slidenum">
              <a:rPr lang="en-US" altLang="en-US" sz="1200"/>
              <a:pPr eaLnBrk="1" hangingPunct="1"/>
              <a:t>3</a:t>
            </a:fld>
            <a:endParaRPr lang="en-US" altLang="en-US" sz="1200"/>
          </a:p>
        </p:txBody>
      </p:sp>
      <p:sp>
        <p:nvSpPr>
          <p:cNvPr id="68611" name="Rectangle 2">
            <a:extLst>
              <a:ext uri="{FF2B5EF4-FFF2-40B4-BE49-F238E27FC236}">
                <a16:creationId xmlns:a16="http://schemas.microsoft.com/office/drawing/2014/main" id="{1A5473C0-3B21-40B1-8BA2-13B01B91C236}"/>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CC472DCD-F4B8-4810-9E17-B1AD1E2849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5641023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23-Feb-23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23-Feb-23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23-Feb-23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23-Feb-23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23-Feb-23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23-Feb-23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23-Feb-23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23-Feb-23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23-Feb-23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23-Feb-23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23-Feb-23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23-Feb-23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127.0.0.1:5002/employees"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127.0.0.1:5002/tracks" TargetMode="External"/><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127.0.0.1:5002/employees/8" TargetMode="External"/><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hyperlink" Target="https://www.geeksforgeeks.org/get-post-requests-using-python/"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geeksforgeeks.org/get-post-requests-using-python/"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stackoverflow.com/questions/48289636/speedtest-python-scrip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stackoverflow.com/questions/48289636/speedtest-python-scrip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get-post-requests-using-pyth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flask.palletsprojects.com/en/1.1.x/quickstart/#a-minimal-applica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020669"/>
            <a:ext cx="8156448" cy="13716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ctr">
              <a:defRPr/>
            </a:pPr>
            <a:r>
              <a:rPr lang="en-US" sz="6600" b="1" dirty="0">
                <a:solidFill>
                  <a:srgbClr val="C00000"/>
                </a:solidFill>
                <a:effectLst>
                  <a:outerShdw blurRad="38100" dist="38100" dir="2700000" algn="tl">
                    <a:srgbClr val="000000">
                      <a:alpha val="43137"/>
                    </a:srgbClr>
                  </a:outerShdw>
                </a:effectLst>
                <a:latin typeface="Bookman Old Style" pitchFamily="18" charset="0"/>
                <a:ea typeface="+mj-ea"/>
                <a:cs typeface="+mj-cs"/>
              </a:rPr>
              <a:t>Software Security</a:t>
            </a:r>
            <a:endParaRPr kumimoji="0" lang="en-US" sz="66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Bookman Old Style" pitchFamily="18" charset="0"/>
              <a:ea typeface="+mj-ea"/>
              <a:cs typeface="+mj-cs"/>
            </a:endParaRPr>
          </a:p>
        </p:txBody>
      </p:sp>
      <p:sp>
        <p:nvSpPr>
          <p:cNvPr id="7" name="Subtitle 6"/>
          <p:cNvSpPr>
            <a:spLocks noGrp="1"/>
          </p:cNvSpPr>
          <p:nvPr>
            <p:ph type="subTitle" idx="1"/>
          </p:nvPr>
        </p:nvSpPr>
        <p:spPr>
          <a:xfrm>
            <a:off x="457200" y="4953000"/>
            <a:ext cx="7854696" cy="1905000"/>
          </a:xfrm>
        </p:spPr>
        <p:txBody>
          <a:bodyPr>
            <a:noAutofit/>
          </a:bodyPr>
          <a:lstStyle/>
          <a:p>
            <a:pPr algn="l"/>
            <a:r>
              <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ell MT" pitchFamily="18" charset="0"/>
              </a:rPr>
              <a:t>By:</a:t>
            </a:r>
          </a:p>
          <a:p>
            <a:pPr algn="l"/>
            <a:r>
              <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ell MT" pitchFamily="18" charset="0"/>
              </a:rPr>
              <a:t>Dr. Hussien M. Sharaf</a:t>
            </a:r>
          </a:p>
        </p:txBody>
      </p:sp>
      <p:sp>
        <p:nvSpPr>
          <p:cNvPr id="6" name="Rectangle 5"/>
          <p:cNvSpPr/>
          <p:nvPr/>
        </p:nvSpPr>
        <p:spPr>
          <a:xfrm>
            <a:off x="7315200" y="3352800"/>
            <a:ext cx="1600200" cy="646331"/>
          </a:xfrm>
          <a:prstGeom prst="rect">
            <a:avLst/>
          </a:prstGeom>
        </p:spPr>
        <p:txBody>
          <a:bodyPr wrap="square">
            <a:spAutoFit/>
          </a:bodyPr>
          <a:lstStyle/>
          <a:p>
            <a:r>
              <a:rPr lang="en-US"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ook Antiqua" pitchFamily="18" charset="0"/>
              </a:rPr>
              <a:t>SC359</a:t>
            </a:r>
          </a:p>
        </p:txBody>
      </p:sp>
      <p:sp>
        <p:nvSpPr>
          <p:cNvPr id="10" name="Title 1"/>
          <p:cNvSpPr txBox="1">
            <a:spLocks/>
          </p:cNvSpPr>
          <p:nvPr/>
        </p:nvSpPr>
        <p:spPr>
          <a:xfrm>
            <a:off x="304800" y="3581400"/>
            <a:ext cx="8077200" cy="1066800"/>
          </a:xfrm>
          <a:prstGeom prst="rect">
            <a:avLst/>
          </a:prstGeom>
        </p:spPr>
        <p:txBody>
          <a:bodyPr vert="horz" anchor="b">
            <a:normAutofit/>
            <a:scene3d>
              <a:camera prst="orthographicFront"/>
              <a:lightRig rig="soft" dir="t"/>
            </a:scene3d>
            <a:sp3d prstMaterial="softEdge">
              <a:bevelT w="25400" h="25400"/>
            </a:sp3d>
          </a:bodyPr>
          <a:lstStyle/>
          <a:p>
            <a:pPr eaLnBrk="0" fontAlgn="base" hangingPunct="0">
              <a:spcBef>
                <a:spcPct val="0"/>
              </a:spcBef>
              <a:spcAft>
                <a:spcPct val="0"/>
              </a:spcAft>
            </a:pPr>
            <a:r>
              <a:rPr lang="en-US" sz="4400" b="1" dirty="0">
                <a:solidFill>
                  <a:srgbClr val="7030A0"/>
                </a:solidFill>
                <a:effectLst>
                  <a:outerShdw blurRad="38100" dist="38100" dir="2700000" algn="tl">
                    <a:srgbClr val="000000">
                      <a:alpha val="43137"/>
                    </a:srgbClr>
                  </a:outerShdw>
                </a:effectLst>
                <a:latin typeface="Bookman Old Style" pitchFamily="18" charset="0"/>
                <a:ea typeface="+mj-ea"/>
                <a:cs typeface="+mj-cs"/>
              </a:rPr>
              <a:t>Lec4</a:t>
            </a:r>
            <a:r>
              <a:rPr lang="en-US" sz="3800" b="1" dirty="0">
                <a:solidFill>
                  <a:srgbClr val="7030A0"/>
                </a:solidFill>
                <a:effectLst>
                  <a:outerShdw blurRad="38100" dist="38100" dir="2700000" algn="tl">
                    <a:srgbClr val="000000">
                      <a:alpha val="43137"/>
                    </a:srgbClr>
                  </a:outerShdw>
                </a:effectLst>
                <a:latin typeface="Bookman Old Style" pitchFamily="18" charset="0"/>
                <a:ea typeface="+mj-ea"/>
                <a:cs typeface="+mj-cs"/>
              </a:rPr>
              <a:t>	</a:t>
            </a:r>
            <a:r>
              <a:rPr lang="en-US" sz="4400" b="1" dirty="0">
                <a:solidFill>
                  <a:srgbClr val="7030A0"/>
                </a:solidFill>
                <a:effectLst>
                  <a:outerShdw blurRad="38100" dist="38100" dir="2700000" algn="tl">
                    <a:srgbClr val="000000">
                      <a:alpha val="43137"/>
                    </a:srgbClr>
                  </a:outerShdw>
                </a:effectLst>
                <a:latin typeface="Bookman Old Style" pitchFamily="18" charset="0"/>
                <a:ea typeface="+mj-ea"/>
                <a:cs typeface="+mj-cs"/>
              </a:rPr>
              <a:t>SOA architecture</a:t>
            </a:r>
            <a:endParaRPr kumimoji="0" lang="en-US" sz="44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Bookman Old Style" pitchFamily="18" charset="0"/>
              <a:ea typeface="+mj-ea"/>
              <a:cs typeface="+mj-cs"/>
            </a:endParaRPr>
          </a:p>
        </p:txBody>
      </p:sp>
      <p:pic>
        <p:nvPicPr>
          <p:cNvPr id="1026" name="Picture 2"/>
          <p:cNvPicPr>
            <a:picLocks noChangeAspect="1" noChangeArrowheads="1"/>
          </p:cNvPicPr>
          <p:nvPr/>
        </p:nvPicPr>
        <p:blipFill>
          <a:blip r:embed="rId3" cstate="print"/>
          <a:srcRect/>
          <a:stretch>
            <a:fillRect/>
          </a:stretch>
        </p:blipFill>
        <p:spPr bwMode="auto">
          <a:xfrm>
            <a:off x="8153400" y="228600"/>
            <a:ext cx="676275" cy="467661"/>
          </a:xfrm>
          <a:prstGeom prst="rect">
            <a:avLst/>
          </a:prstGeom>
          <a:noFill/>
          <a:ln w="9525">
            <a:noFill/>
            <a:miter lim="800000"/>
            <a:headEnd/>
            <a:tailEnd/>
          </a:ln>
          <a:effectLst/>
        </p:spPr>
      </p:pic>
      <p:sp>
        <p:nvSpPr>
          <p:cNvPr id="8" name="Title 1"/>
          <p:cNvSpPr txBox="1">
            <a:spLocks/>
          </p:cNvSpPr>
          <p:nvPr/>
        </p:nvSpPr>
        <p:spPr>
          <a:xfrm>
            <a:off x="1905000" y="5410200"/>
            <a:ext cx="5486400" cy="533400"/>
          </a:xfrm>
          <a:prstGeom prst="rect">
            <a:avLst/>
          </a:prstGeom>
        </p:spPr>
        <p:txBody>
          <a:bodyPr vert="horz" anchor="b">
            <a:normAutofit/>
            <a:scene3d>
              <a:camera prst="orthographicFront"/>
              <a:lightRig rig="soft" dir="t"/>
            </a:scene3d>
            <a:sp3d prstMaterial="softEdge">
              <a:bevelT w="25400" h="25400"/>
            </a:sp3d>
          </a:bodyPr>
          <a:lstStyle/>
          <a:p>
            <a:pPr eaLnBrk="0" fontAlgn="base" hangingPunct="0">
              <a:spcBef>
                <a:spcPct val="0"/>
              </a:spcBef>
              <a:spcAft>
                <a:spcPct val="0"/>
              </a:spcAft>
            </a:pPr>
            <a:r>
              <a:rPr lang="en-US" sz="2400" b="1" dirty="0">
                <a:solidFill>
                  <a:schemeClr val="tx1">
                    <a:lumMod val="95000"/>
                    <a:lumOff val="5000"/>
                  </a:schemeClr>
                </a:solidFill>
                <a:latin typeface="Bookman Old Style" pitchFamily="18" charset="0"/>
                <a:ea typeface="+mj-ea"/>
                <a:cs typeface="+mj-cs"/>
              </a:rPr>
              <a:t>Email: dr.sharaf@from-masr.com</a:t>
            </a:r>
            <a:endParaRPr kumimoji="0" lang="en-US" sz="2400" b="1" i="0" u="none" strike="noStrike" kern="1200" cap="none" spc="0" normalizeH="0" baseline="0" noProof="0" dirty="0">
              <a:ln>
                <a:noFill/>
              </a:ln>
              <a:solidFill>
                <a:schemeClr val="tx1">
                  <a:lumMod val="95000"/>
                  <a:lumOff val="5000"/>
                </a:schemeClr>
              </a:solidFill>
              <a:uLnTx/>
              <a:uFillTx/>
              <a:latin typeface="Bookman Old Style" pitchFamily="18" charset="0"/>
              <a:ea typeface="+mj-ea"/>
              <a:cs typeface="+mj-cs"/>
            </a:endParaRPr>
          </a:p>
        </p:txBody>
      </p:sp>
      <p:pic>
        <p:nvPicPr>
          <p:cNvPr id="2" name="Picture 1">
            <a:extLst>
              <a:ext uri="{FF2B5EF4-FFF2-40B4-BE49-F238E27FC236}">
                <a16:creationId xmlns:a16="http://schemas.microsoft.com/office/drawing/2014/main" id="{8DA8D641-2699-C3AE-FA58-60546904B427}"/>
              </a:ext>
            </a:extLst>
          </p:cNvPr>
          <p:cNvPicPr/>
          <p:nvPr/>
        </p:nvPicPr>
        <p:blipFill>
          <a:blip r:embed="rId4" cstate="print"/>
          <a:stretch>
            <a:fillRect/>
          </a:stretch>
        </p:blipFill>
        <p:spPr>
          <a:xfrm>
            <a:off x="381000" y="330187"/>
            <a:ext cx="1676400" cy="157804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C767B-3FA8-40F9-87A1-34F54CB8CF21}"/>
              </a:ext>
            </a:extLst>
          </p:cNvPr>
          <p:cNvSpPr>
            <a:spLocks noGrp="1"/>
          </p:cNvSpPr>
          <p:nvPr>
            <p:ph type="title"/>
          </p:nvPr>
        </p:nvSpPr>
        <p:spPr>
          <a:xfrm>
            <a:off x="304800" y="312239"/>
            <a:ext cx="8686800" cy="838200"/>
          </a:xfrm>
        </p:spPr>
        <p:txBody>
          <a:bodyPr>
            <a:normAutofit/>
          </a:bodyPr>
          <a:lstStyle/>
          <a:p>
            <a:r>
              <a:rPr lang="en-US" dirty="0">
                <a:effectLst/>
              </a:rPr>
              <a:t>QuickStart  to  flask</a:t>
            </a:r>
            <a:endParaRPr lang="en-US" dirty="0"/>
          </a:p>
        </p:txBody>
      </p:sp>
      <p:sp>
        <p:nvSpPr>
          <p:cNvPr id="3" name="Content Placeholder 2">
            <a:extLst>
              <a:ext uri="{FF2B5EF4-FFF2-40B4-BE49-F238E27FC236}">
                <a16:creationId xmlns:a16="http://schemas.microsoft.com/office/drawing/2014/main" id="{15351B56-6877-4E4E-864E-E10E352509A0}"/>
              </a:ext>
            </a:extLst>
          </p:cNvPr>
          <p:cNvSpPr>
            <a:spLocks noGrp="1"/>
          </p:cNvSpPr>
          <p:nvPr>
            <p:ph idx="1"/>
          </p:nvPr>
        </p:nvSpPr>
        <p:spPr>
          <a:xfrm>
            <a:off x="304800" y="1066800"/>
            <a:ext cx="8686800" cy="5013325"/>
          </a:xfrm>
        </p:spPr>
        <p:txBody>
          <a:bodyPr>
            <a:normAutofit/>
          </a:bodyPr>
          <a:lstStyle/>
          <a:p>
            <a:pPr marL="514350" indent="-514350">
              <a:buFont typeface="+mj-lt"/>
              <a:buAutoNum type="arabicPeriod"/>
            </a:pPr>
            <a:r>
              <a:rPr lang="en-US" dirty="0"/>
              <a:t>First we imported the Flask class. </a:t>
            </a:r>
          </a:p>
          <a:p>
            <a:pPr marL="514350" indent="-514350">
              <a:buFont typeface="+mj-lt"/>
              <a:buAutoNum type="arabicPeriod"/>
            </a:pPr>
            <a:r>
              <a:rPr lang="en-US" dirty="0"/>
              <a:t>Next we create an instance of flask application. The first argument is the name of the application’s module or package. </a:t>
            </a:r>
          </a:p>
          <a:p>
            <a:pPr marL="514350" indent="-514350">
              <a:buFont typeface="+mj-lt"/>
              <a:buAutoNum type="arabicPeriod"/>
            </a:pPr>
            <a:r>
              <a:rPr lang="en-US" dirty="0"/>
              <a:t>We then use the route() decorator to tell Flask what URL should trigger our function.</a:t>
            </a:r>
          </a:p>
          <a:p>
            <a:pPr marL="514350" indent="-514350">
              <a:buFont typeface="+mj-lt"/>
              <a:buAutoNum type="arabicPeriod"/>
            </a:pPr>
            <a:r>
              <a:rPr lang="en-US" dirty="0"/>
              <a:t>The function is given a name which is also used to generate URLs for that particular function and returns the message we want to display in the user’s browser.</a:t>
            </a:r>
          </a:p>
        </p:txBody>
      </p:sp>
      <p:sp>
        <p:nvSpPr>
          <p:cNvPr id="4" name="Date Placeholder 3">
            <a:extLst>
              <a:ext uri="{FF2B5EF4-FFF2-40B4-BE49-F238E27FC236}">
                <a16:creationId xmlns:a16="http://schemas.microsoft.com/office/drawing/2014/main" id="{F17F495F-94A8-4F65-AE7D-0218612F1505}"/>
              </a:ext>
            </a:extLst>
          </p:cNvPr>
          <p:cNvSpPr>
            <a:spLocks noGrp="1"/>
          </p:cNvSpPr>
          <p:nvPr>
            <p:ph type="dt" sz="half" idx="10"/>
          </p:nvPr>
        </p:nvSpPr>
        <p:spPr/>
        <p:txBody>
          <a:bodyPr/>
          <a:lstStyle/>
          <a:p>
            <a:r>
              <a:rPr lang="en-US"/>
              <a:t>Dr. Hussien M. Sharaf</a:t>
            </a:r>
          </a:p>
        </p:txBody>
      </p:sp>
    </p:spTree>
    <p:extLst>
      <p:ext uri="{BB962C8B-B14F-4D97-AF65-F5344CB8AC3E}">
        <p14:creationId xmlns:p14="http://schemas.microsoft.com/office/powerpoint/2010/main" val="2042426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C767B-3FA8-40F9-87A1-34F54CB8CF21}"/>
              </a:ext>
            </a:extLst>
          </p:cNvPr>
          <p:cNvSpPr>
            <a:spLocks noGrp="1"/>
          </p:cNvSpPr>
          <p:nvPr>
            <p:ph type="title"/>
          </p:nvPr>
        </p:nvSpPr>
        <p:spPr>
          <a:xfrm>
            <a:off x="304800" y="312239"/>
            <a:ext cx="8686800" cy="838200"/>
          </a:xfrm>
        </p:spPr>
        <p:txBody>
          <a:bodyPr>
            <a:normAutofit/>
          </a:bodyPr>
          <a:lstStyle/>
          <a:p>
            <a:r>
              <a:rPr lang="en-US" dirty="0">
                <a:effectLst/>
              </a:rPr>
              <a:t>QuickStart  to  flask</a:t>
            </a:r>
            <a:endParaRPr lang="en-US" dirty="0"/>
          </a:p>
        </p:txBody>
      </p:sp>
      <p:sp>
        <p:nvSpPr>
          <p:cNvPr id="3" name="Content Placeholder 2">
            <a:extLst>
              <a:ext uri="{FF2B5EF4-FFF2-40B4-BE49-F238E27FC236}">
                <a16:creationId xmlns:a16="http://schemas.microsoft.com/office/drawing/2014/main" id="{15351B56-6877-4E4E-864E-E10E352509A0}"/>
              </a:ext>
            </a:extLst>
          </p:cNvPr>
          <p:cNvSpPr>
            <a:spLocks noGrp="1"/>
          </p:cNvSpPr>
          <p:nvPr>
            <p:ph idx="1"/>
          </p:nvPr>
        </p:nvSpPr>
        <p:spPr>
          <a:xfrm>
            <a:off x="304800" y="1066800"/>
            <a:ext cx="8686800" cy="5013325"/>
          </a:xfrm>
        </p:spPr>
        <p:txBody>
          <a:bodyPr>
            <a:normAutofit/>
          </a:bodyPr>
          <a:lstStyle/>
          <a:p>
            <a:pPr marL="514350" indent="-514350">
              <a:buFont typeface="+mj-lt"/>
              <a:buAutoNum type="arabicPeriod" startAt="5"/>
            </a:pPr>
            <a:r>
              <a:rPr lang="en-US" dirty="0"/>
              <a:t>To run the application</a:t>
            </a:r>
          </a:p>
          <a:p>
            <a:pPr marL="514350" indent="-514350">
              <a:buFont typeface="+mj-lt"/>
              <a:buAutoNum type="arabicPeriod" startAt="5"/>
            </a:pPr>
            <a:endParaRPr lang="en-US" dirty="0"/>
          </a:p>
          <a:p>
            <a:pPr marL="514350" indent="-514350">
              <a:buFont typeface="+mj-lt"/>
              <a:buAutoNum type="arabicPeriod" startAt="5"/>
            </a:pPr>
            <a:endParaRPr lang="en-US" dirty="0"/>
          </a:p>
          <a:p>
            <a:pPr marL="514350" indent="-514350">
              <a:buFont typeface="+mj-lt"/>
              <a:buAutoNum type="arabicPeriod" startAt="5"/>
            </a:pPr>
            <a:r>
              <a:rPr lang="en-US" dirty="0"/>
              <a:t>Now head over to </a:t>
            </a:r>
            <a:r>
              <a:rPr lang="en-US" dirty="0">
                <a:solidFill>
                  <a:srgbClr val="C00000"/>
                </a:solidFill>
              </a:rPr>
              <a:t>http://127.0.0.1:5000/</a:t>
            </a:r>
            <a:r>
              <a:rPr lang="en-US" dirty="0"/>
              <a:t>, and you should see your hello world greeting.</a:t>
            </a:r>
          </a:p>
        </p:txBody>
      </p:sp>
      <p:sp>
        <p:nvSpPr>
          <p:cNvPr id="4" name="Date Placeholder 3">
            <a:extLst>
              <a:ext uri="{FF2B5EF4-FFF2-40B4-BE49-F238E27FC236}">
                <a16:creationId xmlns:a16="http://schemas.microsoft.com/office/drawing/2014/main" id="{F17F495F-94A8-4F65-AE7D-0218612F1505}"/>
              </a:ext>
            </a:extLst>
          </p:cNvPr>
          <p:cNvSpPr>
            <a:spLocks noGrp="1"/>
          </p:cNvSpPr>
          <p:nvPr>
            <p:ph type="dt" sz="half" idx="10"/>
          </p:nvPr>
        </p:nvSpPr>
        <p:spPr/>
        <p:txBody>
          <a:bodyPr/>
          <a:lstStyle/>
          <a:p>
            <a:r>
              <a:rPr lang="en-US"/>
              <a:t>Dr. Hussien M. Sharaf</a:t>
            </a:r>
          </a:p>
        </p:txBody>
      </p:sp>
      <p:sp>
        <p:nvSpPr>
          <p:cNvPr id="5" name="Rectangle 4">
            <a:extLst>
              <a:ext uri="{FF2B5EF4-FFF2-40B4-BE49-F238E27FC236}">
                <a16:creationId xmlns:a16="http://schemas.microsoft.com/office/drawing/2014/main" id="{6F91F77F-E2C8-41A1-B4A6-3384BC5A9971}"/>
              </a:ext>
            </a:extLst>
          </p:cNvPr>
          <p:cNvSpPr/>
          <p:nvPr/>
        </p:nvSpPr>
        <p:spPr>
          <a:xfrm>
            <a:off x="762000" y="1924594"/>
            <a:ext cx="7239000" cy="523220"/>
          </a:xfrm>
          <a:prstGeom prst="rect">
            <a:avLst/>
          </a:prstGeom>
        </p:spPr>
        <p:txBody>
          <a:bodyPr wrap="square">
            <a:spAutoFit/>
          </a:bodyPr>
          <a:lstStyle/>
          <a:p>
            <a:r>
              <a:rPr lang="en-US" sz="2800" dirty="0"/>
              <a:t>C:\path\to\app&gt;set FLASK_APP=hello.py</a:t>
            </a:r>
          </a:p>
        </p:txBody>
      </p:sp>
    </p:spTree>
    <p:extLst>
      <p:ext uri="{BB962C8B-B14F-4D97-AF65-F5344CB8AC3E}">
        <p14:creationId xmlns:p14="http://schemas.microsoft.com/office/powerpoint/2010/main" val="831760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51301-5D93-4E20-90BA-23D8F7CD0F65}"/>
              </a:ext>
            </a:extLst>
          </p:cNvPr>
          <p:cNvSpPr>
            <a:spLocks noGrp="1"/>
          </p:cNvSpPr>
          <p:nvPr>
            <p:ph type="title"/>
          </p:nvPr>
        </p:nvSpPr>
        <p:spPr>
          <a:xfrm>
            <a:off x="304800" y="76200"/>
            <a:ext cx="8686800" cy="838200"/>
          </a:xfrm>
        </p:spPr>
        <p:txBody>
          <a:bodyPr/>
          <a:lstStyle/>
          <a:p>
            <a:r>
              <a:rPr lang="en-US" dirty="0"/>
              <a:t>Ex2. API reading from DB</a:t>
            </a:r>
          </a:p>
        </p:txBody>
      </p:sp>
      <p:sp>
        <p:nvSpPr>
          <p:cNvPr id="3" name="Content Placeholder 2">
            <a:extLst>
              <a:ext uri="{FF2B5EF4-FFF2-40B4-BE49-F238E27FC236}">
                <a16:creationId xmlns:a16="http://schemas.microsoft.com/office/drawing/2014/main" id="{7B643837-F476-42AE-AFA1-DDC61415C158}"/>
              </a:ext>
            </a:extLst>
          </p:cNvPr>
          <p:cNvSpPr>
            <a:spLocks noGrp="1"/>
          </p:cNvSpPr>
          <p:nvPr>
            <p:ph idx="1"/>
          </p:nvPr>
        </p:nvSpPr>
        <p:spPr>
          <a:xfrm>
            <a:off x="76200" y="1066800"/>
            <a:ext cx="8915400" cy="5318125"/>
          </a:xfrm>
        </p:spPr>
        <p:txBody>
          <a:bodyPr>
            <a:normAutofit lnSpcReduction="10000"/>
          </a:bodyPr>
          <a:lstStyle/>
          <a:p>
            <a:pPr marL="0" indent="0">
              <a:buNone/>
            </a:pPr>
            <a:r>
              <a:rPr lang="en-US" sz="1800" dirty="0">
                <a:solidFill>
                  <a:schemeClr val="tx1"/>
                </a:solidFill>
              </a:rPr>
              <a:t>from flask import Flask, request</a:t>
            </a:r>
          </a:p>
          <a:p>
            <a:pPr marL="0" indent="0">
              <a:buNone/>
            </a:pPr>
            <a:r>
              <a:rPr lang="en-US" sz="1800" dirty="0">
                <a:solidFill>
                  <a:schemeClr val="tx1"/>
                </a:solidFill>
              </a:rPr>
              <a:t>from </a:t>
            </a:r>
            <a:r>
              <a:rPr lang="en-US" sz="1800" dirty="0" err="1">
                <a:solidFill>
                  <a:schemeClr val="tx1"/>
                </a:solidFill>
              </a:rPr>
              <a:t>flask_restful</a:t>
            </a:r>
            <a:r>
              <a:rPr lang="en-US" sz="1800" dirty="0">
                <a:solidFill>
                  <a:schemeClr val="tx1"/>
                </a:solidFill>
              </a:rPr>
              <a:t> import Resource, </a:t>
            </a:r>
            <a:r>
              <a:rPr lang="en-US" sz="1800" dirty="0" err="1">
                <a:solidFill>
                  <a:schemeClr val="tx1"/>
                </a:solidFill>
              </a:rPr>
              <a:t>Api</a:t>
            </a:r>
            <a:endParaRPr lang="en-US" sz="1800" dirty="0">
              <a:solidFill>
                <a:schemeClr val="tx1"/>
              </a:solidFill>
            </a:endParaRPr>
          </a:p>
          <a:p>
            <a:pPr marL="0" indent="0">
              <a:buNone/>
            </a:pPr>
            <a:r>
              <a:rPr lang="en-US" sz="1800" dirty="0">
                <a:solidFill>
                  <a:schemeClr val="tx1"/>
                </a:solidFill>
              </a:rPr>
              <a:t>from </a:t>
            </a:r>
            <a:r>
              <a:rPr lang="en-US" sz="1800" dirty="0" err="1">
                <a:solidFill>
                  <a:schemeClr val="tx1"/>
                </a:solidFill>
              </a:rPr>
              <a:t>sqlalchemy</a:t>
            </a:r>
            <a:r>
              <a:rPr lang="en-US" sz="1800" dirty="0">
                <a:solidFill>
                  <a:schemeClr val="tx1"/>
                </a:solidFill>
              </a:rPr>
              <a:t> import </a:t>
            </a:r>
            <a:r>
              <a:rPr lang="en-US" sz="1800" dirty="0" err="1">
                <a:solidFill>
                  <a:schemeClr val="tx1"/>
                </a:solidFill>
              </a:rPr>
              <a:t>create_engine</a:t>
            </a:r>
            <a:endParaRPr lang="en-US" sz="1800" dirty="0">
              <a:solidFill>
                <a:schemeClr val="tx1"/>
              </a:solidFill>
            </a:endParaRPr>
          </a:p>
          <a:p>
            <a:pPr marL="0" indent="0">
              <a:buNone/>
            </a:pPr>
            <a:r>
              <a:rPr lang="en-US" sz="1800" dirty="0">
                <a:solidFill>
                  <a:schemeClr val="tx1"/>
                </a:solidFill>
              </a:rPr>
              <a:t>from json import dumps</a:t>
            </a:r>
          </a:p>
          <a:p>
            <a:pPr marL="0" indent="0">
              <a:buNone/>
            </a:pPr>
            <a:r>
              <a:rPr lang="en-US" sz="1800" dirty="0">
                <a:solidFill>
                  <a:schemeClr val="tx1"/>
                </a:solidFill>
              </a:rPr>
              <a:t>from </a:t>
            </a:r>
            <a:r>
              <a:rPr lang="en-US" sz="1800" dirty="0" err="1">
                <a:solidFill>
                  <a:schemeClr val="tx1"/>
                </a:solidFill>
              </a:rPr>
              <a:t>flask.ext.jsonpify</a:t>
            </a:r>
            <a:r>
              <a:rPr lang="en-US" sz="1800" dirty="0">
                <a:solidFill>
                  <a:schemeClr val="tx1"/>
                </a:solidFill>
              </a:rPr>
              <a:t> import </a:t>
            </a:r>
            <a:r>
              <a:rPr lang="en-US" sz="1800" dirty="0" err="1">
                <a:solidFill>
                  <a:schemeClr val="tx1"/>
                </a:solidFill>
              </a:rPr>
              <a:t>jsonify</a:t>
            </a:r>
            <a:endParaRPr lang="en-US" sz="1800" dirty="0">
              <a:solidFill>
                <a:schemeClr val="tx1"/>
              </a:solidFill>
            </a:endParaRPr>
          </a:p>
          <a:p>
            <a:pPr marL="0" indent="0">
              <a:buNone/>
            </a:pPr>
            <a:endParaRPr lang="en-US" sz="1800" dirty="0">
              <a:solidFill>
                <a:schemeClr val="tx1"/>
              </a:solidFill>
            </a:endParaRPr>
          </a:p>
          <a:p>
            <a:pPr marL="0" indent="0">
              <a:buNone/>
            </a:pPr>
            <a:r>
              <a:rPr lang="en-US" sz="1800" dirty="0" err="1">
                <a:solidFill>
                  <a:schemeClr val="tx1"/>
                </a:solidFill>
              </a:rPr>
              <a:t>db_connect</a:t>
            </a:r>
            <a:r>
              <a:rPr lang="en-US" sz="1800" dirty="0">
                <a:solidFill>
                  <a:schemeClr val="tx1"/>
                </a:solidFill>
              </a:rPr>
              <a:t> = </a:t>
            </a:r>
            <a:r>
              <a:rPr lang="en-US" sz="1800" dirty="0" err="1">
                <a:solidFill>
                  <a:schemeClr val="tx1"/>
                </a:solidFill>
              </a:rPr>
              <a:t>create_engine</a:t>
            </a:r>
            <a:r>
              <a:rPr lang="en-US" sz="1800" dirty="0">
                <a:solidFill>
                  <a:schemeClr val="tx1"/>
                </a:solidFill>
              </a:rPr>
              <a:t>(</a:t>
            </a:r>
            <a:r>
              <a:rPr lang="en-US" sz="1800" dirty="0">
                <a:solidFill>
                  <a:srgbClr val="C00000"/>
                </a:solidFill>
              </a:rPr>
              <a:t>'</a:t>
            </a:r>
            <a:r>
              <a:rPr lang="en-US" sz="1800" dirty="0" err="1">
                <a:solidFill>
                  <a:srgbClr val="C00000"/>
                </a:solidFill>
              </a:rPr>
              <a:t>sqlite</a:t>
            </a:r>
            <a:r>
              <a:rPr lang="en-US" sz="1800" dirty="0">
                <a:solidFill>
                  <a:srgbClr val="C00000"/>
                </a:solidFill>
              </a:rPr>
              <a:t>:///</a:t>
            </a:r>
            <a:r>
              <a:rPr lang="en-US" sz="1800" dirty="0" err="1">
                <a:solidFill>
                  <a:srgbClr val="C00000"/>
                </a:solidFill>
              </a:rPr>
              <a:t>chinook.db</a:t>
            </a:r>
            <a:r>
              <a:rPr lang="en-US" sz="1800" dirty="0">
                <a:solidFill>
                  <a:schemeClr val="tx1"/>
                </a:solidFill>
              </a:rPr>
              <a:t>')</a:t>
            </a:r>
          </a:p>
          <a:p>
            <a:pPr marL="0" indent="0">
              <a:buNone/>
            </a:pPr>
            <a:r>
              <a:rPr lang="en-US" sz="1800" dirty="0">
                <a:solidFill>
                  <a:schemeClr val="tx1"/>
                </a:solidFill>
              </a:rPr>
              <a:t>app = Flask(__name__)</a:t>
            </a:r>
          </a:p>
          <a:p>
            <a:pPr marL="0" indent="0">
              <a:buNone/>
            </a:pPr>
            <a:r>
              <a:rPr lang="en-US" sz="1800" dirty="0" err="1">
                <a:solidFill>
                  <a:schemeClr val="tx1"/>
                </a:solidFill>
              </a:rPr>
              <a:t>api</a:t>
            </a:r>
            <a:r>
              <a:rPr lang="en-US" sz="1800" dirty="0">
                <a:solidFill>
                  <a:schemeClr val="tx1"/>
                </a:solidFill>
              </a:rPr>
              <a:t> = </a:t>
            </a:r>
            <a:r>
              <a:rPr lang="en-US" sz="1800" dirty="0" err="1">
                <a:solidFill>
                  <a:schemeClr val="tx1"/>
                </a:solidFill>
              </a:rPr>
              <a:t>Api</a:t>
            </a:r>
            <a:r>
              <a:rPr lang="en-US" sz="1800" dirty="0">
                <a:solidFill>
                  <a:schemeClr val="tx1"/>
                </a:solidFill>
              </a:rPr>
              <a:t>(app)</a:t>
            </a:r>
          </a:p>
          <a:p>
            <a:pPr marL="0" indent="0">
              <a:buNone/>
            </a:pPr>
            <a:endParaRPr lang="en-US" sz="1800" dirty="0">
              <a:solidFill>
                <a:schemeClr val="tx1"/>
              </a:solidFill>
            </a:endParaRPr>
          </a:p>
          <a:p>
            <a:pPr marL="0" indent="0">
              <a:buNone/>
            </a:pPr>
            <a:r>
              <a:rPr lang="en-US" sz="1800" dirty="0">
                <a:solidFill>
                  <a:schemeClr val="tx1"/>
                </a:solidFill>
              </a:rPr>
              <a:t>class Employees(Resource):</a:t>
            </a:r>
          </a:p>
          <a:p>
            <a:pPr marL="0" indent="0">
              <a:buNone/>
            </a:pPr>
            <a:r>
              <a:rPr lang="en-US" sz="1800" dirty="0">
                <a:solidFill>
                  <a:schemeClr val="tx1"/>
                </a:solidFill>
              </a:rPr>
              <a:t>    def get(self):</a:t>
            </a:r>
          </a:p>
          <a:p>
            <a:pPr marL="0" indent="0">
              <a:buNone/>
            </a:pPr>
            <a:r>
              <a:rPr lang="en-US" sz="1800" dirty="0">
                <a:solidFill>
                  <a:schemeClr val="tx1"/>
                </a:solidFill>
              </a:rPr>
              <a:t>        conn = </a:t>
            </a:r>
            <a:r>
              <a:rPr lang="en-US" sz="1800" dirty="0" err="1">
                <a:solidFill>
                  <a:schemeClr val="tx1"/>
                </a:solidFill>
              </a:rPr>
              <a:t>db_connect.connect</a:t>
            </a:r>
            <a:r>
              <a:rPr lang="en-US" sz="1800" dirty="0">
                <a:solidFill>
                  <a:schemeClr val="tx1"/>
                </a:solidFill>
              </a:rPr>
              <a:t>() </a:t>
            </a:r>
            <a:r>
              <a:rPr lang="en-US" sz="1800" dirty="0">
                <a:solidFill>
                  <a:srgbClr val="009900"/>
                </a:solidFill>
              </a:rPr>
              <a:t># connect to database</a:t>
            </a:r>
          </a:p>
          <a:p>
            <a:pPr marL="0" indent="0">
              <a:buNone/>
            </a:pPr>
            <a:r>
              <a:rPr lang="en-US" sz="1800" dirty="0">
                <a:solidFill>
                  <a:schemeClr val="tx1"/>
                </a:solidFill>
              </a:rPr>
              <a:t>        query = </a:t>
            </a:r>
            <a:r>
              <a:rPr lang="en-US" sz="1800" dirty="0" err="1">
                <a:solidFill>
                  <a:schemeClr val="tx1"/>
                </a:solidFill>
              </a:rPr>
              <a:t>conn.execute</a:t>
            </a:r>
            <a:r>
              <a:rPr lang="en-US" sz="1800" dirty="0">
                <a:solidFill>
                  <a:schemeClr val="tx1"/>
                </a:solidFill>
              </a:rPr>
              <a:t>("select * from employees") </a:t>
            </a:r>
            <a:r>
              <a:rPr lang="en-US" sz="1600" dirty="0">
                <a:solidFill>
                  <a:srgbClr val="009900"/>
                </a:solidFill>
              </a:rPr>
              <a:t># This line performs query and returns </a:t>
            </a:r>
            <a:r>
              <a:rPr lang="en-US" sz="1600" dirty="0" err="1">
                <a:solidFill>
                  <a:srgbClr val="009900"/>
                </a:solidFill>
              </a:rPr>
              <a:t>json</a:t>
            </a:r>
            <a:r>
              <a:rPr lang="en-US" sz="1600" dirty="0">
                <a:solidFill>
                  <a:srgbClr val="009900"/>
                </a:solidFill>
              </a:rPr>
              <a:t> result</a:t>
            </a:r>
            <a:endParaRPr lang="en-US" sz="1800" dirty="0">
              <a:solidFill>
                <a:srgbClr val="009900"/>
              </a:solidFill>
            </a:endParaRPr>
          </a:p>
          <a:p>
            <a:pPr marL="0" indent="0">
              <a:buNone/>
            </a:pPr>
            <a:r>
              <a:rPr lang="en-US" sz="1800" dirty="0">
                <a:solidFill>
                  <a:schemeClr val="tx1"/>
                </a:solidFill>
              </a:rPr>
              <a:t>        return {'employees': [</a:t>
            </a:r>
            <a:r>
              <a:rPr lang="en-US" sz="1800" dirty="0" err="1">
                <a:solidFill>
                  <a:schemeClr val="tx1"/>
                </a:solidFill>
              </a:rPr>
              <a:t>i</a:t>
            </a:r>
            <a:r>
              <a:rPr lang="en-US" sz="1800" dirty="0">
                <a:solidFill>
                  <a:schemeClr val="tx1"/>
                </a:solidFill>
              </a:rPr>
              <a:t>[0] for </a:t>
            </a:r>
            <a:r>
              <a:rPr lang="en-US" sz="1800" dirty="0" err="1">
                <a:solidFill>
                  <a:schemeClr val="tx1"/>
                </a:solidFill>
              </a:rPr>
              <a:t>i</a:t>
            </a:r>
            <a:r>
              <a:rPr lang="en-US" sz="1800" dirty="0">
                <a:solidFill>
                  <a:schemeClr val="tx1"/>
                </a:solidFill>
              </a:rPr>
              <a:t> in </a:t>
            </a:r>
            <a:r>
              <a:rPr lang="en-US" sz="1800" dirty="0" err="1">
                <a:solidFill>
                  <a:schemeClr val="tx1"/>
                </a:solidFill>
              </a:rPr>
              <a:t>query.cursor.fetchall</a:t>
            </a:r>
            <a:r>
              <a:rPr lang="en-US" sz="1800" dirty="0">
                <a:solidFill>
                  <a:schemeClr val="tx1"/>
                </a:solidFill>
              </a:rPr>
              <a:t>()]} </a:t>
            </a:r>
            <a:r>
              <a:rPr lang="en-US" sz="1800" dirty="0">
                <a:solidFill>
                  <a:srgbClr val="009900"/>
                </a:solidFill>
              </a:rPr>
              <a:t># Fetches first column that is Employee ID</a:t>
            </a:r>
          </a:p>
          <a:p>
            <a:pPr marL="0" indent="0">
              <a:buNone/>
            </a:pPr>
            <a:endParaRPr lang="en-US" sz="1800" dirty="0">
              <a:solidFill>
                <a:schemeClr val="tx1"/>
              </a:solidFill>
            </a:endParaRPr>
          </a:p>
          <a:p>
            <a:pPr marL="0" indent="0">
              <a:buNone/>
            </a:pPr>
            <a:endParaRPr lang="en-US" sz="1800" dirty="0">
              <a:solidFill>
                <a:schemeClr val="tx1"/>
              </a:solidFill>
            </a:endParaRPr>
          </a:p>
        </p:txBody>
      </p:sp>
      <p:sp>
        <p:nvSpPr>
          <p:cNvPr id="4" name="Date Placeholder 3">
            <a:extLst>
              <a:ext uri="{FF2B5EF4-FFF2-40B4-BE49-F238E27FC236}">
                <a16:creationId xmlns:a16="http://schemas.microsoft.com/office/drawing/2014/main" id="{EED7CDDB-ED2F-4B9F-B285-D83AEFD58034}"/>
              </a:ext>
            </a:extLst>
          </p:cNvPr>
          <p:cNvSpPr>
            <a:spLocks noGrp="1"/>
          </p:cNvSpPr>
          <p:nvPr>
            <p:ph type="dt" sz="half" idx="10"/>
          </p:nvPr>
        </p:nvSpPr>
        <p:spPr/>
        <p:txBody>
          <a:bodyPr/>
          <a:lstStyle/>
          <a:p>
            <a:r>
              <a:rPr lang="en-US"/>
              <a:t>Dr. Hussien M. Sharaf</a:t>
            </a:r>
          </a:p>
        </p:txBody>
      </p:sp>
    </p:spTree>
    <p:extLst>
      <p:ext uri="{BB962C8B-B14F-4D97-AF65-F5344CB8AC3E}">
        <p14:creationId xmlns:p14="http://schemas.microsoft.com/office/powerpoint/2010/main" val="1431099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51301-5D93-4E20-90BA-23D8F7CD0F65}"/>
              </a:ext>
            </a:extLst>
          </p:cNvPr>
          <p:cNvSpPr>
            <a:spLocks noGrp="1"/>
          </p:cNvSpPr>
          <p:nvPr>
            <p:ph type="title"/>
          </p:nvPr>
        </p:nvSpPr>
        <p:spPr>
          <a:xfrm>
            <a:off x="304800" y="228600"/>
            <a:ext cx="8686800" cy="838200"/>
          </a:xfrm>
        </p:spPr>
        <p:txBody>
          <a:bodyPr/>
          <a:lstStyle/>
          <a:p>
            <a:r>
              <a:rPr lang="en-US" dirty="0"/>
              <a:t>Ex2. API reading from DB</a:t>
            </a:r>
          </a:p>
        </p:txBody>
      </p:sp>
      <p:sp>
        <p:nvSpPr>
          <p:cNvPr id="3" name="Content Placeholder 2">
            <a:extLst>
              <a:ext uri="{FF2B5EF4-FFF2-40B4-BE49-F238E27FC236}">
                <a16:creationId xmlns:a16="http://schemas.microsoft.com/office/drawing/2014/main" id="{7B643837-F476-42AE-AFA1-DDC61415C158}"/>
              </a:ext>
            </a:extLst>
          </p:cNvPr>
          <p:cNvSpPr>
            <a:spLocks noGrp="1"/>
          </p:cNvSpPr>
          <p:nvPr>
            <p:ph idx="1"/>
          </p:nvPr>
        </p:nvSpPr>
        <p:spPr>
          <a:xfrm>
            <a:off x="304800" y="1066800"/>
            <a:ext cx="8686800" cy="5013325"/>
          </a:xfrm>
        </p:spPr>
        <p:txBody>
          <a:bodyPr>
            <a:normAutofit fontScale="92500" lnSpcReduction="20000"/>
          </a:bodyPr>
          <a:lstStyle/>
          <a:p>
            <a:pPr marL="0" indent="0">
              <a:buNone/>
            </a:pPr>
            <a:r>
              <a:rPr lang="en-US" sz="1600" dirty="0"/>
              <a:t>class Tracks(Resource):</a:t>
            </a:r>
          </a:p>
          <a:p>
            <a:pPr marL="0" indent="0">
              <a:buNone/>
            </a:pPr>
            <a:r>
              <a:rPr lang="en-US" sz="1600" dirty="0"/>
              <a:t>    def get(self):</a:t>
            </a:r>
          </a:p>
          <a:p>
            <a:pPr marL="0" indent="0">
              <a:buNone/>
            </a:pPr>
            <a:r>
              <a:rPr lang="en-US" sz="1600" dirty="0"/>
              <a:t>        conn = </a:t>
            </a:r>
            <a:r>
              <a:rPr lang="en-US" sz="1600" dirty="0" err="1"/>
              <a:t>db_connect.connect</a:t>
            </a:r>
            <a:r>
              <a:rPr lang="en-US" sz="1600" dirty="0"/>
              <a:t>()</a:t>
            </a:r>
          </a:p>
          <a:p>
            <a:pPr marL="0" indent="0">
              <a:buNone/>
            </a:pPr>
            <a:r>
              <a:rPr lang="en-US" sz="1600" dirty="0"/>
              <a:t>        query = </a:t>
            </a:r>
            <a:r>
              <a:rPr lang="en-US" sz="1600" dirty="0" err="1"/>
              <a:t>conn.execute</a:t>
            </a:r>
            <a:r>
              <a:rPr lang="en-US" sz="1600" dirty="0"/>
              <a:t>("select </a:t>
            </a:r>
            <a:r>
              <a:rPr lang="en-US" sz="1600" dirty="0" err="1"/>
              <a:t>trackid</a:t>
            </a:r>
            <a:r>
              <a:rPr lang="en-US" sz="1600" dirty="0"/>
              <a:t>, name, composer, </a:t>
            </a:r>
            <a:r>
              <a:rPr lang="en-US" sz="1600" dirty="0" err="1"/>
              <a:t>unitprice</a:t>
            </a:r>
            <a:r>
              <a:rPr lang="en-US" sz="1600" dirty="0"/>
              <a:t> from tracks;")</a:t>
            </a:r>
          </a:p>
          <a:p>
            <a:pPr marL="0" indent="0">
              <a:buNone/>
            </a:pPr>
            <a:r>
              <a:rPr lang="en-US" sz="1600" dirty="0"/>
              <a:t>        result = {'data': [</a:t>
            </a:r>
            <a:r>
              <a:rPr lang="en-US" sz="1600" dirty="0" err="1"/>
              <a:t>dict</a:t>
            </a:r>
            <a:r>
              <a:rPr lang="en-US" sz="1600" dirty="0"/>
              <a:t>(zip(tuple (</a:t>
            </a:r>
            <a:r>
              <a:rPr lang="en-US" sz="1600" dirty="0" err="1"/>
              <a:t>query.keys</a:t>
            </a:r>
            <a:r>
              <a:rPr lang="en-US" sz="1600" dirty="0"/>
              <a:t>()) ,</a:t>
            </a:r>
            <a:r>
              <a:rPr lang="en-US" sz="1600" dirty="0" err="1"/>
              <a:t>i</a:t>
            </a:r>
            <a:r>
              <a:rPr lang="en-US" sz="1600" dirty="0"/>
              <a:t>)) for </a:t>
            </a:r>
            <a:r>
              <a:rPr lang="en-US" sz="1600" dirty="0" err="1"/>
              <a:t>i</a:t>
            </a:r>
            <a:r>
              <a:rPr lang="en-US" sz="1600" dirty="0"/>
              <a:t> in </a:t>
            </a:r>
            <a:r>
              <a:rPr lang="en-US" sz="1600" dirty="0" err="1"/>
              <a:t>query.cursor</a:t>
            </a:r>
            <a:r>
              <a:rPr lang="en-US" sz="1600" dirty="0"/>
              <a:t>]}</a:t>
            </a:r>
          </a:p>
          <a:p>
            <a:pPr marL="0" indent="0">
              <a:buNone/>
            </a:pPr>
            <a:r>
              <a:rPr lang="en-US" sz="1600" dirty="0"/>
              <a:t>        return </a:t>
            </a:r>
            <a:r>
              <a:rPr lang="en-US" sz="1600" dirty="0" err="1"/>
              <a:t>jsonify</a:t>
            </a:r>
            <a:r>
              <a:rPr lang="en-US" sz="1600" dirty="0"/>
              <a:t>(result)</a:t>
            </a:r>
          </a:p>
          <a:p>
            <a:pPr marL="0" indent="0">
              <a:buNone/>
            </a:pPr>
            <a:endParaRPr lang="en-US" sz="1600" dirty="0"/>
          </a:p>
          <a:p>
            <a:pPr marL="0" indent="0">
              <a:buNone/>
            </a:pPr>
            <a:r>
              <a:rPr lang="en-US" sz="1600" dirty="0"/>
              <a:t>class </a:t>
            </a:r>
            <a:r>
              <a:rPr lang="en-US" sz="1600" dirty="0" err="1"/>
              <a:t>Employees_Name</a:t>
            </a:r>
            <a:r>
              <a:rPr lang="en-US" sz="1600" dirty="0"/>
              <a:t>(Resource):</a:t>
            </a:r>
          </a:p>
          <a:p>
            <a:pPr marL="0" indent="0">
              <a:buNone/>
            </a:pPr>
            <a:r>
              <a:rPr lang="en-US" sz="1600" dirty="0"/>
              <a:t>    def get(self, </a:t>
            </a:r>
            <a:r>
              <a:rPr lang="en-US" sz="1600" dirty="0" err="1"/>
              <a:t>employee_id</a:t>
            </a:r>
            <a:r>
              <a:rPr lang="en-US" sz="1600" dirty="0"/>
              <a:t>):</a:t>
            </a:r>
          </a:p>
          <a:p>
            <a:pPr marL="0" indent="0">
              <a:buNone/>
            </a:pPr>
            <a:r>
              <a:rPr lang="en-US" sz="1600" dirty="0"/>
              <a:t>        conn = </a:t>
            </a:r>
            <a:r>
              <a:rPr lang="en-US" sz="1600" dirty="0" err="1"/>
              <a:t>db_connect.connect</a:t>
            </a:r>
            <a:r>
              <a:rPr lang="en-US" sz="1600" dirty="0"/>
              <a:t>()</a:t>
            </a:r>
          </a:p>
          <a:p>
            <a:pPr marL="0" indent="0">
              <a:buNone/>
            </a:pPr>
            <a:r>
              <a:rPr lang="en-US" sz="1600" dirty="0"/>
              <a:t>        query = </a:t>
            </a:r>
            <a:r>
              <a:rPr lang="en-US" sz="1600" dirty="0" err="1"/>
              <a:t>conn.execute</a:t>
            </a:r>
            <a:r>
              <a:rPr lang="en-US" sz="1600" dirty="0"/>
              <a:t>("select * from employees where </a:t>
            </a:r>
            <a:r>
              <a:rPr lang="en-US" sz="1600" dirty="0" err="1"/>
              <a:t>EmployeeId</a:t>
            </a:r>
            <a:r>
              <a:rPr lang="en-US" sz="1600" dirty="0"/>
              <a:t> =%d "  %int(</a:t>
            </a:r>
            <a:r>
              <a:rPr lang="en-US" sz="1600" dirty="0" err="1"/>
              <a:t>employee_id</a:t>
            </a:r>
            <a:r>
              <a:rPr lang="en-US" sz="1600" dirty="0"/>
              <a:t>))</a:t>
            </a:r>
          </a:p>
          <a:p>
            <a:pPr marL="0" indent="0">
              <a:buNone/>
            </a:pPr>
            <a:r>
              <a:rPr lang="en-US" sz="1600" dirty="0"/>
              <a:t>        result = {'data': [</a:t>
            </a:r>
            <a:r>
              <a:rPr lang="en-US" sz="1600" dirty="0" err="1"/>
              <a:t>dict</a:t>
            </a:r>
            <a:r>
              <a:rPr lang="en-US" sz="1600" dirty="0"/>
              <a:t>(zip(tuple (</a:t>
            </a:r>
            <a:r>
              <a:rPr lang="en-US" sz="1600" dirty="0" err="1"/>
              <a:t>query.keys</a:t>
            </a:r>
            <a:r>
              <a:rPr lang="en-US" sz="1600" dirty="0"/>
              <a:t>()) ,</a:t>
            </a:r>
            <a:r>
              <a:rPr lang="en-US" sz="1600" dirty="0" err="1"/>
              <a:t>i</a:t>
            </a:r>
            <a:r>
              <a:rPr lang="en-US" sz="1600" dirty="0"/>
              <a:t>)) for </a:t>
            </a:r>
            <a:r>
              <a:rPr lang="en-US" sz="1600" dirty="0" err="1"/>
              <a:t>i</a:t>
            </a:r>
            <a:r>
              <a:rPr lang="en-US" sz="1600" dirty="0"/>
              <a:t> in </a:t>
            </a:r>
            <a:r>
              <a:rPr lang="en-US" sz="1600" dirty="0" err="1"/>
              <a:t>query.cursor</a:t>
            </a:r>
            <a:r>
              <a:rPr lang="en-US" sz="1600" dirty="0"/>
              <a:t>]}</a:t>
            </a:r>
          </a:p>
          <a:p>
            <a:pPr marL="0" indent="0">
              <a:buNone/>
            </a:pPr>
            <a:r>
              <a:rPr lang="en-US" sz="1600" dirty="0"/>
              <a:t>        return </a:t>
            </a:r>
            <a:r>
              <a:rPr lang="en-US" sz="1600" dirty="0" err="1"/>
              <a:t>jsonify</a:t>
            </a:r>
            <a:r>
              <a:rPr lang="en-US" sz="1600" dirty="0"/>
              <a:t>(result)</a:t>
            </a:r>
          </a:p>
          <a:p>
            <a:pPr marL="0" indent="0">
              <a:buNone/>
            </a:pPr>
            <a:r>
              <a:rPr lang="en-US" sz="1600" dirty="0"/>
              <a:t>        </a:t>
            </a:r>
          </a:p>
          <a:p>
            <a:pPr marL="0" indent="0">
              <a:buNone/>
            </a:pPr>
            <a:r>
              <a:rPr lang="en-US" sz="1600" dirty="0" err="1"/>
              <a:t>api.add_resource</a:t>
            </a:r>
            <a:r>
              <a:rPr lang="en-US" sz="1600" dirty="0"/>
              <a:t>(Employees, '/employees') # Route_1</a:t>
            </a:r>
          </a:p>
          <a:p>
            <a:pPr marL="0" indent="0">
              <a:buNone/>
            </a:pPr>
            <a:r>
              <a:rPr lang="en-US" sz="1600" dirty="0" err="1"/>
              <a:t>api.add_resource</a:t>
            </a:r>
            <a:r>
              <a:rPr lang="en-US" sz="1600" dirty="0"/>
              <a:t>(Tracks, '/tracks') # Route_2</a:t>
            </a:r>
          </a:p>
          <a:p>
            <a:pPr marL="0" indent="0">
              <a:buNone/>
            </a:pPr>
            <a:r>
              <a:rPr lang="en-US" sz="1600" dirty="0" err="1"/>
              <a:t>api.add_resource</a:t>
            </a:r>
            <a:r>
              <a:rPr lang="en-US" sz="1600" dirty="0"/>
              <a:t>(</a:t>
            </a:r>
            <a:r>
              <a:rPr lang="en-US" sz="1600" dirty="0" err="1"/>
              <a:t>Employees_Name</a:t>
            </a:r>
            <a:r>
              <a:rPr lang="en-US" sz="1600" dirty="0"/>
              <a:t>, '/employees/&lt;</a:t>
            </a:r>
            <a:r>
              <a:rPr lang="en-US" sz="1600" dirty="0" err="1"/>
              <a:t>employee_id</a:t>
            </a:r>
            <a:r>
              <a:rPr lang="en-US" sz="1600" dirty="0"/>
              <a:t>&gt;') # Route_3</a:t>
            </a:r>
          </a:p>
          <a:p>
            <a:pPr marL="0" indent="0">
              <a:buNone/>
            </a:pPr>
            <a:endParaRPr lang="en-US" sz="1600" dirty="0"/>
          </a:p>
          <a:p>
            <a:pPr marL="0" indent="0">
              <a:buNone/>
            </a:pPr>
            <a:r>
              <a:rPr lang="en-US" sz="1600" dirty="0"/>
              <a:t>if __name__ == '__main__':</a:t>
            </a:r>
          </a:p>
          <a:p>
            <a:pPr marL="0" indent="0">
              <a:buNone/>
            </a:pPr>
            <a:r>
              <a:rPr lang="en-US" sz="1600" dirty="0"/>
              <a:t>     </a:t>
            </a:r>
            <a:r>
              <a:rPr lang="en-US" sz="1600" dirty="0" err="1"/>
              <a:t>app.run</a:t>
            </a:r>
            <a:r>
              <a:rPr lang="en-US" sz="1600" dirty="0"/>
              <a:t>(port='5002')</a:t>
            </a:r>
          </a:p>
        </p:txBody>
      </p:sp>
      <p:sp>
        <p:nvSpPr>
          <p:cNvPr id="4" name="Date Placeholder 3">
            <a:extLst>
              <a:ext uri="{FF2B5EF4-FFF2-40B4-BE49-F238E27FC236}">
                <a16:creationId xmlns:a16="http://schemas.microsoft.com/office/drawing/2014/main" id="{EED7CDDB-ED2F-4B9F-B285-D83AEFD58034}"/>
              </a:ext>
            </a:extLst>
          </p:cNvPr>
          <p:cNvSpPr>
            <a:spLocks noGrp="1"/>
          </p:cNvSpPr>
          <p:nvPr>
            <p:ph type="dt" sz="half" idx="10"/>
          </p:nvPr>
        </p:nvSpPr>
        <p:spPr/>
        <p:txBody>
          <a:bodyPr/>
          <a:lstStyle/>
          <a:p>
            <a:r>
              <a:rPr lang="en-US"/>
              <a:t>Dr. Hussien M. Sharaf</a:t>
            </a:r>
          </a:p>
        </p:txBody>
      </p:sp>
    </p:spTree>
    <p:extLst>
      <p:ext uri="{BB962C8B-B14F-4D97-AF65-F5344CB8AC3E}">
        <p14:creationId xmlns:p14="http://schemas.microsoft.com/office/powerpoint/2010/main" val="32085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2A7AA1-46C9-4632-B235-0167CC0F28E1}"/>
              </a:ext>
            </a:extLst>
          </p:cNvPr>
          <p:cNvSpPr>
            <a:spLocks noGrp="1"/>
          </p:cNvSpPr>
          <p:nvPr>
            <p:ph type="title"/>
          </p:nvPr>
        </p:nvSpPr>
        <p:spPr/>
        <p:txBody>
          <a:bodyPr/>
          <a:lstStyle/>
          <a:p>
            <a:r>
              <a:rPr lang="en-US" dirty="0"/>
              <a:t>Ex2. output</a:t>
            </a:r>
          </a:p>
        </p:txBody>
      </p:sp>
      <p:sp>
        <p:nvSpPr>
          <p:cNvPr id="4" name="Date Placeholder 3">
            <a:extLst>
              <a:ext uri="{FF2B5EF4-FFF2-40B4-BE49-F238E27FC236}">
                <a16:creationId xmlns:a16="http://schemas.microsoft.com/office/drawing/2014/main" id="{9EB54E0A-CCB7-46AE-8A5D-ACE6F33B6FE3}"/>
              </a:ext>
            </a:extLst>
          </p:cNvPr>
          <p:cNvSpPr>
            <a:spLocks noGrp="1"/>
          </p:cNvSpPr>
          <p:nvPr>
            <p:ph type="dt" sz="half" idx="10"/>
          </p:nvPr>
        </p:nvSpPr>
        <p:spPr/>
        <p:txBody>
          <a:bodyPr/>
          <a:lstStyle/>
          <a:p>
            <a:r>
              <a:rPr lang="en-US"/>
              <a:t>Dr. Hussien M. Sharaf</a:t>
            </a:r>
          </a:p>
        </p:txBody>
      </p:sp>
      <p:sp>
        <p:nvSpPr>
          <p:cNvPr id="7" name="Rectangle 4">
            <a:extLst>
              <a:ext uri="{FF2B5EF4-FFF2-40B4-BE49-F238E27FC236}">
                <a16:creationId xmlns:a16="http://schemas.microsoft.com/office/drawing/2014/main" id="{46637402-6CC0-497C-9A13-3AFF5F19CABA}"/>
              </a:ext>
            </a:extLst>
          </p:cNvPr>
          <p:cNvSpPr>
            <a:spLocks noChangeArrowheads="1"/>
          </p:cNvSpPr>
          <p:nvPr/>
        </p:nvSpPr>
        <p:spPr bwMode="auto">
          <a:xfrm>
            <a:off x="228600" y="1213553"/>
            <a:ext cx="780447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9FC6"/>
                </a:solidFill>
                <a:effectLst/>
                <a:latin typeface="Open Sans"/>
                <a:hlinkClick r:id="rId2"/>
              </a:rPr>
              <a:t>http://127.0.0.1:5002/employees</a:t>
            </a:r>
            <a:r>
              <a:rPr kumimoji="0" lang="en-US" altLang="en-US" b="0" i="0" u="none" strike="noStrike" cap="none" normalizeH="0" baseline="0" dirty="0">
                <a:ln>
                  <a:noFill/>
                </a:ln>
                <a:solidFill>
                  <a:srgbClr val="444444"/>
                </a:solidFill>
                <a:effectLst/>
                <a:latin typeface="Open San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444444"/>
                </a:solidFill>
                <a:effectLst/>
                <a:latin typeface="Open Sans"/>
              </a:rPr>
              <a:t>shows ids of all the employees in database</a:t>
            </a:r>
            <a:r>
              <a:rPr kumimoji="0" lang="en-US" altLang="en-US" sz="7200" b="0" i="0" u="none" strike="noStrike" cap="none" normalizeH="0" baseline="0" dirty="0">
                <a:ln>
                  <a:noFill/>
                </a:ln>
                <a:solidFill>
                  <a:schemeClr val="tx1"/>
                </a:solidFill>
                <a:effectLst/>
                <a:latin typeface="Arial" panose="020B0604020202020204" pitchFamily="34" charset="0"/>
              </a:rPr>
              <a:t>  </a:t>
            </a:r>
            <a:r>
              <a:rPr kumimoji="0" lang="en-US" altLang="en-US" sz="2800" b="0" i="0" u="none" strike="noStrike" cap="none" normalizeH="0" baseline="0" dirty="0">
                <a:ln>
                  <a:noFill/>
                </a:ln>
                <a:solidFill>
                  <a:schemeClr val="tx1"/>
                </a:solidFill>
                <a:effectLst/>
                <a:latin typeface="Arial" panose="020B0604020202020204" pitchFamily="34" charset="0"/>
              </a:rPr>
              <a:t> </a:t>
            </a:r>
          </a:p>
        </p:txBody>
      </p:sp>
      <p:pic>
        <p:nvPicPr>
          <p:cNvPr id="2053" name="Picture 5">
            <a:extLst>
              <a:ext uri="{FF2B5EF4-FFF2-40B4-BE49-F238E27FC236}">
                <a16:creationId xmlns:a16="http://schemas.microsoft.com/office/drawing/2014/main" id="{387C32E3-0B8D-4F20-82D5-963D7F0EE4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688" y="2895600"/>
            <a:ext cx="7114225"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250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2A7AA1-46C9-4632-B235-0167CC0F28E1}"/>
              </a:ext>
            </a:extLst>
          </p:cNvPr>
          <p:cNvSpPr>
            <a:spLocks noGrp="1"/>
          </p:cNvSpPr>
          <p:nvPr>
            <p:ph type="title"/>
          </p:nvPr>
        </p:nvSpPr>
        <p:spPr>
          <a:xfrm>
            <a:off x="228600" y="220662"/>
            <a:ext cx="8686800" cy="841248"/>
          </a:xfrm>
        </p:spPr>
        <p:txBody>
          <a:bodyPr/>
          <a:lstStyle/>
          <a:p>
            <a:r>
              <a:rPr lang="en-US" dirty="0"/>
              <a:t>Ex2. output</a:t>
            </a:r>
          </a:p>
        </p:txBody>
      </p:sp>
      <p:sp>
        <p:nvSpPr>
          <p:cNvPr id="4" name="Date Placeholder 3">
            <a:extLst>
              <a:ext uri="{FF2B5EF4-FFF2-40B4-BE49-F238E27FC236}">
                <a16:creationId xmlns:a16="http://schemas.microsoft.com/office/drawing/2014/main" id="{9EB54E0A-CCB7-46AE-8A5D-ACE6F33B6FE3}"/>
              </a:ext>
            </a:extLst>
          </p:cNvPr>
          <p:cNvSpPr>
            <a:spLocks noGrp="1"/>
          </p:cNvSpPr>
          <p:nvPr>
            <p:ph type="dt" sz="half" idx="10"/>
          </p:nvPr>
        </p:nvSpPr>
        <p:spPr>
          <a:xfrm>
            <a:off x="6324600" y="496823"/>
            <a:ext cx="2514600" cy="288925"/>
          </a:xfrm>
        </p:spPr>
        <p:txBody>
          <a:bodyPr/>
          <a:lstStyle/>
          <a:p>
            <a:r>
              <a:rPr lang="en-US" dirty="0">
                <a:latin typeface="Book Antiqua" panose="02040602050305030304" pitchFamily="18" charset="0"/>
              </a:rPr>
              <a:t>Dr. Hussien M. Sharaf</a:t>
            </a:r>
          </a:p>
        </p:txBody>
      </p:sp>
      <p:pic>
        <p:nvPicPr>
          <p:cNvPr id="4098" name="Picture 2">
            <a:extLst>
              <a:ext uri="{FF2B5EF4-FFF2-40B4-BE49-F238E27FC236}">
                <a16:creationId xmlns:a16="http://schemas.microsoft.com/office/drawing/2014/main" id="{6043B80A-81A7-4857-A8CC-7A7054BC05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7515"/>
          <a:stretch/>
        </p:blipFill>
        <p:spPr bwMode="auto">
          <a:xfrm>
            <a:off x="304799" y="1745822"/>
            <a:ext cx="8657673" cy="364806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06D5EEE-80EA-443F-956B-5A763044A678}"/>
              </a:ext>
            </a:extLst>
          </p:cNvPr>
          <p:cNvSpPr/>
          <p:nvPr/>
        </p:nvSpPr>
        <p:spPr>
          <a:xfrm>
            <a:off x="533400" y="1219200"/>
            <a:ext cx="7086600" cy="369332"/>
          </a:xfrm>
          <a:prstGeom prst="rect">
            <a:avLst/>
          </a:prstGeom>
        </p:spPr>
        <p:txBody>
          <a:bodyPr wrap="square">
            <a:spAutoFit/>
          </a:bodyPr>
          <a:lstStyle/>
          <a:p>
            <a:r>
              <a:rPr lang="en-US" altLang="en-US" dirty="0">
                <a:solidFill>
                  <a:srgbClr val="009FC6"/>
                </a:solidFill>
                <a:latin typeface="Book Antiqua" panose="02040602050305030304" pitchFamily="18" charset="0"/>
                <a:hlinkClick r:id="rId3"/>
              </a:rPr>
              <a:t>http://127.0.0.1:5002/tracks</a:t>
            </a:r>
            <a:r>
              <a:rPr lang="en-US" altLang="en-US" dirty="0">
                <a:solidFill>
                  <a:srgbClr val="444444"/>
                </a:solidFill>
                <a:latin typeface="Book Antiqua" panose="02040602050305030304" pitchFamily="18" charset="0"/>
              </a:rPr>
              <a:t> </a:t>
            </a:r>
            <a:r>
              <a:rPr lang="en-US" altLang="en-US" i="1" dirty="0">
                <a:solidFill>
                  <a:srgbClr val="444444"/>
                </a:solidFill>
                <a:latin typeface="Book Antiqua" panose="02040602050305030304" pitchFamily="18" charset="0"/>
              </a:rPr>
              <a:t>shows tracks details</a:t>
            </a:r>
            <a:endParaRPr lang="en-US" dirty="0"/>
          </a:p>
        </p:txBody>
      </p:sp>
    </p:spTree>
    <p:extLst>
      <p:ext uri="{BB962C8B-B14F-4D97-AF65-F5344CB8AC3E}">
        <p14:creationId xmlns:p14="http://schemas.microsoft.com/office/powerpoint/2010/main" val="1674034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2A7AA1-46C9-4632-B235-0167CC0F28E1}"/>
              </a:ext>
            </a:extLst>
          </p:cNvPr>
          <p:cNvSpPr>
            <a:spLocks noGrp="1"/>
          </p:cNvSpPr>
          <p:nvPr>
            <p:ph type="title"/>
          </p:nvPr>
        </p:nvSpPr>
        <p:spPr>
          <a:xfrm>
            <a:off x="228600" y="220662"/>
            <a:ext cx="8686800" cy="841248"/>
          </a:xfrm>
        </p:spPr>
        <p:txBody>
          <a:bodyPr/>
          <a:lstStyle/>
          <a:p>
            <a:r>
              <a:rPr lang="en-US" dirty="0"/>
              <a:t>Ex2. output</a:t>
            </a:r>
          </a:p>
        </p:txBody>
      </p:sp>
      <p:sp>
        <p:nvSpPr>
          <p:cNvPr id="4" name="Date Placeholder 3">
            <a:extLst>
              <a:ext uri="{FF2B5EF4-FFF2-40B4-BE49-F238E27FC236}">
                <a16:creationId xmlns:a16="http://schemas.microsoft.com/office/drawing/2014/main" id="{9EB54E0A-CCB7-46AE-8A5D-ACE6F33B6FE3}"/>
              </a:ext>
            </a:extLst>
          </p:cNvPr>
          <p:cNvSpPr>
            <a:spLocks noGrp="1"/>
          </p:cNvSpPr>
          <p:nvPr>
            <p:ph type="dt" sz="half" idx="10"/>
          </p:nvPr>
        </p:nvSpPr>
        <p:spPr>
          <a:xfrm>
            <a:off x="6324600" y="496823"/>
            <a:ext cx="2514600" cy="288925"/>
          </a:xfrm>
        </p:spPr>
        <p:txBody>
          <a:bodyPr/>
          <a:lstStyle/>
          <a:p>
            <a:r>
              <a:rPr lang="en-US" dirty="0">
                <a:latin typeface="Book Antiqua" panose="02040602050305030304" pitchFamily="18" charset="0"/>
              </a:rPr>
              <a:t>Dr. Hussien M. Sharaf</a:t>
            </a:r>
          </a:p>
        </p:txBody>
      </p:sp>
      <p:pic>
        <p:nvPicPr>
          <p:cNvPr id="5122" name="Picture 2">
            <a:extLst>
              <a:ext uri="{FF2B5EF4-FFF2-40B4-BE49-F238E27FC236}">
                <a16:creationId xmlns:a16="http://schemas.microsoft.com/office/drawing/2014/main" id="{B5A7AECA-1C4D-43F0-BEF2-FE0831E606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24000"/>
            <a:ext cx="4994808" cy="503713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B08235D-D40C-44E3-A60C-B47DA713B69E}"/>
              </a:ext>
            </a:extLst>
          </p:cNvPr>
          <p:cNvSpPr/>
          <p:nvPr/>
        </p:nvSpPr>
        <p:spPr>
          <a:xfrm>
            <a:off x="228600" y="1078468"/>
            <a:ext cx="8839200" cy="369332"/>
          </a:xfrm>
          <a:prstGeom prst="rect">
            <a:avLst/>
          </a:prstGeom>
        </p:spPr>
        <p:txBody>
          <a:bodyPr wrap="square">
            <a:spAutoFit/>
          </a:bodyPr>
          <a:lstStyle/>
          <a:p>
            <a:r>
              <a:rPr lang="en-US" altLang="en-US" dirty="0">
                <a:solidFill>
                  <a:srgbClr val="009FC6"/>
                </a:solidFill>
                <a:latin typeface="Open Sans"/>
                <a:hlinkClick r:id="rId3"/>
              </a:rPr>
              <a:t>http://127.0.0.1:5002/employees/8</a:t>
            </a:r>
            <a:r>
              <a:rPr lang="en-US" altLang="en-US" dirty="0">
                <a:solidFill>
                  <a:srgbClr val="444444"/>
                </a:solidFill>
                <a:latin typeface="Open Sans"/>
              </a:rPr>
              <a:t> </a:t>
            </a:r>
            <a:r>
              <a:rPr lang="en-US" altLang="en-US" i="1" dirty="0">
                <a:solidFill>
                  <a:srgbClr val="444444"/>
                </a:solidFill>
                <a:latin typeface="Open Sans"/>
              </a:rPr>
              <a:t>shows details of employee whose </a:t>
            </a:r>
            <a:r>
              <a:rPr lang="en-US" altLang="en-US" i="1" dirty="0" err="1">
                <a:solidFill>
                  <a:srgbClr val="444444"/>
                </a:solidFill>
                <a:latin typeface="Open Sans"/>
              </a:rPr>
              <a:t>employeeid</a:t>
            </a:r>
            <a:r>
              <a:rPr lang="en-US" altLang="en-US" i="1" dirty="0">
                <a:solidFill>
                  <a:srgbClr val="444444"/>
                </a:solidFill>
                <a:latin typeface="Open Sans"/>
              </a:rPr>
              <a:t> is 8</a:t>
            </a:r>
            <a:endParaRPr lang="en-US" dirty="0"/>
          </a:p>
        </p:txBody>
      </p:sp>
    </p:spTree>
    <p:extLst>
      <p:ext uri="{BB962C8B-B14F-4D97-AF65-F5344CB8AC3E}">
        <p14:creationId xmlns:p14="http://schemas.microsoft.com/office/powerpoint/2010/main" val="4253212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5A28E-E8F5-3054-5005-D4C33C86508B}"/>
              </a:ext>
            </a:extLst>
          </p:cNvPr>
          <p:cNvSpPr>
            <a:spLocks noGrp="1"/>
          </p:cNvSpPr>
          <p:nvPr>
            <p:ph type="title"/>
          </p:nvPr>
        </p:nvSpPr>
        <p:spPr/>
        <p:txBody>
          <a:bodyPr>
            <a:normAutofit fontScale="90000"/>
          </a:bodyPr>
          <a:lstStyle/>
          <a:p>
            <a:r>
              <a:rPr lang="en-US" dirty="0"/>
              <a:t>EX3: Creating a Short URL API</a:t>
            </a:r>
          </a:p>
        </p:txBody>
      </p:sp>
      <p:sp>
        <p:nvSpPr>
          <p:cNvPr id="3" name="Date Placeholder 2">
            <a:extLst>
              <a:ext uri="{FF2B5EF4-FFF2-40B4-BE49-F238E27FC236}">
                <a16:creationId xmlns:a16="http://schemas.microsoft.com/office/drawing/2014/main" id="{BFE1681E-FF2F-D40E-866C-09FEED642B1D}"/>
              </a:ext>
            </a:extLst>
          </p:cNvPr>
          <p:cNvSpPr>
            <a:spLocks noGrp="1"/>
          </p:cNvSpPr>
          <p:nvPr>
            <p:ph type="dt" sz="half" idx="10"/>
          </p:nvPr>
        </p:nvSpPr>
        <p:spPr/>
        <p:txBody>
          <a:bodyPr/>
          <a:lstStyle/>
          <a:p>
            <a:r>
              <a:rPr lang="en-US"/>
              <a:t>Dr. Hussien M. Sharaf</a:t>
            </a:r>
          </a:p>
        </p:txBody>
      </p:sp>
      <p:sp>
        <p:nvSpPr>
          <p:cNvPr id="5" name="TextBox 4">
            <a:extLst>
              <a:ext uri="{FF2B5EF4-FFF2-40B4-BE49-F238E27FC236}">
                <a16:creationId xmlns:a16="http://schemas.microsoft.com/office/drawing/2014/main" id="{54113C8F-7C4A-7E93-2304-65A7E05B1ECD}"/>
              </a:ext>
            </a:extLst>
          </p:cNvPr>
          <p:cNvSpPr txBox="1"/>
          <p:nvPr/>
        </p:nvSpPr>
        <p:spPr>
          <a:xfrm>
            <a:off x="4188568" y="5943600"/>
            <a:ext cx="4576864" cy="646331"/>
          </a:xfrm>
          <a:prstGeom prst="rect">
            <a:avLst/>
          </a:prstGeom>
          <a:noFill/>
        </p:spPr>
        <p:txBody>
          <a:bodyPr wrap="square">
            <a:spAutoFit/>
          </a:bodyPr>
          <a:lstStyle/>
          <a:p>
            <a:r>
              <a:rPr lang="en-US" dirty="0"/>
              <a:t>https://realpython.com/build-a-python-url-shortener-with-fastapi/</a:t>
            </a:r>
          </a:p>
        </p:txBody>
      </p:sp>
      <p:pic>
        <p:nvPicPr>
          <p:cNvPr id="7" name="Picture 6">
            <a:extLst>
              <a:ext uri="{FF2B5EF4-FFF2-40B4-BE49-F238E27FC236}">
                <a16:creationId xmlns:a16="http://schemas.microsoft.com/office/drawing/2014/main" id="{0132EDC5-A7DE-6B47-3AAB-034B75F14111}"/>
              </a:ext>
            </a:extLst>
          </p:cNvPr>
          <p:cNvPicPr>
            <a:picLocks noChangeAspect="1"/>
          </p:cNvPicPr>
          <p:nvPr/>
        </p:nvPicPr>
        <p:blipFill>
          <a:blip r:embed="rId2"/>
          <a:stretch>
            <a:fillRect/>
          </a:stretch>
        </p:blipFill>
        <p:spPr>
          <a:xfrm>
            <a:off x="457200" y="1921749"/>
            <a:ext cx="6773220" cy="3962953"/>
          </a:xfrm>
          <a:prstGeom prst="rect">
            <a:avLst/>
          </a:prstGeom>
        </p:spPr>
      </p:pic>
      <p:sp>
        <p:nvSpPr>
          <p:cNvPr id="9" name="TextBox 8">
            <a:extLst>
              <a:ext uri="{FF2B5EF4-FFF2-40B4-BE49-F238E27FC236}">
                <a16:creationId xmlns:a16="http://schemas.microsoft.com/office/drawing/2014/main" id="{DBA73B56-4196-D226-C45B-CD68B66CE1FC}"/>
              </a:ext>
            </a:extLst>
          </p:cNvPr>
          <p:cNvSpPr txBox="1"/>
          <p:nvPr/>
        </p:nvSpPr>
        <p:spPr>
          <a:xfrm>
            <a:off x="306616" y="1357346"/>
            <a:ext cx="6322784" cy="461665"/>
          </a:xfrm>
          <a:prstGeom prst="rect">
            <a:avLst/>
          </a:prstGeom>
          <a:noFill/>
        </p:spPr>
        <p:txBody>
          <a:bodyPr wrap="square">
            <a:spAutoFit/>
          </a:bodyPr>
          <a:lstStyle/>
          <a:p>
            <a:r>
              <a:rPr lang="en-US" sz="2400" dirty="0">
                <a:solidFill>
                  <a:srgbClr val="222222"/>
                </a:solidFill>
                <a:latin typeface="source sans pro" panose="020B0503030403020204" pitchFamily="34" charset="0"/>
              </a:rPr>
              <a:t>E</a:t>
            </a:r>
            <a:r>
              <a:rPr lang="en-US" sz="2400" b="0" i="0" dirty="0">
                <a:solidFill>
                  <a:srgbClr val="222222"/>
                </a:solidFill>
                <a:effectLst/>
                <a:latin typeface="source sans pro" panose="020B0503030403020204" pitchFamily="34" charset="0"/>
              </a:rPr>
              <a:t>ndpoints and actions of your URL shortener:</a:t>
            </a:r>
            <a:endParaRPr lang="en-US" sz="2400" dirty="0"/>
          </a:p>
        </p:txBody>
      </p:sp>
    </p:spTree>
    <p:extLst>
      <p:ext uri="{BB962C8B-B14F-4D97-AF65-F5344CB8AC3E}">
        <p14:creationId xmlns:p14="http://schemas.microsoft.com/office/powerpoint/2010/main" val="1504747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5A28E-E8F5-3054-5005-D4C33C86508B}"/>
              </a:ext>
            </a:extLst>
          </p:cNvPr>
          <p:cNvSpPr>
            <a:spLocks noGrp="1"/>
          </p:cNvSpPr>
          <p:nvPr>
            <p:ph type="title"/>
          </p:nvPr>
        </p:nvSpPr>
        <p:spPr/>
        <p:txBody>
          <a:bodyPr>
            <a:normAutofit fontScale="90000"/>
          </a:bodyPr>
          <a:lstStyle/>
          <a:p>
            <a:r>
              <a:rPr lang="en-US" dirty="0"/>
              <a:t>EX3: Creating a Short URL API</a:t>
            </a:r>
          </a:p>
        </p:txBody>
      </p:sp>
      <p:sp>
        <p:nvSpPr>
          <p:cNvPr id="3" name="Date Placeholder 2">
            <a:extLst>
              <a:ext uri="{FF2B5EF4-FFF2-40B4-BE49-F238E27FC236}">
                <a16:creationId xmlns:a16="http://schemas.microsoft.com/office/drawing/2014/main" id="{BFE1681E-FF2F-D40E-866C-09FEED642B1D}"/>
              </a:ext>
            </a:extLst>
          </p:cNvPr>
          <p:cNvSpPr>
            <a:spLocks noGrp="1"/>
          </p:cNvSpPr>
          <p:nvPr>
            <p:ph type="dt" sz="half" idx="10"/>
          </p:nvPr>
        </p:nvSpPr>
        <p:spPr/>
        <p:txBody>
          <a:bodyPr/>
          <a:lstStyle/>
          <a:p>
            <a:r>
              <a:rPr lang="en-US"/>
              <a:t>Dr. Hussien M. Sharaf</a:t>
            </a:r>
          </a:p>
        </p:txBody>
      </p:sp>
      <p:sp>
        <p:nvSpPr>
          <p:cNvPr id="5" name="TextBox 4">
            <a:extLst>
              <a:ext uri="{FF2B5EF4-FFF2-40B4-BE49-F238E27FC236}">
                <a16:creationId xmlns:a16="http://schemas.microsoft.com/office/drawing/2014/main" id="{54113C8F-7C4A-7E93-2304-65A7E05B1ECD}"/>
              </a:ext>
            </a:extLst>
          </p:cNvPr>
          <p:cNvSpPr txBox="1"/>
          <p:nvPr/>
        </p:nvSpPr>
        <p:spPr>
          <a:xfrm>
            <a:off x="2512168" y="6216134"/>
            <a:ext cx="6631832" cy="369332"/>
          </a:xfrm>
          <a:prstGeom prst="rect">
            <a:avLst/>
          </a:prstGeom>
          <a:noFill/>
        </p:spPr>
        <p:txBody>
          <a:bodyPr wrap="square">
            <a:spAutoFit/>
          </a:bodyPr>
          <a:lstStyle/>
          <a:p>
            <a:r>
              <a:rPr lang="en-US" dirty="0"/>
              <a:t>https://realpython.com/build-a-python-url-shortener-with-fastapi/</a:t>
            </a:r>
          </a:p>
        </p:txBody>
      </p:sp>
      <p:sp>
        <p:nvSpPr>
          <p:cNvPr id="9" name="TextBox 8">
            <a:extLst>
              <a:ext uri="{FF2B5EF4-FFF2-40B4-BE49-F238E27FC236}">
                <a16:creationId xmlns:a16="http://schemas.microsoft.com/office/drawing/2014/main" id="{DBA73B56-4196-D226-C45B-CD68B66CE1FC}"/>
              </a:ext>
            </a:extLst>
          </p:cNvPr>
          <p:cNvSpPr txBox="1"/>
          <p:nvPr/>
        </p:nvSpPr>
        <p:spPr>
          <a:xfrm>
            <a:off x="321207" y="1254479"/>
            <a:ext cx="6322784" cy="461665"/>
          </a:xfrm>
          <a:prstGeom prst="rect">
            <a:avLst/>
          </a:prstGeom>
          <a:noFill/>
        </p:spPr>
        <p:txBody>
          <a:bodyPr wrap="square">
            <a:spAutoFit/>
          </a:bodyPr>
          <a:lstStyle/>
          <a:p>
            <a:r>
              <a:rPr lang="en-US" sz="2400" dirty="0">
                <a:solidFill>
                  <a:srgbClr val="0070C0"/>
                </a:solidFill>
                <a:latin typeface="source sans pro" panose="020B0503030403020204" pitchFamily="34" charset="0"/>
              </a:rPr>
              <a:t>E</a:t>
            </a:r>
            <a:r>
              <a:rPr lang="en-US" sz="2400" b="0" i="0" dirty="0">
                <a:solidFill>
                  <a:srgbClr val="0070C0"/>
                </a:solidFill>
                <a:effectLst/>
                <a:latin typeface="source sans pro" panose="020B0503030403020204" pitchFamily="34" charset="0"/>
              </a:rPr>
              <a:t>ndpoints and actions of your URL shortener:</a:t>
            </a:r>
            <a:endParaRPr lang="en-US" sz="2400" dirty="0">
              <a:solidFill>
                <a:srgbClr val="0070C0"/>
              </a:solidFill>
            </a:endParaRPr>
          </a:p>
        </p:txBody>
      </p:sp>
      <p:sp>
        <p:nvSpPr>
          <p:cNvPr id="6" name="TextBox 5">
            <a:extLst>
              <a:ext uri="{FF2B5EF4-FFF2-40B4-BE49-F238E27FC236}">
                <a16:creationId xmlns:a16="http://schemas.microsoft.com/office/drawing/2014/main" id="{2403A94C-07C1-7960-DDAB-5B7497C73B76}"/>
              </a:ext>
            </a:extLst>
          </p:cNvPr>
          <p:cNvSpPr txBox="1"/>
          <p:nvPr/>
        </p:nvSpPr>
        <p:spPr>
          <a:xfrm>
            <a:off x="409177" y="1633203"/>
            <a:ext cx="6408096" cy="5078313"/>
          </a:xfrm>
          <a:prstGeom prst="rect">
            <a:avLst/>
          </a:prstGeom>
          <a:noFill/>
        </p:spPr>
        <p:txBody>
          <a:bodyPr wrap="square">
            <a:spAutoFit/>
          </a:bodyPr>
          <a:lstStyle/>
          <a:p>
            <a:r>
              <a:rPr lang="en-US" dirty="0"/>
              <a:t># shortener_app/main.py</a:t>
            </a:r>
          </a:p>
          <a:p>
            <a:r>
              <a:rPr lang="en-US" dirty="0"/>
              <a:t>import secrets</a:t>
            </a:r>
          </a:p>
          <a:p>
            <a:r>
              <a:rPr lang="en-US" dirty="0"/>
              <a:t>import validators</a:t>
            </a:r>
          </a:p>
          <a:p>
            <a:r>
              <a:rPr lang="en-US" dirty="0"/>
              <a:t>from </a:t>
            </a:r>
            <a:r>
              <a:rPr lang="en-US" dirty="0" err="1"/>
              <a:t>fastapi</a:t>
            </a:r>
            <a:r>
              <a:rPr lang="en-US" dirty="0"/>
              <a:t> import Depends, </a:t>
            </a:r>
            <a:r>
              <a:rPr lang="en-US" dirty="0" err="1"/>
              <a:t>FastAPI</a:t>
            </a:r>
            <a:r>
              <a:rPr lang="en-US" dirty="0"/>
              <a:t>, </a:t>
            </a:r>
            <a:r>
              <a:rPr lang="en-US" dirty="0" err="1"/>
              <a:t>HTTPException</a:t>
            </a:r>
            <a:endParaRPr lang="en-US" dirty="0"/>
          </a:p>
          <a:p>
            <a:endParaRPr lang="en-US" dirty="0"/>
          </a:p>
          <a:p>
            <a:r>
              <a:rPr lang="en-US" dirty="0"/>
              <a:t>from </a:t>
            </a:r>
            <a:r>
              <a:rPr lang="en-US" dirty="0" err="1"/>
              <a:t>sqlalchemy.orm</a:t>
            </a:r>
            <a:r>
              <a:rPr lang="en-US" dirty="0"/>
              <a:t> import Session</a:t>
            </a:r>
          </a:p>
          <a:p>
            <a:r>
              <a:rPr lang="en-US" dirty="0"/>
              <a:t>from . import models, schemas</a:t>
            </a:r>
          </a:p>
          <a:p>
            <a:r>
              <a:rPr lang="en-US" dirty="0"/>
              <a:t>from .database import </a:t>
            </a:r>
            <a:r>
              <a:rPr lang="en-US" dirty="0" err="1"/>
              <a:t>SessionLocal</a:t>
            </a:r>
            <a:r>
              <a:rPr lang="en-US" dirty="0"/>
              <a:t>, engine</a:t>
            </a:r>
          </a:p>
          <a:p>
            <a:endParaRPr lang="en-US" dirty="0"/>
          </a:p>
          <a:p>
            <a:r>
              <a:rPr lang="en-US" dirty="0"/>
              <a:t>app = </a:t>
            </a:r>
            <a:r>
              <a:rPr lang="en-US" dirty="0" err="1"/>
              <a:t>FastAPI</a:t>
            </a:r>
            <a:r>
              <a:rPr lang="en-US" dirty="0"/>
              <a:t>()</a:t>
            </a:r>
          </a:p>
          <a:p>
            <a:r>
              <a:rPr lang="en-US" dirty="0" err="1"/>
              <a:t>models.Base.metadata.create_all</a:t>
            </a:r>
            <a:r>
              <a:rPr lang="en-US" dirty="0"/>
              <a:t>(bind=engine)</a:t>
            </a:r>
          </a:p>
          <a:p>
            <a:endParaRPr lang="en-US" dirty="0"/>
          </a:p>
          <a:p>
            <a:r>
              <a:rPr lang="en-US" dirty="0"/>
              <a:t>def </a:t>
            </a:r>
            <a:r>
              <a:rPr lang="en-US" dirty="0" err="1"/>
              <a:t>get_db</a:t>
            </a:r>
            <a:r>
              <a:rPr lang="en-US" dirty="0"/>
              <a:t>():</a:t>
            </a:r>
          </a:p>
          <a:p>
            <a:r>
              <a:rPr lang="en-US" dirty="0"/>
              <a:t>    </a:t>
            </a:r>
            <a:r>
              <a:rPr lang="en-US" dirty="0" err="1"/>
              <a:t>db</a:t>
            </a:r>
            <a:r>
              <a:rPr lang="en-US" dirty="0"/>
              <a:t> = </a:t>
            </a:r>
            <a:r>
              <a:rPr lang="en-US" dirty="0" err="1"/>
              <a:t>SessionLocal</a:t>
            </a:r>
            <a:r>
              <a:rPr lang="en-US" dirty="0"/>
              <a:t>()</a:t>
            </a:r>
          </a:p>
          <a:p>
            <a:r>
              <a:rPr lang="en-US" dirty="0"/>
              <a:t>    try:</a:t>
            </a:r>
          </a:p>
          <a:p>
            <a:r>
              <a:rPr lang="en-US" dirty="0"/>
              <a:t>        yield </a:t>
            </a:r>
            <a:r>
              <a:rPr lang="en-US" dirty="0" err="1"/>
              <a:t>db</a:t>
            </a:r>
            <a:endParaRPr lang="en-US" dirty="0"/>
          </a:p>
          <a:p>
            <a:r>
              <a:rPr lang="en-US" dirty="0"/>
              <a:t>    finally:</a:t>
            </a:r>
          </a:p>
          <a:p>
            <a:r>
              <a:rPr lang="en-US" dirty="0"/>
              <a:t>        </a:t>
            </a:r>
            <a:r>
              <a:rPr lang="en-US" dirty="0" err="1"/>
              <a:t>db.close</a:t>
            </a:r>
            <a:r>
              <a:rPr lang="en-US" dirty="0"/>
              <a:t>()</a:t>
            </a:r>
          </a:p>
        </p:txBody>
      </p:sp>
    </p:spTree>
    <p:extLst>
      <p:ext uri="{BB962C8B-B14F-4D97-AF65-F5344CB8AC3E}">
        <p14:creationId xmlns:p14="http://schemas.microsoft.com/office/powerpoint/2010/main" val="2267019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5A28E-E8F5-3054-5005-D4C33C86508B}"/>
              </a:ext>
            </a:extLst>
          </p:cNvPr>
          <p:cNvSpPr>
            <a:spLocks noGrp="1"/>
          </p:cNvSpPr>
          <p:nvPr>
            <p:ph type="title"/>
          </p:nvPr>
        </p:nvSpPr>
        <p:spPr>
          <a:xfrm>
            <a:off x="301752" y="457200"/>
            <a:ext cx="8686800" cy="621107"/>
          </a:xfrm>
        </p:spPr>
        <p:txBody>
          <a:bodyPr>
            <a:normAutofit fontScale="90000"/>
          </a:bodyPr>
          <a:lstStyle/>
          <a:p>
            <a:r>
              <a:rPr lang="en-US" dirty="0"/>
              <a:t>EX3: </a:t>
            </a:r>
            <a:r>
              <a:rPr lang="en-US" sz="3600" dirty="0">
                <a:solidFill>
                  <a:srgbClr val="0070C0"/>
                </a:solidFill>
                <a:latin typeface="source sans pro" panose="020B0503030403020204" pitchFamily="34" charset="0"/>
              </a:rPr>
              <a:t>Router for </a:t>
            </a:r>
            <a:r>
              <a:rPr lang="en-US" sz="3600" b="0" i="0" dirty="0">
                <a:solidFill>
                  <a:srgbClr val="0070C0"/>
                </a:solidFill>
                <a:effectLst/>
                <a:latin typeface="source sans pro" panose="020B0503030403020204" pitchFamily="34" charset="0"/>
              </a:rPr>
              <a:t>URL shortener:</a:t>
            </a:r>
            <a:endParaRPr lang="en-US" dirty="0"/>
          </a:p>
        </p:txBody>
      </p:sp>
      <p:sp>
        <p:nvSpPr>
          <p:cNvPr id="3" name="Date Placeholder 2">
            <a:extLst>
              <a:ext uri="{FF2B5EF4-FFF2-40B4-BE49-F238E27FC236}">
                <a16:creationId xmlns:a16="http://schemas.microsoft.com/office/drawing/2014/main" id="{BFE1681E-FF2F-D40E-866C-09FEED642B1D}"/>
              </a:ext>
            </a:extLst>
          </p:cNvPr>
          <p:cNvSpPr>
            <a:spLocks noGrp="1"/>
          </p:cNvSpPr>
          <p:nvPr>
            <p:ph type="dt" sz="half" idx="10"/>
          </p:nvPr>
        </p:nvSpPr>
        <p:spPr/>
        <p:txBody>
          <a:bodyPr/>
          <a:lstStyle/>
          <a:p>
            <a:r>
              <a:rPr lang="en-US"/>
              <a:t>Dr. Hussien M. Sharaf</a:t>
            </a:r>
          </a:p>
        </p:txBody>
      </p:sp>
      <p:sp>
        <p:nvSpPr>
          <p:cNvPr id="5" name="TextBox 4">
            <a:extLst>
              <a:ext uri="{FF2B5EF4-FFF2-40B4-BE49-F238E27FC236}">
                <a16:creationId xmlns:a16="http://schemas.microsoft.com/office/drawing/2014/main" id="{54113C8F-7C4A-7E93-2304-65A7E05B1ECD}"/>
              </a:ext>
            </a:extLst>
          </p:cNvPr>
          <p:cNvSpPr txBox="1"/>
          <p:nvPr/>
        </p:nvSpPr>
        <p:spPr>
          <a:xfrm>
            <a:off x="2512168" y="6216134"/>
            <a:ext cx="6631832" cy="369332"/>
          </a:xfrm>
          <a:prstGeom prst="rect">
            <a:avLst/>
          </a:prstGeom>
          <a:noFill/>
        </p:spPr>
        <p:txBody>
          <a:bodyPr wrap="square">
            <a:spAutoFit/>
          </a:bodyPr>
          <a:lstStyle/>
          <a:p>
            <a:r>
              <a:rPr lang="en-US" dirty="0"/>
              <a:t>https://realpython.com/build-a-python-url-shortener-with-fastapi/</a:t>
            </a:r>
          </a:p>
        </p:txBody>
      </p:sp>
      <p:sp>
        <p:nvSpPr>
          <p:cNvPr id="9" name="TextBox 8">
            <a:extLst>
              <a:ext uri="{FF2B5EF4-FFF2-40B4-BE49-F238E27FC236}">
                <a16:creationId xmlns:a16="http://schemas.microsoft.com/office/drawing/2014/main" id="{DBA73B56-4196-D226-C45B-CD68B66CE1FC}"/>
              </a:ext>
            </a:extLst>
          </p:cNvPr>
          <p:cNvSpPr txBox="1"/>
          <p:nvPr/>
        </p:nvSpPr>
        <p:spPr>
          <a:xfrm>
            <a:off x="324450" y="1031308"/>
            <a:ext cx="6322784" cy="461665"/>
          </a:xfrm>
          <a:prstGeom prst="rect">
            <a:avLst/>
          </a:prstGeom>
          <a:noFill/>
        </p:spPr>
        <p:txBody>
          <a:bodyPr wrap="square">
            <a:spAutoFit/>
          </a:bodyPr>
          <a:lstStyle/>
          <a:p>
            <a:r>
              <a:rPr lang="en-US" sz="2400" dirty="0">
                <a:solidFill>
                  <a:srgbClr val="0070C0"/>
                </a:solidFill>
                <a:latin typeface="source sans pro" panose="020B0503030403020204" pitchFamily="34" charset="0"/>
              </a:rPr>
              <a:t>Router for </a:t>
            </a:r>
            <a:r>
              <a:rPr lang="en-US" sz="2400" b="0" i="0" dirty="0">
                <a:solidFill>
                  <a:srgbClr val="0070C0"/>
                </a:solidFill>
                <a:effectLst/>
                <a:latin typeface="source sans pro" panose="020B0503030403020204" pitchFamily="34" charset="0"/>
              </a:rPr>
              <a:t>URL shortener:</a:t>
            </a:r>
            <a:endParaRPr lang="en-US" sz="2400" dirty="0">
              <a:solidFill>
                <a:srgbClr val="0070C0"/>
              </a:solidFill>
            </a:endParaRPr>
          </a:p>
        </p:txBody>
      </p:sp>
      <p:sp>
        <p:nvSpPr>
          <p:cNvPr id="7" name="Rectangle 2">
            <a:extLst>
              <a:ext uri="{FF2B5EF4-FFF2-40B4-BE49-F238E27FC236}">
                <a16:creationId xmlns:a16="http://schemas.microsoft.com/office/drawing/2014/main" id="{C7DD85B1-A264-46CF-A2EA-A8ADCF01D0B3}"/>
              </a:ext>
            </a:extLst>
          </p:cNvPr>
          <p:cNvSpPr>
            <a:spLocks noChangeArrowheads="1"/>
          </p:cNvSpPr>
          <p:nvPr/>
        </p:nvSpPr>
        <p:spPr bwMode="auto">
          <a:xfrm>
            <a:off x="155448" y="3795669"/>
            <a:ext cx="7235952" cy="276999"/>
          </a:xfrm>
          <a:prstGeom prst="rect">
            <a:avLst/>
          </a:prstGeom>
          <a:no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16E55DE4-8317-49E4-B2A4-7C0902CDFCCE}"/>
              </a:ext>
            </a:extLst>
          </p:cNvPr>
          <p:cNvSpPr txBox="1"/>
          <p:nvPr/>
        </p:nvSpPr>
        <p:spPr>
          <a:xfrm>
            <a:off x="457200" y="1442905"/>
            <a:ext cx="8122904" cy="2585323"/>
          </a:xfrm>
          <a:prstGeom prst="rect">
            <a:avLst/>
          </a:prstGeom>
          <a:noFill/>
        </p:spPr>
        <p:txBody>
          <a:bodyPr wrap="square">
            <a:spAutoFit/>
          </a:bodyPr>
          <a:lstStyle/>
          <a:p>
            <a:r>
              <a:rPr lang="en-US" i="1" dirty="0"/>
              <a:t>@app.post("/url")</a:t>
            </a:r>
          </a:p>
          <a:p>
            <a:r>
              <a:rPr lang="en-US" i="1" dirty="0"/>
              <a:t>def </a:t>
            </a:r>
            <a:r>
              <a:rPr lang="en-US" i="1" dirty="0" err="1"/>
              <a:t>create_url</a:t>
            </a:r>
            <a:r>
              <a:rPr lang="en-US" i="1" dirty="0"/>
              <a:t>(url: </a:t>
            </a:r>
            <a:r>
              <a:rPr lang="en-US" i="1" dirty="0" err="1"/>
              <a:t>schemas.URLBase</a:t>
            </a:r>
            <a:r>
              <a:rPr lang="en-US" i="1" dirty="0"/>
              <a:t>):</a:t>
            </a:r>
          </a:p>
          <a:p>
            <a:r>
              <a:rPr lang="en-US" i="1" dirty="0"/>
              <a:t>    if not validators.url(</a:t>
            </a:r>
            <a:r>
              <a:rPr lang="en-US" i="1" dirty="0" err="1"/>
              <a:t>url.target_url</a:t>
            </a:r>
            <a:r>
              <a:rPr lang="en-US" i="1" dirty="0"/>
              <a:t>):</a:t>
            </a:r>
          </a:p>
          <a:p>
            <a:r>
              <a:rPr lang="en-US" i="1" dirty="0"/>
              <a:t>        </a:t>
            </a:r>
            <a:r>
              <a:rPr lang="en-US" i="1" dirty="0" err="1"/>
              <a:t>raise_bad_request</a:t>
            </a:r>
            <a:r>
              <a:rPr lang="en-US" i="1" dirty="0"/>
              <a:t>(message="Your provided URL is not valid")</a:t>
            </a:r>
          </a:p>
          <a:p>
            <a:r>
              <a:rPr lang="en-US" i="1" dirty="0"/>
              <a:t>    return </a:t>
            </a:r>
            <a:r>
              <a:rPr lang="en-US" i="1" dirty="0" err="1"/>
              <a:t>f"TODO</a:t>
            </a:r>
            <a:r>
              <a:rPr lang="en-US" i="1" dirty="0"/>
              <a:t>: Create database entry for: {</a:t>
            </a:r>
            <a:r>
              <a:rPr lang="en-US" i="1" dirty="0" err="1"/>
              <a:t>url.target_url</a:t>
            </a:r>
            <a:r>
              <a:rPr lang="en-US" i="1" dirty="0"/>
              <a:t>}“</a:t>
            </a:r>
          </a:p>
          <a:p>
            <a:endParaRPr lang="en-US" i="1" dirty="0"/>
          </a:p>
          <a:p>
            <a:r>
              <a:rPr lang="en-US" dirty="0"/>
              <a:t>def </a:t>
            </a:r>
            <a:r>
              <a:rPr lang="en-US" dirty="0" err="1"/>
              <a:t>raise_not_found</a:t>
            </a:r>
            <a:r>
              <a:rPr lang="en-US" dirty="0"/>
              <a:t>(request):</a:t>
            </a:r>
          </a:p>
          <a:p>
            <a:r>
              <a:rPr lang="en-US" dirty="0"/>
              <a:t>    message = </a:t>
            </a:r>
            <a:r>
              <a:rPr lang="en-US" dirty="0" err="1"/>
              <a:t>f"URL</a:t>
            </a:r>
            <a:r>
              <a:rPr lang="en-US" dirty="0"/>
              <a:t> '{request.url}' doesn't exist"</a:t>
            </a:r>
          </a:p>
          <a:p>
            <a:r>
              <a:rPr lang="en-US" dirty="0"/>
              <a:t>    raise </a:t>
            </a:r>
            <a:r>
              <a:rPr lang="en-US" dirty="0" err="1"/>
              <a:t>HTTPException</a:t>
            </a:r>
            <a:r>
              <a:rPr lang="en-US" dirty="0"/>
              <a:t>(</a:t>
            </a:r>
            <a:r>
              <a:rPr lang="en-US" dirty="0" err="1"/>
              <a:t>status_code</a:t>
            </a:r>
            <a:r>
              <a:rPr lang="en-US" dirty="0"/>
              <a:t>=404, detail=message)</a:t>
            </a:r>
          </a:p>
        </p:txBody>
      </p:sp>
    </p:spTree>
    <p:extLst>
      <p:ext uri="{BB962C8B-B14F-4D97-AF65-F5344CB8AC3E}">
        <p14:creationId xmlns:p14="http://schemas.microsoft.com/office/powerpoint/2010/main" val="3356894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a:extLst>
              <a:ext uri="{FF2B5EF4-FFF2-40B4-BE49-F238E27FC236}">
                <a16:creationId xmlns:a16="http://schemas.microsoft.com/office/drawing/2014/main" id="{F22AAAE4-701C-4710-9DC4-52EEE264A46D}"/>
              </a:ext>
            </a:extLst>
          </p:cNvPr>
          <p:cNvSpPr txBox="1">
            <a:spLocks noChangeArrowheads="1"/>
          </p:cNvSpPr>
          <p:nvPr/>
        </p:nvSpPr>
        <p:spPr bwMode="auto">
          <a:xfrm>
            <a:off x="362572" y="1177669"/>
            <a:ext cx="828620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800" dirty="0">
                <a:solidFill>
                  <a:schemeClr val="tx1"/>
                </a:solidFill>
              </a:rPr>
              <a:t>Logic/Domain layer</a:t>
            </a:r>
            <a:r>
              <a:rPr lang="en-US" altLang="en-US" dirty="0"/>
              <a:t>: is a collection of dynamic stored procedures that can rebuild their behavior at run time based on parameters passed to them. Each business entity has one stored procedure that gathers all its operations.   </a:t>
            </a:r>
          </a:p>
        </p:txBody>
      </p:sp>
      <p:sp>
        <p:nvSpPr>
          <p:cNvPr id="2" name="Title 1">
            <a:extLst>
              <a:ext uri="{FF2B5EF4-FFF2-40B4-BE49-F238E27FC236}">
                <a16:creationId xmlns:a16="http://schemas.microsoft.com/office/drawing/2014/main" id="{D4B06147-C9E2-4D1B-93A8-0AC7FF4F53BE}"/>
              </a:ext>
            </a:extLst>
          </p:cNvPr>
          <p:cNvSpPr>
            <a:spLocks noGrp="1"/>
          </p:cNvSpPr>
          <p:nvPr>
            <p:ph type="title"/>
          </p:nvPr>
        </p:nvSpPr>
        <p:spPr>
          <a:xfrm>
            <a:off x="428897" y="457200"/>
            <a:ext cx="8686800" cy="838200"/>
          </a:xfrm>
        </p:spPr>
        <p:txBody>
          <a:bodyPr>
            <a:normAutofit/>
          </a:bodyPr>
          <a:lstStyle/>
          <a:p>
            <a:r>
              <a:rPr lang="en-US" altLang="en-US" b="1" dirty="0"/>
              <a:t>2. Customized architecture</a:t>
            </a:r>
            <a:endParaRPr lang="en-US" dirty="0"/>
          </a:p>
        </p:txBody>
      </p:sp>
      <p:sp>
        <p:nvSpPr>
          <p:cNvPr id="15" name="Rectangle 14">
            <a:extLst>
              <a:ext uri="{FF2B5EF4-FFF2-40B4-BE49-F238E27FC236}">
                <a16:creationId xmlns:a16="http://schemas.microsoft.com/office/drawing/2014/main" id="{BD644239-6D79-4C4E-BA30-90D9EB4FBB43}"/>
              </a:ext>
            </a:extLst>
          </p:cNvPr>
          <p:cNvSpPr/>
          <p:nvPr/>
        </p:nvSpPr>
        <p:spPr>
          <a:xfrm>
            <a:off x="647459" y="3111282"/>
            <a:ext cx="2099742" cy="369332"/>
          </a:xfrm>
          <a:prstGeom prst="rect">
            <a:avLst/>
          </a:prstGeom>
        </p:spPr>
        <p:txBody>
          <a:bodyPr wrap="none">
            <a:spAutoFit/>
          </a:bodyPr>
          <a:lstStyle/>
          <a:p>
            <a:r>
              <a:rPr lang="en-US" dirty="0">
                <a:solidFill>
                  <a:srgbClr val="000000"/>
                </a:solidFill>
                <a:latin typeface="Arial" panose="020B0604020202020204" pitchFamily="34" charset="0"/>
              </a:rPr>
              <a:t>N-Tier Architecture</a:t>
            </a:r>
            <a:endParaRPr lang="en-US" b="0" i="0" dirty="0">
              <a:solidFill>
                <a:srgbClr val="000000"/>
              </a:solidFill>
              <a:effectLst/>
              <a:latin typeface="Arial" panose="020B0604020202020204" pitchFamily="34" charset="0"/>
            </a:endParaRPr>
          </a:p>
        </p:txBody>
      </p:sp>
      <p:sp>
        <p:nvSpPr>
          <p:cNvPr id="17" name="Rectangle: Rounded Corners 16">
            <a:extLst>
              <a:ext uri="{FF2B5EF4-FFF2-40B4-BE49-F238E27FC236}">
                <a16:creationId xmlns:a16="http://schemas.microsoft.com/office/drawing/2014/main" id="{E5D009AC-BBE3-471D-8885-D3418C842C68}"/>
              </a:ext>
            </a:extLst>
          </p:cNvPr>
          <p:cNvSpPr/>
          <p:nvPr/>
        </p:nvSpPr>
        <p:spPr>
          <a:xfrm>
            <a:off x="400651" y="3480614"/>
            <a:ext cx="2099742" cy="97737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a:t>Presentation/UI layer</a:t>
            </a:r>
          </a:p>
        </p:txBody>
      </p:sp>
      <p:sp>
        <p:nvSpPr>
          <p:cNvPr id="19" name="Rectangle: Rounded Corners 18">
            <a:extLst>
              <a:ext uri="{FF2B5EF4-FFF2-40B4-BE49-F238E27FC236}">
                <a16:creationId xmlns:a16="http://schemas.microsoft.com/office/drawing/2014/main" id="{EFCAC670-9BF4-4B0C-8BBF-72D3454A9A8B}"/>
              </a:ext>
            </a:extLst>
          </p:cNvPr>
          <p:cNvSpPr/>
          <p:nvPr/>
        </p:nvSpPr>
        <p:spPr>
          <a:xfrm>
            <a:off x="3341787" y="4489899"/>
            <a:ext cx="1902279" cy="62919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a:t>Model</a:t>
            </a:r>
          </a:p>
        </p:txBody>
      </p:sp>
      <p:sp>
        <p:nvSpPr>
          <p:cNvPr id="28" name="Arrow: Right 27">
            <a:extLst>
              <a:ext uri="{FF2B5EF4-FFF2-40B4-BE49-F238E27FC236}">
                <a16:creationId xmlns:a16="http://schemas.microsoft.com/office/drawing/2014/main" id="{C219A046-38C9-4638-99CA-97ABEAF0900F}"/>
              </a:ext>
            </a:extLst>
          </p:cNvPr>
          <p:cNvSpPr/>
          <p:nvPr/>
        </p:nvSpPr>
        <p:spPr>
          <a:xfrm rot="5400000">
            <a:off x="1107181" y="4742498"/>
            <a:ext cx="914400"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C1EDE8B-9712-462F-954D-B230236A3114}"/>
              </a:ext>
            </a:extLst>
          </p:cNvPr>
          <p:cNvSpPr/>
          <p:nvPr/>
        </p:nvSpPr>
        <p:spPr>
          <a:xfrm>
            <a:off x="1816564" y="5649392"/>
            <a:ext cx="710911" cy="381163"/>
          </a:xfrm>
          <a:prstGeom prst="rect">
            <a:avLst/>
          </a:prstGeom>
        </p:spPr>
        <p:txBody>
          <a:bodyPr wrap="square">
            <a:spAutoFit/>
          </a:bodyPr>
          <a:lstStyle/>
          <a:p>
            <a:r>
              <a:rPr lang="en-US" b="0" i="0" dirty="0">
                <a:solidFill>
                  <a:srgbClr val="000000"/>
                </a:solidFill>
                <a:effectLst/>
                <a:latin typeface="Arial" panose="020B0604020202020204" pitchFamily="34" charset="0"/>
              </a:rPr>
              <a:t>User </a:t>
            </a:r>
          </a:p>
        </p:txBody>
      </p:sp>
      <p:sp>
        <p:nvSpPr>
          <p:cNvPr id="31" name="Arrow: Right 30">
            <a:extLst>
              <a:ext uri="{FF2B5EF4-FFF2-40B4-BE49-F238E27FC236}">
                <a16:creationId xmlns:a16="http://schemas.microsoft.com/office/drawing/2014/main" id="{5608E922-283D-4195-87E3-F0DAF6093446}"/>
              </a:ext>
            </a:extLst>
          </p:cNvPr>
          <p:cNvSpPr/>
          <p:nvPr/>
        </p:nvSpPr>
        <p:spPr>
          <a:xfrm rot="16200000">
            <a:off x="581893" y="4742498"/>
            <a:ext cx="914400"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432" name="Straight Arrow Connector 18431">
            <a:extLst>
              <a:ext uri="{FF2B5EF4-FFF2-40B4-BE49-F238E27FC236}">
                <a16:creationId xmlns:a16="http://schemas.microsoft.com/office/drawing/2014/main" id="{18DBC655-0A22-48D0-9BEE-F6AAB28D3215}"/>
              </a:ext>
            </a:extLst>
          </p:cNvPr>
          <p:cNvCxnSpPr>
            <a:cxnSpLocks/>
            <a:endCxn id="19" idx="3"/>
          </p:cNvCxnSpPr>
          <p:nvPr/>
        </p:nvCxnSpPr>
        <p:spPr>
          <a:xfrm flipH="1" flipV="1">
            <a:off x="5244066" y="4804497"/>
            <a:ext cx="817835" cy="31459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D5E5B613-8A63-4054-AF68-A418318B68CC}"/>
              </a:ext>
            </a:extLst>
          </p:cNvPr>
          <p:cNvCxnSpPr>
            <a:cxnSpLocks/>
          </p:cNvCxnSpPr>
          <p:nvPr/>
        </p:nvCxnSpPr>
        <p:spPr>
          <a:xfrm>
            <a:off x="4140820" y="5132985"/>
            <a:ext cx="1865273" cy="7069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E2B0E498-3ACD-4CAB-9A92-45DB2C7DAA93}"/>
              </a:ext>
            </a:extLst>
          </p:cNvPr>
          <p:cNvCxnSpPr>
            <a:cxnSpLocks/>
            <a:endCxn id="19" idx="1"/>
          </p:cNvCxnSpPr>
          <p:nvPr/>
        </p:nvCxnSpPr>
        <p:spPr>
          <a:xfrm>
            <a:off x="2362200" y="4469964"/>
            <a:ext cx="979587" cy="3345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4ADF0595-FF4A-4259-B5E3-519C2433C9C5}"/>
              </a:ext>
            </a:extLst>
          </p:cNvPr>
          <p:cNvCxnSpPr>
            <a:cxnSpLocks/>
            <a:endCxn id="17" idx="3"/>
          </p:cNvCxnSpPr>
          <p:nvPr/>
        </p:nvCxnSpPr>
        <p:spPr>
          <a:xfrm flipH="1" flipV="1">
            <a:off x="2500393" y="3969303"/>
            <a:ext cx="1592740" cy="5006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Flowchart: Magnetic Disk 2">
            <a:extLst>
              <a:ext uri="{FF2B5EF4-FFF2-40B4-BE49-F238E27FC236}">
                <a16:creationId xmlns:a16="http://schemas.microsoft.com/office/drawing/2014/main" id="{657A9D81-68DA-BFC1-3B38-B533BC10DC9E}"/>
              </a:ext>
            </a:extLst>
          </p:cNvPr>
          <p:cNvSpPr/>
          <p:nvPr/>
        </p:nvSpPr>
        <p:spPr>
          <a:xfrm>
            <a:off x="6006093" y="4916848"/>
            <a:ext cx="2642685" cy="1508692"/>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a:t>
            </a:r>
          </a:p>
          <a:p>
            <a:pPr algn="ctr"/>
            <a:r>
              <a:rPr lang="en-US" dirty="0">
                <a:solidFill>
                  <a:schemeClr val="tx1"/>
                </a:solidFill>
              </a:rPr>
              <a:t>Domain layer</a:t>
            </a:r>
          </a:p>
          <a:p>
            <a:pPr algn="ctr"/>
            <a:endParaRPr lang="en-US" dirty="0">
              <a:solidFill>
                <a:schemeClr val="tx1"/>
              </a:solidFill>
            </a:endParaRPr>
          </a:p>
        </p:txBody>
      </p:sp>
      <p:sp>
        <p:nvSpPr>
          <p:cNvPr id="45" name="Smiley Face 44">
            <a:extLst>
              <a:ext uri="{FF2B5EF4-FFF2-40B4-BE49-F238E27FC236}">
                <a16:creationId xmlns:a16="http://schemas.microsoft.com/office/drawing/2014/main" id="{91058FDD-55E7-73CC-3838-621E5393014A}"/>
              </a:ext>
            </a:extLst>
          </p:cNvPr>
          <p:cNvSpPr/>
          <p:nvPr/>
        </p:nvSpPr>
        <p:spPr>
          <a:xfrm>
            <a:off x="890455" y="5382774"/>
            <a:ext cx="914400" cy="914400"/>
          </a:xfrm>
          <a:prstGeom prst="smileyFac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7FCAD7C-9C5F-34B4-FF5B-8274F957CAB6}"/>
              </a:ext>
            </a:extLst>
          </p:cNvPr>
          <p:cNvSpPr txBox="1"/>
          <p:nvPr/>
        </p:nvSpPr>
        <p:spPr>
          <a:xfrm>
            <a:off x="2955634" y="332774"/>
            <a:ext cx="1768766" cy="369332"/>
          </a:xfrm>
          <a:prstGeom prst="rect">
            <a:avLst/>
          </a:prstGeom>
          <a:noFill/>
        </p:spPr>
        <p:txBody>
          <a:bodyPr wrap="square">
            <a:spAutoFit/>
          </a:bodyPr>
          <a:lstStyle/>
          <a:p>
            <a:r>
              <a:rPr lang="en-US" b="1" dirty="0">
                <a:solidFill>
                  <a:srgbClr val="C00000"/>
                </a:solidFill>
              </a:rPr>
              <a:t>New 8-10-2022</a:t>
            </a:r>
          </a:p>
        </p:txBody>
      </p:sp>
    </p:spTree>
    <p:extLst>
      <p:ext uri="{BB962C8B-B14F-4D97-AF65-F5344CB8AC3E}">
        <p14:creationId xmlns:p14="http://schemas.microsoft.com/office/powerpoint/2010/main" val="2132095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5A28E-E8F5-3054-5005-D4C33C86508B}"/>
              </a:ext>
            </a:extLst>
          </p:cNvPr>
          <p:cNvSpPr>
            <a:spLocks noGrp="1"/>
          </p:cNvSpPr>
          <p:nvPr>
            <p:ph type="title"/>
          </p:nvPr>
        </p:nvSpPr>
        <p:spPr>
          <a:xfrm>
            <a:off x="301752" y="457200"/>
            <a:ext cx="8686800" cy="609600"/>
          </a:xfrm>
        </p:spPr>
        <p:txBody>
          <a:bodyPr>
            <a:normAutofit fontScale="90000"/>
          </a:bodyPr>
          <a:lstStyle/>
          <a:p>
            <a:r>
              <a:rPr lang="en-US" dirty="0"/>
              <a:t>EX3: </a:t>
            </a:r>
            <a:r>
              <a:rPr lang="en-US" sz="3600" dirty="0">
                <a:solidFill>
                  <a:srgbClr val="0070C0"/>
                </a:solidFill>
                <a:latin typeface="source sans pro" panose="020B0503030403020204" pitchFamily="34" charset="0"/>
              </a:rPr>
              <a:t>Router for </a:t>
            </a:r>
            <a:r>
              <a:rPr lang="en-US" sz="3600" b="0" i="0" dirty="0">
                <a:solidFill>
                  <a:srgbClr val="0070C0"/>
                </a:solidFill>
                <a:effectLst/>
                <a:latin typeface="source sans pro" panose="020B0503030403020204" pitchFamily="34" charset="0"/>
              </a:rPr>
              <a:t>URL shortener:</a:t>
            </a:r>
            <a:endParaRPr lang="en-US" dirty="0"/>
          </a:p>
        </p:txBody>
      </p:sp>
      <p:sp>
        <p:nvSpPr>
          <p:cNvPr id="3" name="Date Placeholder 2">
            <a:extLst>
              <a:ext uri="{FF2B5EF4-FFF2-40B4-BE49-F238E27FC236}">
                <a16:creationId xmlns:a16="http://schemas.microsoft.com/office/drawing/2014/main" id="{BFE1681E-FF2F-D40E-866C-09FEED642B1D}"/>
              </a:ext>
            </a:extLst>
          </p:cNvPr>
          <p:cNvSpPr>
            <a:spLocks noGrp="1"/>
          </p:cNvSpPr>
          <p:nvPr>
            <p:ph type="dt" sz="half" idx="10"/>
          </p:nvPr>
        </p:nvSpPr>
        <p:spPr/>
        <p:txBody>
          <a:bodyPr/>
          <a:lstStyle/>
          <a:p>
            <a:r>
              <a:rPr lang="en-US"/>
              <a:t>Dr. Hussien M. Sharaf</a:t>
            </a:r>
          </a:p>
        </p:txBody>
      </p:sp>
      <p:sp>
        <p:nvSpPr>
          <p:cNvPr id="5" name="TextBox 4">
            <a:extLst>
              <a:ext uri="{FF2B5EF4-FFF2-40B4-BE49-F238E27FC236}">
                <a16:creationId xmlns:a16="http://schemas.microsoft.com/office/drawing/2014/main" id="{54113C8F-7C4A-7E93-2304-65A7E05B1ECD}"/>
              </a:ext>
            </a:extLst>
          </p:cNvPr>
          <p:cNvSpPr txBox="1"/>
          <p:nvPr/>
        </p:nvSpPr>
        <p:spPr>
          <a:xfrm>
            <a:off x="2512168" y="6216134"/>
            <a:ext cx="6631832" cy="369332"/>
          </a:xfrm>
          <a:prstGeom prst="rect">
            <a:avLst/>
          </a:prstGeom>
          <a:noFill/>
        </p:spPr>
        <p:txBody>
          <a:bodyPr wrap="square">
            <a:spAutoFit/>
          </a:bodyPr>
          <a:lstStyle/>
          <a:p>
            <a:r>
              <a:rPr lang="en-US" dirty="0"/>
              <a:t>https://realpython.com/build-a-python-url-shortener-with-fastapi/</a:t>
            </a:r>
          </a:p>
        </p:txBody>
      </p:sp>
      <p:sp>
        <p:nvSpPr>
          <p:cNvPr id="7" name="Rectangle 2">
            <a:extLst>
              <a:ext uri="{FF2B5EF4-FFF2-40B4-BE49-F238E27FC236}">
                <a16:creationId xmlns:a16="http://schemas.microsoft.com/office/drawing/2014/main" id="{C7DD85B1-A264-46CF-A2EA-A8ADCF01D0B3}"/>
              </a:ext>
            </a:extLst>
          </p:cNvPr>
          <p:cNvSpPr>
            <a:spLocks noChangeArrowheads="1"/>
          </p:cNvSpPr>
          <p:nvPr/>
        </p:nvSpPr>
        <p:spPr bwMode="auto">
          <a:xfrm>
            <a:off x="155448" y="3795669"/>
            <a:ext cx="7235952" cy="276999"/>
          </a:xfrm>
          <a:prstGeom prst="rect">
            <a:avLst/>
          </a:prstGeom>
          <a:no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16E55DE4-8317-49E4-B2A4-7C0902CDFCCE}"/>
              </a:ext>
            </a:extLst>
          </p:cNvPr>
          <p:cNvSpPr txBox="1"/>
          <p:nvPr/>
        </p:nvSpPr>
        <p:spPr>
          <a:xfrm>
            <a:off x="301752" y="1034374"/>
            <a:ext cx="8122904" cy="5355312"/>
          </a:xfrm>
          <a:prstGeom prst="rect">
            <a:avLst/>
          </a:prstGeom>
          <a:noFill/>
        </p:spPr>
        <p:txBody>
          <a:bodyPr wrap="square">
            <a:spAutoFit/>
          </a:bodyPr>
          <a:lstStyle/>
          <a:p>
            <a:r>
              <a:rPr lang="en-US" dirty="0"/>
              <a:t>@app.post("/url", </a:t>
            </a:r>
            <a:r>
              <a:rPr lang="en-US" dirty="0" err="1"/>
              <a:t>response_model</a:t>
            </a:r>
            <a:r>
              <a:rPr lang="en-US" dirty="0"/>
              <a:t>=</a:t>
            </a:r>
            <a:r>
              <a:rPr lang="en-US" dirty="0" err="1"/>
              <a:t>schemas.URLInfo</a:t>
            </a:r>
            <a:r>
              <a:rPr lang="en-US" dirty="0"/>
              <a:t>)</a:t>
            </a:r>
          </a:p>
          <a:p>
            <a:r>
              <a:rPr lang="en-US" dirty="0"/>
              <a:t>def </a:t>
            </a:r>
            <a:r>
              <a:rPr lang="en-US" dirty="0" err="1"/>
              <a:t>create_url</a:t>
            </a:r>
            <a:r>
              <a:rPr lang="en-US" dirty="0"/>
              <a:t>(url: </a:t>
            </a:r>
            <a:r>
              <a:rPr lang="en-US" dirty="0" err="1"/>
              <a:t>schemas.URLBase</a:t>
            </a:r>
            <a:r>
              <a:rPr lang="en-US" dirty="0"/>
              <a:t>, </a:t>
            </a:r>
            <a:r>
              <a:rPr lang="en-US" dirty="0" err="1"/>
              <a:t>db</a:t>
            </a:r>
            <a:r>
              <a:rPr lang="en-US" dirty="0"/>
              <a:t>: Session = Depends(</a:t>
            </a:r>
            <a:r>
              <a:rPr lang="en-US" dirty="0" err="1"/>
              <a:t>get_db</a:t>
            </a:r>
            <a:r>
              <a:rPr lang="en-US" dirty="0"/>
              <a:t>)):</a:t>
            </a:r>
          </a:p>
          <a:p>
            <a:r>
              <a:rPr lang="en-US" dirty="0"/>
              <a:t>    if not validators.url(</a:t>
            </a:r>
            <a:r>
              <a:rPr lang="en-US" dirty="0" err="1"/>
              <a:t>url.target_url</a:t>
            </a:r>
            <a:r>
              <a:rPr lang="en-US" dirty="0"/>
              <a:t>):</a:t>
            </a:r>
          </a:p>
          <a:p>
            <a:r>
              <a:rPr lang="en-US" dirty="0"/>
              <a:t>        </a:t>
            </a:r>
            <a:r>
              <a:rPr lang="en-US" dirty="0" err="1"/>
              <a:t>raise_bad_request</a:t>
            </a:r>
            <a:r>
              <a:rPr lang="en-US" dirty="0"/>
              <a:t>(message="Your provided URL is not valid")</a:t>
            </a:r>
          </a:p>
          <a:p>
            <a:endParaRPr lang="en-US" dirty="0"/>
          </a:p>
          <a:p>
            <a:r>
              <a:rPr lang="en-US" dirty="0"/>
              <a:t>    chars = "ABCDEFGHIJKLMNOPQRSTUVWXYZ"</a:t>
            </a:r>
          </a:p>
          <a:p>
            <a:r>
              <a:rPr lang="en-US" dirty="0"/>
              <a:t>    key = "".join(</a:t>
            </a:r>
            <a:r>
              <a:rPr lang="en-US" dirty="0" err="1"/>
              <a:t>secrets.choice</a:t>
            </a:r>
            <a:r>
              <a:rPr lang="en-US" dirty="0"/>
              <a:t>(chars) for _ in range(5))</a:t>
            </a:r>
          </a:p>
          <a:p>
            <a:r>
              <a:rPr lang="en-US" dirty="0"/>
              <a:t>    </a:t>
            </a:r>
            <a:r>
              <a:rPr lang="en-US" dirty="0" err="1"/>
              <a:t>secret_key</a:t>
            </a:r>
            <a:r>
              <a:rPr lang="en-US" dirty="0"/>
              <a:t> = "".join(</a:t>
            </a:r>
            <a:r>
              <a:rPr lang="en-US" dirty="0" err="1"/>
              <a:t>secrets.choice</a:t>
            </a:r>
            <a:r>
              <a:rPr lang="en-US" dirty="0"/>
              <a:t>(chars) for _ in range(8))</a:t>
            </a:r>
          </a:p>
          <a:p>
            <a:r>
              <a:rPr lang="en-US" dirty="0"/>
              <a:t>    </a:t>
            </a:r>
            <a:r>
              <a:rPr lang="en-US" dirty="0" err="1"/>
              <a:t>db_url</a:t>
            </a:r>
            <a:r>
              <a:rPr lang="en-US" dirty="0"/>
              <a:t> = models.URL(</a:t>
            </a:r>
          </a:p>
          <a:p>
            <a:r>
              <a:rPr lang="en-US" dirty="0"/>
              <a:t>        </a:t>
            </a:r>
            <a:r>
              <a:rPr lang="en-US" dirty="0" err="1"/>
              <a:t>target_url</a:t>
            </a:r>
            <a:r>
              <a:rPr lang="en-US" dirty="0"/>
              <a:t>=</a:t>
            </a:r>
            <a:r>
              <a:rPr lang="en-US" dirty="0" err="1"/>
              <a:t>url.target_url</a:t>
            </a:r>
            <a:r>
              <a:rPr lang="en-US" dirty="0"/>
              <a:t>, key=key, </a:t>
            </a:r>
            <a:r>
              <a:rPr lang="en-US" dirty="0" err="1"/>
              <a:t>secret_key</a:t>
            </a:r>
            <a:r>
              <a:rPr lang="en-US" dirty="0"/>
              <a:t>=</a:t>
            </a:r>
            <a:r>
              <a:rPr lang="en-US" dirty="0" err="1"/>
              <a:t>secret_key</a:t>
            </a:r>
            <a:endParaRPr lang="en-US" dirty="0"/>
          </a:p>
          <a:p>
            <a:r>
              <a:rPr lang="en-US" dirty="0"/>
              <a:t>    )</a:t>
            </a:r>
          </a:p>
          <a:p>
            <a:r>
              <a:rPr lang="en-US" dirty="0"/>
              <a:t>    </a:t>
            </a:r>
            <a:r>
              <a:rPr lang="en-US" dirty="0" err="1"/>
              <a:t>db.add</a:t>
            </a:r>
            <a:r>
              <a:rPr lang="en-US" dirty="0"/>
              <a:t>(</a:t>
            </a:r>
            <a:r>
              <a:rPr lang="en-US" dirty="0" err="1"/>
              <a:t>db_url</a:t>
            </a:r>
            <a:r>
              <a:rPr lang="en-US" dirty="0"/>
              <a:t>)</a:t>
            </a:r>
          </a:p>
          <a:p>
            <a:r>
              <a:rPr lang="en-US" dirty="0"/>
              <a:t>    </a:t>
            </a:r>
            <a:r>
              <a:rPr lang="en-US" dirty="0" err="1"/>
              <a:t>db.commit</a:t>
            </a:r>
            <a:r>
              <a:rPr lang="en-US" dirty="0"/>
              <a:t>()</a:t>
            </a:r>
          </a:p>
          <a:p>
            <a:r>
              <a:rPr lang="en-US" dirty="0"/>
              <a:t>    </a:t>
            </a:r>
            <a:r>
              <a:rPr lang="en-US" dirty="0" err="1"/>
              <a:t>db.refresh</a:t>
            </a:r>
            <a:r>
              <a:rPr lang="en-US" dirty="0"/>
              <a:t>(</a:t>
            </a:r>
            <a:r>
              <a:rPr lang="en-US" dirty="0" err="1"/>
              <a:t>db_url</a:t>
            </a:r>
            <a:r>
              <a:rPr lang="en-US" dirty="0"/>
              <a:t>)</a:t>
            </a:r>
          </a:p>
          <a:p>
            <a:r>
              <a:rPr lang="en-US" dirty="0"/>
              <a:t>    db_url.url = key</a:t>
            </a:r>
          </a:p>
          <a:p>
            <a:r>
              <a:rPr lang="en-US" dirty="0"/>
              <a:t>    </a:t>
            </a:r>
            <a:r>
              <a:rPr lang="en-US" dirty="0" err="1"/>
              <a:t>db_url.admin_url</a:t>
            </a:r>
            <a:r>
              <a:rPr lang="en-US" dirty="0"/>
              <a:t> = </a:t>
            </a:r>
            <a:r>
              <a:rPr lang="en-US" dirty="0" err="1"/>
              <a:t>secret_key</a:t>
            </a:r>
            <a:endParaRPr lang="en-US" dirty="0"/>
          </a:p>
          <a:p>
            <a:endParaRPr lang="en-US" dirty="0"/>
          </a:p>
          <a:p>
            <a:r>
              <a:rPr lang="en-US" dirty="0"/>
              <a:t>    return </a:t>
            </a:r>
            <a:r>
              <a:rPr lang="en-US" dirty="0" err="1"/>
              <a:t>db_url</a:t>
            </a:r>
            <a:endParaRPr lang="en-US" dirty="0"/>
          </a:p>
          <a:p>
            <a:endParaRPr lang="en-US" dirty="0"/>
          </a:p>
        </p:txBody>
      </p:sp>
    </p:spTree>
    <p:extLst>
      <p:ext uri="{BB962C8B-B14F-4D97-AF65-F5344CB8AC3E}">
        <p14:creationId xmlns:p14="http://schemas.microsoft.com/office/powerpoint/2010/main" val="2880013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5A28E-E8F5-3054-5005-D4C33C86508B}"/>
              </a:ext>
            </a:extLst>
          </p:cNvPr>
          <p:cNvSpPr>
            <a:spLocks noGrp="1"/>
          </p:cNvSpPr>
          <p:nvPr>
            <p:ph type="title"/>
          </p:nvPr>
        </p:nvSpPr>
        <p:spPr>
          <a:xfrm>
            <a:off x="301752" y="457200"/>
            <a:ext cx="8686800" cy="609600"/>
          </a:xfrm>
        </p:spPr>
        <p:txBody>
          <a:bodyPr>
            <a:normAutofit fontScale="90000"/>
          </a:bodyPr>
          <a:lstStyle/>
          <a:p>
            <a:r>
              <a:rPr lang="en-US" dirty="0"/>
              <a:t>EX3: </a:t>
            </a:r>
            <a:r>
              <a:rPr lang="en-US" sz="3600" dirty="0">
                <a:solidFill>
                  <a:srgbClr val="0070C0"/>
                </a:solidFill>
                <a:latin typeface="source sans pro" panose="020B0503030403020204" pitchFamily="34" charset="0"/>
              </a:rPr>
              <a:t>Router for </a:t>
            </a:r>
            <a:r>
              <a:rPr lang="en-US" sz="3600" b="0" i="0" dirty="0">
                <a:solidFill>
                  <a:srgbClr val="0070C0"/>
                </a:solidFill>
                <a:effectLst/>
                <a:latin typeface="source sans pro" panose="020B0503030403020204" pitchFamily="34" charset="0"/>
              </a:rPr>
              <a:t>URL shortener:</a:t>
            </a:r>
            <a:endParaRPr lang="en-US" dirty="0"/>
          </a:p>
        </p:txBody>
      </p:sp>
      <p:sp>
        <p:nvSpPr>
          <p:cNvPr id="3" name="Date Placeholder 2">
            <a:extLst>
              <a:ext uri="{FF2B5EF4-FFF2-40B4-BE49-F238E27FC236}">
                <a16:creationId xmlns:a16="http://schemas.microsoft.com/office/drawing/2014/main" id="{BFE1681E-FF2F-D40E-866C-09FEED642B1D}"/>
              </a:ext>
            </a:extLst>
          </p:cNvPr>
          <p:cNvSpPr>
            <a:spLocks noGrp="1"/>
          </p:cNvSpPr>
          <p:nvPr>
            <p:ph type="dt" sz="half" idx="10"/>
          </p:nvPr>
        </p:nvSpPr>
        <p:spPr/>
        <p:txBody>
          <a:bodyPr/>
          <a:lstStyle/>
          <a:p>
            <a:r>
              <a:rPr lang="en-US"/>
              <a:t>Dr. Hussien M. Sharaf</a:t>
            </a:r>
          </a:p>
        </p:txBody>
      </p:sp>
      <p:sp>
        <p:nvSpPr>
          <p:cNvPr id="5" name="TextBox 4">
            <a:extLst>
              <a:ext uri="{FF2B5EF4-FFF2-40B4-BE49-F238E27FC236}">
                <a16:creationId xmlns:a16="http://schemas.microsoft.com/office/drawing/2014/main" id="{54113C8F-7C4A-7E93-2304-65A7E05B1ECD}"/>
              </a:ext>
            </a:extLst>
          </p:cNvPr>
          <p:cNvSpPr txBox="1"/>
          <p:nvPr/>
        </p:nvSpPr>
        <p:spPr>
          <a:xfrm>
            <a:off x="2512168" y="6216134"/>
            <a:ext cx="6631832" cy="369332"/>
          </a:xfrm>
          <a:prstGeom prst="rect">
            <a:avLst/>
          </a:prstGeom>
          <a:noFill/>
        </p:spPr>
        <p:txBody>
          <a:bodyPr wrap="square">
            <a:spAutoFit/>
          </a:bodyPr>
          <a:lstStyle/>
          <a:p>
            <a:r>
              <a:rPr lang="en-US" dirty="0"/>
              <a:t>https://realpython.com/build-a-python-url-shortener-with-fastapi/</a:t>
            </a:r>
          </a:p>
        </p:txBody>
      </p:sp>
      <p:sp>
        <p:nvSpPr>
          <p:cNvPr id="7" name="Rectangle 2">
            <a:extLst>
              <a:ext uri="{FF2B5EF4-FFF2-40B4-BE49-F238E27FC236}">
                <a16:creationId xmlns:a16="http://schemas.microsoft.com/office/drawing/2014/main" id="{C7DD85B1-A264-46CF-A2EA-A8ADCF01D0B3}"/>
              </a:ext>
            </a:extLst>
          </p:cNvPr>
          <p:cNvSpPr>
            <a:spLocks noChangeArrowheads="1"/>
          </p:cNvSpPr>
          <p:nvPr/>
        </p:nvSpPr>
        <p:spPr bwMode="auto">
          <a:xfrm>
            <a:off x="155448" y="3795669"/>
            <a:ext cx="7235952" cy="276999"/>
          </a:xfrm>
          <a:prstGeom prst="rect">
            <a:avLst/>
          </a:prstGeom>
          <a:no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16E55DE4-8317-49E4-B2A4-7C0902CDFCCE}"/>
              </a:ext>
            </a:extLst>
          </p:cNvPr>
          <p:cNvSpPr txBox="1"/>
          <p:nvPr/>
        </p:nvSpPr>
        <p:spPr>
          <a:xfrm>
            <a:off x="301752" y="1034374"/>
            <a:ext cx="8122904" cy="4247317"/>
          </a:xfrm>
          <a:prstGeom prst="rect">
            <a:avLst/>
          </a:prstGeom>
          <a:noFill/>
        </p:spPr>
        <p:txBody>
          <a:bodyPr wrap="square">
            <a:spAutoFit/>
          </a:bodyPr>
          <a:lstStyle/>
          <a:p>
            <a:r>
              <a:rPr lang="en-US" dirty="0"/>
              <a:t>@app.get("/{url_key}")</a:t>
            </a:r>
          </a:p>
          <a:p>
            <a:r>
              <a:rPr lang="en-US" dirty="0"/>
              <a:t>def </a:t>
            </a:r>
            <a:r>
              <a:rPr lang="en-US" dirty="0" err="1"/>
              <a:t>forward_to_target_url</a:t>
            </a:r>
            <a:r>
              <a:rPr lang="en-US" dirty="0"/>
              <a:t>(</a:t>
            </a:r>
          </a:p>
          <a:p>
            <a:r>
              <a:rPr lang="en-US" dirty="0"/>
              <a:t>        </a:t>
            </a:r>
            <a:r>
              <a:rPr lang="en-US" dirty="0" err="1"/>
              <a:t>url_key</a:t>
            </a:r>
            <a:r>
              <a:rPr lang="en-US" dirty="0"/>
              <a:t>: str,</a:t>
            </a:r>
          </a:p>
          <a:p>
            <a:r>
              <a:rPr lang="en-US" dirty="0"/>
              <a:t>        request: Request,</a:t>
            </a:r>
          </a:p>
          <a:p>
            <a:r>
              <a:rPr lang="en-US" dirty="0"/>
              <a:t>        </a:t>
            </a:r>
            <a:r>
              <a:rPr lang="en-US" dirty="0" err="1"/>
              <a:t>db</a:t>
            </a:r>
            <a:r>
              <a:rPr lang="en-US" dirty="0"/>
              <a:t>: Session = Depends(</a:t>
            </a:r>
            <a:r>
              <a:rPr lang="en-US" dirty="0" err="1"/>
              <a:t>get_db</a:t>
            </a:r>
            <a:r>
              <a:rPr lang="en-US" dirty="0"/>
              <a:t>)</a:t>
            </a:r>
          </a:p>
          <a:p>
            <a:r>
              <a:rPr lang="en-US" dirty="0"/>
              <a:t>    ):</a:t>
            </a:r>
          </a:p>
          <a:p>
            <a:r>
              <a:rPr lang="en-US" dirty="0"/>
              <a:t>    </a:t>
            </a:r>
            <a:r>
              <a:rPr lang="en-US" dirty="0" err="1"/>
              <a:t>db_url</a:t>
            </a:r>
            <a:r>
              <a:rPr lang="en-US" dirty="0"/>
              <a:t> = (</a:t>
            </a:r>
          </a:p>
          <a:p>
            <a:r>
              <a:rPr lang="en-US" dirty="0"/>
              <a:t>        </a:t>
            </a:r>
            <a:r>
              <a:rPr lang="en-US" dirty="0" err="1"/>
              <a:t>db.query</a:t>
            </a:r>
            <a:r>
              <a:rPr lang="en-US" dirty="0"/>
              <a:t>(models.URL)</a:t>
            </a:r>
          </a:p>
          <a:p>
            <a:r>
              <a:rPr lang="en-US" dirty="0"/>
              <a:t>        .filter(</a:t>
            </a:r>
            <a:r>
              <a:rPr lang="en-US" dirty="0" err="1"/>
              <a:t>models.URL.key</a:t>
            </a:r>
            <a:r>
              <a:rPr lang="en-US" dirty="0"/>
              <a:t> == </a:t>
            </a:r>
            <a:r>
              <a:rPr lang="en-US" dirty="0" err="1"/>
              <a:t>url_key</a:t>
            </a:r>
            <a:r>
              <a:rPr lang="en-US" dirty="0"/>
              <a:t>, </a:t>
            </a:r>
            <a:r>
              <a:rPr lang="en-US" dirty="0" err="1"/>
              <a:t>models.URL.is_active</a:t>
            </a:r>
            <a:r>
              <a:rPr lang="en-US" dirty="0"/>
              <a:t>)</a:t>
            </a:r>
          </a:p>
          <a:p>
            <a:r>
              <a:rPr lang="en-US" dirty="0"/>
              <a:t>        .first()</a:t>
            </a:r>
          </a:p>
          <a:p>
            <a:r>
              <a:rPr lang="en-US" dirty="0"/>
              <a:t>    )</a:t>
            </a:r>
          </a:p>
          <a:p>
            <a:r>
              <a:rPr lang="en-US" dirty="0"/>
              <a:t>    if </a:t>
            </a:r>
            <a:r>
              <a:rPr lang="en-US" dirty="0" err="1"/>
              <a:t>db_url</a:t>
            </a:r>
            <a:r>
              <a:rPr lang="en-US" dirty="0"/>
              <a:t>:</a:t>
            </a:r>
          </a:p>
          <a:p>
            <a:r>
              <a:rPr lang="en-US" dirty="0"/>
              <a:t>        return </a:t>
            </a:r>
            <a:r>
              <a:rPr lang="en-US" dirty="0" err="1"/>
              <a:t>RedirectResponse</a:t>
            </a:r>
            <a:r>
              <a:rPr lang="en-US" dirty="0"/>
              <a:t>(</a:t>
            </a:r>
            <a:r>
              <a:rPr lang="en-US" dirty="0" err="1"/>
              <a:t>db_url.target_url</a:t>
            </a:r>
            <a:r>
              <a:rPr lang="en-US" dirty="0"/>
              <a:t>)</a:t>
            </a:r>
          </a:p>
          <a:p>
            <a:r>
              <a:rPr lang="en-US" dirty="0"/>
              <a:t>    else:</a:t>
            </a:r>
          </a:p>
          <a:p>
            <a:r>
              <a:rPr lang="en-US" dirty="0"/>
              <a:t>        </a:t>
            </a:r>
            <a:r>
              <a:rPr lang="en-US" dirty="0" err="1"/>
              <a:t>raise_not_found</a:t>
            </a:r>
            <a:r>
              <a:rPr lang="en-US" dirty="0"/>
              <a:t>(request)</a:t>
            </a:r>
          </a:p>
        </p:txBody>
      </p:sp>
    </p:spTree>
    <p:extLst>
      <p:ext uri="{BB962C8B-B14F-4D97-AF65-F5344CB8AC3E}">
        <p14:creationId xmlns:p14="http://schemas.microsoft.com/office/powerpoint/2010/main" val="400274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5A28E-E8F5-3054-5005-D4C33C86508B}"/>
              </a:ext>
            </a:extLst>
          </p:cNvPr>
          <p:cNvSpPr>
            <a:spLocks noGrp="1"/>
          </p:cNvSpPr>
          <p:nvPr>
            <p:ph type="title"/>
          </p:nvPr>
        </p:nvSpPr>
        <p:spPr>
          <a:xfrm>
            <a:off x="301752" y="457200"/>
            <a:ext cx="8686800" cy="609600"/>
          </a:xfrm>
        </p:spPr>
        <p:txBody>
          <a:bodyPr>
            <a:normAutofit fontScale="90000"/>
          </a:bodyPr>
          <a:lstStyle/>
          <a:p>
            <a:r>
              <a:rPr lang="en-US" dirty="0"/>
              <a:t>EX3: </a:t>
            </a:r>
            <a:r>
              <a:rPr lang="en-US" sz="3600" dirty="0">
                <a:solidFill>
                  <a:srgbClr val="0070C0"/>
                </a:solidFill>
                <a:latin typeface="source sans pro" panose="020B0503030403020204" pitchFamily="34" charset="0"/>
              </a:rPr>
              <a:t>Router for </a:t>
            </a:r>
            <a:r>
              <a:rPr lang="en-US" sz="3600" b="0" i="0" dirty="0">
                <a:solidFill>
                  <a:srgbClr val="0070C0"/>
                </a:solidFill>
                <a:effectLst/>
                <a:latin typeface="source sans pro" panose="020B0503030403020204" pitchFamily="34" charset="0"/>
              </a:rPr>
              <a:t>URL shortener:</a:t>
            </a:r>
            <a:endParaRPr lang="en-US" dirty="0"/>
          </a:p>
        </p:txBody>
      </p:sp>
      <p:sp>
        <p:nvSpPr>
          <p:cNvPr id="3" name="Date Placeholder 2">
            <a:extLst>
              <a:ext uri="{FF2B5EF4-FFF2-40B4-BE49-F238E27FC236}">
                <a16:creationId xmlns:a16="http://schemas.microsoft.com/office/drawing/2014/main" id="{BFE1681E-FF2F-D40E-866C-09FEED642B1D}"/>
              </a:ext>
            </a:extLst>
          </p:cNvPr>
          <p:cNvSpPr>
            <a:spLocks noGrp="1"/>
          </p:cNvSpPr>
          <p:nvPr>
            <p:ph type="dt" sz="half" idx="10"/>
          </p:nvPr>
        </p:nvSpPr>
        <p:spPr/>
        <p:txBody>
          <a:bodyPr/>
          <a:lstStyle/>
          <a:p>
            <a:r>
              <a:rPr lang="en-US"/>
              <a:t>Dr. Hussien M. Sharaf</a:t>
            </a:r>
          </a:p>
        </p:txBody>
      </p:sp>
      <p:sp>
        <p:nvSpPr>
          <p:cNvPr id="5" name="TextBox 4">
            <a:extLst>
              <a:ext uri="{FF2B5EF4-FFF2-40B4-BE49-F238E27FC236}">
                <a16:creationId xmlns:a16="http://schemas.microsoft.com/office/drawing/2014/main" id="{54113C8F-7C4A-7E93-2304-65A7E05B1ECD}"/>
              </a:ext>
            </a:extLst>
          </p:cNvPr>
          <p:cNvSpPr txBox="1"/>
          <p:nvPr/>
        </p:nvSpPr>
        <p:spPr>
          <a:xfrm>
            <a:off x="2512168" y="6216134"/>
            <a:ext cx="6631832" cy="369332"/>
          </a:xfrm>
          <a:prstGeom prst="rect">
            <a:avLst/>
          </a:prstGeom>
          <a:noFill/>
        </p:spPr>
        <p:txBody>
          <a:bodyPr wrap="square">
            <a:spAutoFit/>
          </a:bodyPr>
          <a:lstStyle/>
          <a:p>
            <a:r>
              <a:rPr lang="en-US" dirty="0"/>
              <a:t>https://realpython.com/build-a-python-url-shortener-with-fastapi/</a:t>
            </a:r>
          </a:p>
        </p:txBody>
      </p:sp>
      <p:sp>
        <p:nvSpPr>
          <p:cNvPr id="7" name="Rectangle 2">
            <a:extLst>
              <a:ext uri="{FF2B5EF4-FFF2-40B4-BE49-F238E27FC236}">
                <a16:creationId xmlns:a16="http://schemas.microsoft.com/office/drawing/2014/main" id="{C7DD85B1-A264-46CF-A2EA-A8ADCF01D0B3}"/>
              </a:ext>
            </a:extLst>
          </p:cNvPr>
          <p:cNvSpPr>
            <a:spLocks noChangeArrowheads="1"/>
          </p:cNvSpPr>
          <p:nvPr/>
        </p:nvSpPr>
        <p:spPr bwMode="auto">
          <a:xfrm>
            <a:off x="155448" y="3795669"/>
            <a:ext cx="7235952" cy="276999"/>
          </a:xfrm>
          <a:prstGeom prst="rect">
            <a:avLst/>
          </a:prstGeom>
          <a:no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16E55DE4-8317-49E4-B2A4-7C0902CDFCCE}"/>
              </a:ext>
            </a:extLst>
          </p:cNvPr>
          <p:cNvSpPr txBox="1"/>
          <p:nvPr/>
        </p:nvSpPr>
        <p:spPr>
          <a:xfrm>
            <a:off x="301752" y="1034374"/>
            <a:ext cx="8122904" cy="5078313"/>
          </a:xfrm>
          <a:prstGeom prst="rect">
            <a:avLst/>
          </a:prstGeom>
          <a:noFill/>
        </p:spPr>
        <p:txBody>
          <a:bodyPr wrap="square">
            <a:spAutoFit/>
          </a:bodyPr>
          <a:lstStyle/>
          <a:p>
            <a:r>
              <a:rPr lang="en-US" dirty="0"/>
              <a:t>@app.post("/url", </a:t>
            </a:r>
            <a:r>
              <a:rPr lang="en-US" dirty="0" err="1"/>
              <a:t>response_model</a:t>
            </a:r>
            <a:r>
              <a:rPr lang="en-US" dirty="0"/>
              <a:t>=</a:t>
            </a:r>
            <a:r>
              <a:rPr lang="en-US" dirty="0" err="1"/>
              <a:t>schemas.URLInfo</a:t>
            </a:r>
            <a:r>
              <a:rPr lang="en-US" dirty="0"/>
              <a:t>)</a:t>
            </a:r>
          </a:p>
          <a:p>
            <a:r>
              <a:rPr lang="en-US" dirty="0"/>
              <a:t>def </a:t>
            </a:r>
            <a:r>
              <a:rPr lang="en-US" dirty="0" err="1"/>
              <a:t>create_url</a:t>
            </a:r>
            <a:r>
              <a:rPr lang="en-US" dirty="0"/>
              <a:t>(url: </a:t>
            </a:r>
            <a:r>
              <a:rPr lang="en-US" dirty="0" err="1"/>
              <a:t>schemas.URLBase</a:t>
            </a:r>
            <a:r>
              <a:rPr lang="en-US" dirty="0"/>
              <a:t>, </a:t>
            </a:r>
            <a:r>
              <a:rPr lang="en-US" dirty="0" err="1"/>
              <a:t>db</a:t>
            </a:r>
            <a:r>
              <a:rPr lang="en-US" dirty="0"/>
              <a:t>: Session = Depends(</a:t>
            </a:r>
            <a:r>
              <a:rPr lang="en-US" dirty="0" err="1"/>
              <a:t>get_db</a:t>
            </a:r>
            <a:r>
              <a:rPr lang="en-US" dirty="0"/>
              <a:t>)):</a:t>
            </a:r>
          </a:p>
          <a:p>
            <a:r>
              <a:rPr lang="en-US" dirty="0"/>
              <a:t>    if not validators.url(</a:t>
            </a:r>
            <a:r>
              <a:rPr lang="en-US" dirty="0" err="1"/>
              <a:t>url.target_url</a:t>
            </a:r>
            <a:r>
              <a:rPr lang="en-US" dirty="0"/>
              <a:t>):</a:t>
            </a:r>
          </a:p>
          <a:p>
            <a:r>
              <a:rPr lang="en-US" dirty="0"/>
              <a:t>        </a:t>
            </a:r>
            <a:r>
              <a:rPr lang="en-US" dirty="0" err="1"/>
              <a:t>raise_bad_request</a:t>
            </a:r>
            <a:r>
              <a:rPr lang="en-US" dirty="0"/>
              <a:t>(message="Your provided URL is not valid")</a:t>
            </a:r>
          </a:p>
          <a:p>
            <a:endParaRPr lang="en-US" dirty="0"/>
          </a:p>
          <a:p>
            <a:r>
              <a:rPr lang="en-US" dirty="0"/>
              <a:t>    chars = "ABCDEFGHIJKLMNOPQRSTUVWXYZ"</a:t>
            </a:r>
          </a:p>
          <a:p>
            <a:r>
              <a:rPr lang="en-US" dirty="0"/>
              <a:t>    key = "".join(</a:t>
            </a:r>
            <a:r>
              <a:rPr lang="en-US" dirty="0" err="1"/>
              <a:t>secrets.choice</a:t>
            </a:r>
            <a:r>
              <a:rPr lang="en-US" dirty="0"/>
              <a:t>(chars) for _ in range(5))</a:t>
            </a:r>
          </a:p>
          <a:p>
            <a:r>
              <a:rPr lang="en-US" dirty="0"/>
              <a:t>    </a:t>
            </a:r>
            <a:r>
              <a:rPr lang="en-US" dirty="0" err="1"/>
              <a:t>secret_key</a:t>
            </a:r>
            <a:r>
              <a:rPr lang="en-US" dirty="0"/>
              <a:t> = "".join(</a:t>
            </a:r>
            <a:r>
              <a:rPr lang="en-US" dirty="0" err="1"/>
              <a:t>secrets.choice</a:t>
            </a:r>
            <a:r>
              <a:rPr lang="en-US" dirty="0"/>
              <a:t>(chars) for _ in range(8))</a:t>
            </a:r>
          </a:p>
          <a:p>
            <a:r>
              <a:rPr lang="en-US" dirty="0"/>
              <a:t>    </a:t>
            </a:r>
            <a:r>
              <a:rPr lang="en-US" dirty="0" err="1"/>
              <a:t>db_url</a:t>
            </a:r>
            <a:r>
              <a:rPr lang="en-US" dirty="0"/>
              <a:t> = models.URL(</a:t>
            </a:r>
          </a:p>
          <a:p>
            <a:r>
              <a:rPr lang="en-US" dirty="0"/>
              <a:t>        </a:t>
            </a:r>
            <a:r>
              <a:rPr lang="en-US" dirty="0" err="1"/>
              <a:t>target_url</a:t>
            </a:r>
            <a:r>
              <a:rPr lang="en-US" dirty="0"/>
              <a:t>=</a:t>
            </a:r>
            <a:r>
              <a:rPr lang="en-US" dirty="0" err="1"/>
              <a:t>url.target_url</a:t>
            </a:r>
            <a:r>
              <a:rPr lang="en-US" dirty="0"/>
              <a:t>, key=key, </a:t>
            </a:r>
            <a:r>
              <a:rPr lang="en-US" dirty="0" err="1"/>
              <a:t>secret_key</a:t>
            </a:r>
            <a:r>
              <a:rPr lang="en-US" dirty="0"/>
              <a:t>=</a:t>
            </a:r>
            <a:r>
              <a:rPr lang="en-US" dirty="0" err="1"/>
              <a:t>secret_key</a:t>
            </a:r>
            <a:endParaRPr lang="en-US" dirty="0"/>
          </a:p>
          <a:p>
            <a:r>
              <a:rPr lang="en-US" dirty="0"/>
              <a:t>    )</a:t>
            </a:r>
          </a:p>
          <a:p>
            <a:r>
              <a:rPr lang="en-US" dirty="0"/>
              <a:t>    </a:t>
            </a:r>
            <a:r>
              <a:rPr lang="en-US" dirty="0" err="1"/>
              <a:t>db.add</a:t>
            </a:r>
            <a:r>
              <a:rPr lang="en-US" dirty="0"/>
              <a:t>(</a:t>
            </a:r>
            <a:r>
              <a:rPr lang="en-US" dirty="0" err="1"/>
              <a:t>db_url</a:t>
            </a:r>
            <a:r>
              <a:rPr lang="en-US" dirty="0"/>
              <a:t>)</a:t>
            </a:r>
          </a:p>
          <a:p>
            <a:r>
              <a:rPr lang="en-US" dirty="0"/>
              <a:t>    </a:t>
            </a:r>
            <a:r>
              <a:rPr lang="en-US" dirty="0" err="1"/>
              <a:t>db.commit</a:t>
            </a:r>
            <a:r>
              <a:rPr lang="en-US" dirty="0"/>
              <a:t>()</a:t>
            </a:r>
          </a:p>
          <a:p>
            <a:r>
              <a:rPr lang="en-US" dirty="0"/>
              <a:t>    </a:t>
            </a:r>
            <a:r>
              <a:rPr lang="en-US" dirty="0" err="1"/>
              <a:t>db.refresh</a:t>
            </a:r>
            <a:r>
              <a:rPr lang="en-US" dirty="0"/>
              <a:t>(</a:t>
            </a:r>
            <a:r>
              <a:rPr lang="en-US" dirty="0" err="1"/>
              <a:t>db_url</a:t>
            </a:r>
            <a:r>
              <a:rPr lang="en-US" dirty="0"/>
              <a:t>)</a:t>
            </a:r>
          </a:p>
          <a:p>
            <a:r>
              <a:rPr lang="en-US" dirty="0"/>
              <a:t>    db_url.url = key</a:t>
            </a:r>
          </a:p>
          <a:p>
            <a:r>
              <a:rPr lang="en-US" dirty="0"/>
              <a:t>    </a:t>
            </a:r>
            <a:r>
              <a:rPr lang="en-US" dirty="0" err="1"/>
              <a:t>db_url.admin_url</a:t>
            </a:r>
            <a:r>
              <a:rPr lang="en-US" dirty="0"/>
              <a:t> = </a:t>
            </a:r>
            <a:r>
              <a:rPr lang="en-US" dirty="0" err="1"/>
              <a:t>secret_key</a:t>
            </a:r>
            <a:endParaRPr lang="en-US" dirty="0"/>
          </a:p>
          <a:p>
            <a:endParaRPr lang="en-US" dirty="0"/>
          </a:p>
          <a:p>
            <a:r>
              <a:rPr lang="en-US" dirty="0"/>
              <a:t>    return </a:t>
            </a:r>
            <a:r>
              <a:rPr lang="en-US" dirty="0" err="1"/>
              <a:t>db_url</a:t>
            </a:r>
            <a:endParaRPr lang="en-US" dirty="0"/>
          </a:p>
        </p:txBody>
      </p:sp>
    </p:spTree>
    <p:extLst>
      <p:ext uri="{BB962C8B-B14F-4D97-AF65-F5344CB8AC3E}">
        <p14:creationId xmlns:p14="http://schemas.microsoft.com/office/powerpoint/2010/main" val="660885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5A28E-E8F5-3054-5005-D4C33C86508B}"/>
              </a:ext>
            </a:extLst>
          </p:cNvPr>
          <p:cNvSpPr>
            <a:spLocks noGrp="1"/>
          </p:cNvSpPr>
          <p:nvPr>
            <p:ph type="title"/>
          </p:nvPr>
        </p:nvSpPr>
        <p:spPr>
          <a:xfrm>
            <a:off x="301752" y="457200"/>
            <a:ext cx="8686800" cy="609600"/>
          </a:xfrm>
        </p:spPr>
        <p:txBody>
          <a:bodyPr>
            <a:normAutofit fontScale="90000"/>
          </a:bodyPr>
          <a:lstStyle/>
          <a:p>
            <a:r>
              <a:rPr lang="en-US" dirty="0"/>
              <a:t>EX3: </a:t>
            </a:r>
            <a:r>
              <a:rPr lang="en-US" b="0" i="0" dirty="0">
                <a:solidFill>
                  <a:srgbClr val="222222"/>
                </a:solidFill>
                <a:effectLst/>
                <a:latin typeface="SFMono-Regular"/>
              </a:rPr>
              <a:t>models.py</a:t>
            </a:r>
            <a:r>
              <a:rPr lang="en-US" sz="3600" b="0" i="0" dirty="0">
                <a:solidFill>
                  <a:srgbClr val="0070C0"/>
                </a:solidFill>
                <a:effectLst/>
                <a:latin typeface="source sans pro" panose="020B0503030403020204" pitchFamily="34" charset="0"/>
              </a:rPr>
              <a:t>:</a:t>
            </a:r>
            <a:endParaRPr lang="en-US" dirty="0"/>
          </a:p>
        </p:txBody>
      </p:sp>
      <p:sp>
        <p:nvSpPr>
          <p:cNvPr id="3" name="Date Placeholder 2">
            <a:extLst>
              <a:ext uri="{FF2B5EF4-FFF2-40B4-BE49-F238E27FC236}">
                <a16:creationId xmlns:a16="http://schemas.microsoft.com/office/drawing/2014/main" id="{BFE1681E-FF2F-D40E-866C-09FEED642B1D}"/>
              </a:ext>
            </a:extLst>
          </p:cNvPr>
          <p:cNvSpPr>
            <a:spLocks noGrp="1"/>
          </p:cNvSpPr>
          <p:nvPr>
            <p:ph type="dt" sz="half" idx="10"/>
          </p:nvPr>
        </p:nvSpPr>
        <p:spPr/>
        <p:txBody>
          <a:bodyPr/>
          <a:lstStyle/>
          <a:p>
            <a:r>
              <a:rPr lang="en-US"/>
              <a:t>Dr. Hussien M. Sharaf</a:t>
            </a:r>
          </a:p>
        </p:txBody>
      </p:sp>
      <p:sp>
        <p:nvSpPr>
          <p:cNvPr id="5" name="TextBox 4">
            <a:extLst>
              <a:ext uri="{FF2B5EF4-FFF2-40B4-BE49-F238E27FC236}">
                <a16:creationId xmlns:a16="http://schemas.microsoft.com/office/drawing/2014/main" id="{54113C8F-7C4A-7E93-2304-65A7E05B1ECD}"/>
              </a:ext>
            </a:extLst>
          </p:cNvPr>
          <p:cNvSpPr txBox="1"/>
          <p:nvPr/>
        </p:nvSpPr>
        <p:spPr>
          <a:xfrm>
            <a:off x="2512168" y="6216134"/>
            <a:ext cx="6631832" cy="369332"/>
          </a:xfrm>
          <a:prstGeom prst="rect">
            <a:avLst/>
          </a:prstGeom>
          <a:noFill/>
        </p:spPr>
        <p:txBody>
          <a:bodyPr wrap="square">
            <a:spAutoFit/>
          </a:bodyPr>
          <a:lstStyle/>
          <a:p>
            <a:r>
              <a:rPr lang="en-US" dirty="0"/>
              <a:t>https://realpython.com/build-a-python-url-shortener-with-fastapi/</a:t>
            </a:r>
          </a:p>
        </p:txBody>
      </p:sp>
      <p:sp>
        <p:nvSpPr>
          <p:cNvPr id="7" name="Rectangle 2">
            <a:extLst>
              <a:ext uri="{FF2B5EF4-FFF2-40B4-BE49-F238E27FC236}">
                <a16:creationId xmlns:a16="http://schemas.microsoft.com/office/drawing/2014/main" id="{C7DD85B1-A264-46CF-A2EA-A8ADCF01D0B3}"/>
              </a:ext>
            </a:extLst>
          </p:cNvPr>
          <p:cNvSpPr>
            <a:spLocks noChangeArrowheads="1"/>
          </p:cNvSpPr>
          <p:nvPr/>
        </p:nvSpPr>
        <p:spPr bwMode="auto">
          <a:xfrm>
            <a:off x="155448" y="3795669"/>
            <a:ext cx="7235952" cy="276999"/>
          </a:xfrm>
          <a:prstGeom prst="rect">
            <a:avLst/>
          </a:prstGeom>
          <a:no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C7FFD046-FF3C-7D9F-AC20-0A5FF978DC7E}"/>
              </a:ext>
            </a:extLst>
          </p:cNvPr>
          <p:cNvSpPr txBox="1"/>
          <p:nvPr/>
        </p:nvSpPr>
        <p:spPr>
          <a:xfrm>
            <a:off x="457200" y="1066800"/>
            <a:ext cx="7543800" cy="4247317"/>
          </a:xfrm>
          <a:prstGeom prst="rect">
            <a:avLst/>
          </a:prstGeom>
          <a:noFill/>
        </p:spPr>
        <p:txBody>
          <a:bodyPr wrap="square">
            <a:spAutoFit/>
          </a:bodyPr>
          <a:lstStyle/>
          <a:p>
            <a:r>
              <a:rPr lang="en-US" dirty="0"/>
              <a:t># shortener_app/models.py</a:t>
            </a:r>
          </a:p>
          <a:p>
            <a:endParaRPr lang="en-US" dirty="0"/>
          </a:p>
          <a:p>
            <a:r>
              <a:rPr lang="en-US" dirty="0"/>
              <a:t>from </a:t>
            </a:r>
            <a:r>
              <a:rPr lang="en-US" dirty="0" err="1"/>
              <a:t>sqlalchemy</a:t>
            </a:r>
            <a:r>
              <a:rPr lang="en-US" dirty="0"/>
              <a:t> import Boolean, Column, Integer, String</a:t>
            </a:r>
          </a:p>
          <a:p>
            <a:endParaRPr lang="en-US" dirty="0"/>
          </a:p>
          <a:p>
            <a:r>
              <a:rPr lang="en-US" dirty="0"/>
              <a:t>from .database import Base</a:t>
            </a:r>
          </a:p>
          <a:p>
            <a:endParaRPr lang="en-US" dirty="0"/>
          </a:p>
          <a:p>
            <a:r>
              <a:rPr lang="en-US" dirty="0"/>
              <a:t>class URL(Base):</a:t>
            </a:r>
          </a:p>
          <a:p>
            <a:r>
              <a:rPr lang="en-US" dirty="0"/>
              <a:t>    __</a:t>
            </a:r>
            <a:r>
              <a:rPr lang="en-US" dirty="0" err="1"/>
              <a:t>tablename</a:t>
            </a:r>
            <a:r>
              <a:rPr lang="en-US" dirty="0"/>
              <a:t>__ = "</a:t>
            </a:r>
            <a:r>
              <a:rPr lang="en-US" dirty="0" err="1"/>
              <a:t>urls</a:t>
            </a:r>
            <a:r>
              <a:rPr lang="en-US" dirty="0"/>
              <a:t>"</a:t>
            </a:r>
          </a:p>
          <a:p>
            <a:endParaRPr lang="en-US" dirty="0"/>
          </a:p>
          <a:p>
            <a:r>
              <a:rPr lang="en-US" dirty="0"/>
              <a:t>    id = Column(Integer, </a:t>
            </a:r>
            <a:r>
              <a:rPr lang="en-US" dirty="0" err="1"/>
              <a:t>primary_key</a:t>
            </a:r>
            <a:r>
              <a:rPr lang="en-US" dirty="0"/>
              <a:t>=True)</a:t>
            </a:r>
          </a:p>
          <a:p>
            <a:r>
              <a:rPr lang="en-US" dirty="0"/>
              <a:t>    key = Column(String, unique=True, index=True)</a:t>
            </a:r>
          </a:p>
          <a:p>
            <a:r>
              <a:rPr lang="en-US" dirty="0"/>
              <a:t>    </a:t>
            </a:r>
            <a:r>
              <a:rPr lang="en-US" dirty="0" err="1"/>
              <a:t>secret_key</a:t>
            </a:r>
            <a:r>
              <a:rPr lang="en-US" dirty="0"/>
              <a:t> = Column(String, unique=True, index=True)</a:t>
            </a:r>
          </a:p>
          <a:p>
            <a:r>
              <a:rPr lang="en-US" dirty="0"/>
              <a:t>    </a:t>
            </a:r>
            <a:r>
              <a:rPr lang="en-US" dirty="0" err="1"/>
              <a:t>target_url</a:t>
            </a:r>
            <a:r>
              <a:rPr lang="en-US" dirty="0"/>
              <a:t> = Column(String, index=True)</a:t>
            </a:r>
          </a:p>
          <a:p>
            <a:r>
              <a:rPr lang="en-US" dirty="0"/>
              <a:t>    </a:t>
            </a:r>
            <a:r>
              <a:rPr lang="en-US" dirty="0" err="1"/>
              <a:t>is_active</a:t>
            </a:r>
            <a:r>
              <a:rPr lang="en-US" dirty="0"/>
              <a:t> = Column(Boolean, default=True)</a:t>
            </a:r>
          </a:p>
          <a:p>
            <a:r>
              <a:rPr lang="en-US" dirty="0"/>
              <a:t>    clicks = Column(Integer, default=0)</a:t>
            </a:r>
          </a:p>
        </p:txBody>
      </p:sp>
    </p:spTree>
    <p:extLst>
      <p:ext uri="{BB962C8B-B14F-4D97-AF65-F5344CB8AC3E}">
        <p14:creationId xmlns:p14="http://schemas.microsoft.com/office/powerpoint/2010/main" val="1407219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5A28E-E8F5-3054-5005-D4C33C86508B}"/>
              </a:ext>
            </a:extLst>
          </p:cNvPr>
          <p:cNvSpPr>
            <a:spLocks noGrp="1"/>
          </p:cNvSpPr>
          <p:nvPr>
            <p:ph type="title"/>
          </p:nvPr>
        </p:nvSpPr>
        <p:spPr>
          <a:xfrm>
            <a:off x="301752" y="457200"/>
            <a:ext cx="8686800" cy="609600"/>
          </a:xfrm>
        </p:spPr>
        <p:txBody>
          <a:bodyPr>
            <a:normAutofit fontScale="90000"/>
          </a:bodyPr>
          <a:lstStyle/>
          <a:p>
            <a:r>
              <a:rPr lang="en-US" dirty="0"/>
              <a:t>EX3: </a:t>
            </a:r>
            <a:r>
              <a:rPr lang="en-US" b="0" i="0" dirty="0">
                <a:solidFill>
                  <a:srgbClr val="222222"/>
                </a:solidFill>
                <a:effectLst/>
                <a:latin typeface="SFMono-Regular"/>
              </a:rPr>
              <a:t>database.py</a:t>
            </a:r>
            <a:r>
              <a:rPr lang="en-US" sz="3600" b="0" i="0" dirty="0">
                <a:solidFill>
                  <a:srgbClr val="0070C0"/>
                </a:solidFill>
                <a:effectLst/>
                <a:latin typeface="source sans pro" panose="020B0503030403020204" pitchFamily="34" charset="0"/>
              </a:rPr>
              <a:t>:</a:t>
            </a:r>
            <a:endParaRPr lang="en-US" dirty="0"/>
          </a:p>
        </p:txBody>
      </p:sp>
      <p:sp>
        <p:nvSpPr>
          <p:cNvPr id="3" name="Date Placeholder 2">
            <a:extLst>
              <a:ext uri="{FF2B5EF4-FFF2-40B4-BE49-F238E27FC236}">
                <a16:creationId xmlns:a16="http://schemas.microsoft.com/office/drawing/2014/main" id="{BFE1681E-FF2F-D40E-866C-09FEED642B1D}"/>
              </a:ext>
            </a:extLst>
          </p:cNvPr>
          <p:cNvSpPr>
            <a:spLocks noGrp="1"/>
          </p:cNvSpPr>
          <p:nvPr>
            <p:ph type="dt" sz="half" idx="10"/>
          </p:nvPr>
        </p:nvSpPr>
        <p:spPr/>
        <p:txBody>
          <a:bodyPr/>
          <a:lstStyle/>
          <a:p>
            <a:r>
              <a:rPr lang="en-US"/>
              <a:t>Dr. Hussien M. Sharaf</a:t>
            </a:r>
          </a:p>
        </p:txBody>
      </p:sp>
      <p:sp>
        <p:nvSpPr>
          <p:cNvPr id="5" name="TextBox 4">
            <a:extLst>
              <a:ext uri="{FF2B5EF4-FFF2-40B4-BE49-F238E27FC236}">
                <a16:creationId xmlns:a16="http://schemas.microsoft.com/office/drawing/2014/main" id="{54113C8F-7C4A-7E93-2304-65A7E05B1ECD}"/>
              </a:ext>
            </a:extLst>
          </p:cNvPr>
          <p:cNvSpPr txBox="1"/>
          <p:nvPr/>
        </p:nvSpPr>
        <p:spPr>
          <a:xfrm>
            <a:off x="2512168" y="6216134"/>
            <a:ext cx="6631832" cy="369332"/>
          </a:xfrm>
          <a:prstGeom prst="rect">
            <a:avLst/>
          </a:prstGeom>
          <a:noFill/>
        </p:spPr>
        <p:txBody>
          <a:bodyPr wrap="square">
            <a:spAutoFit/>
          </a:bodyPr>
          <a:lstStyle/>
          <a:p>
            <a:r>
              <a:rPr lang="en-US" dirty="0"/>
              <a:t>https://realpython.com/build-a-python-url-shortener-with-fastapi/</a:t>
            </a:r>
          </a:p>
        </p:txBody>
      </p:sp>
      <p:sp>
        <p:nvSpPr>
          <p:cNvPr id="7" name="Rectangle 2">
            <a:extLst>
              <a:ext uri="{FF2B5EF4-FFF2-40B4-BE49-F238E27FC236}">
                <a16:creationId xmlns:a16="http://schemas.microsoft.com/office/drawing/2014/main" id="{C7DD85B1-A264-46CF-A2EA-A8ADCF01D0B3}"/>
              </a:ext>
            </a:extLst>
          </p:cNvPr>
          <p:cNvSpPr>
            <a:spLocks noChangeArrowheads="1"/>
          </p:cNvSpPr>
          <p:nvPr/>
        </p:nvSpPr>
        <p:spPr bwMode="auto">
          <a:xfrm>
            <a:off x="155448" y="3795669"/>
            <a:ext cx="7235952" cy="276999"/>
          </a:xfrm>
          <a:prstGeom prst="rect">
            <a:avLst/>
          </a:prstGeom>
          <a:no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C7FFD046-FF3C-7D9F-AC20-0A5FF978DC7E}"/>
              </a:ext>
            </a:extLst>
          </p:cNvPr>
          <p:cNvSpPr txBox="1"/>
          <p:nvPr/>
        </p:nvSpPr>
        <p:spPr>
          <a:xfrm>
            <a:off x="457200" y="1066800"/>
            <a:ext cx="7543800" cy="4247317"/>
          </a:xfrm>
          <a:prstGeom prst="rect">
            <a:avLst/>
          </a:prstGeom>
          <a:noFill/>
        </p:spPr>
        <p:txBody>
          <a:bodyPr wrap="square">
            <a:spAutoFit/>
          </a:bodyPr>
          <a:lstStyle/>
          <a:p>
            <a:r>
              <a:rPr lang="en-US" dirty="0"/>
              <a:t># shortener_app/database.py</a:t>
            </a:r>
          </a:p>
          <a:p>
            <a:endParaRPr lang="en-US" dirty="0"/>
          </a:p>
          <a:p>
            <a:r>
              <a:rPr lang="en-US" dirty="0"/>
              <a:t>from </a:t>
            </a:r>
            <a:r>
              <a:rPr lang="en-US" dirty="0" err="1"/>
              <a:t>sqlalchemy</a:t>
            </a:r>
            <a:r>
              <a:rPr lang="en-US" dirty="0"/>
              <a:t> import </a:t>
            </a:r>
            <a:r>
              <a:rPr lang="en-US" dirty="0" err="1"/>
              <a:t>create_engine</a:t>
            </a:r>
            <a:endParaRPr lang="en-US" dirty="0"/>
          </a:p>
          <a:p>
            <a:r>
              <a:rPr lang="en-US" dirty="0"/>
              <a:t>from </a:t>
            </a:r>
            <a:r>
              <a:rPr lang="en-US" dirty="0" err="1"/>
              <a:t>sqlalchemy.ext.declarative</a:t>
            </a:r>
            <a:r>
              <a:rPr lang="en-US" dirty="0"/>
              <a:t> import </a:t>
            </a:r>
            <a:r>
              <a:rPr lang="en-US" dirty="0" err="1"/>
              <a:t>declarative_base</a:t>
            </a:r>
            <a:endParaRPr lang="en-US" dirty="0"/>
          </a:p>
          <a:p>
            <a:r>
              <a:rPr lang="en-US" dirty="0"/>
              <a:t>from </a:t>
            </a:r>
            <a:r>
              <a:rPr lang="en-US" dirty="0" err="1"/>
              <a:t>sqlalchemy.orm</a:t>
            </a:r>
            <a:r>
              <a:rPr lang="en-US" dirty="0"/>
              <a:t> import </a:t>
            </a:r>
            <a:r>
              <a:rPr lang="en-US" dirty="0" err="1"/>
              <a:t>sessionmaker</a:t>
            </a:r>
            <a:endParaRPr lang="en-US" dirty="0"/>
          </a:p>
          <a:p>
            <a:endParaRPr lang="en-US" dirty="0"/>
          </a:p>
          <a:p>
            <a:r>
              <a:rPr lang="en-US" dirty="0"/>
              <a:t>from .config import </a:t>
            </a:r>
            <a:r>
              <a:rPr lang="en-US" dirty="0" err="1"/>
              <a:t>get_settings</a:t>
            </a:r>
            <a:endParaRPr lang="en-US" dirty="0"/>
          </a:p>
          <a:p>
            <a:endParaRPr lang="en-US" dirty="0"/>
          </a:p>
          <a:p>
            <a:r>
              <a:rPr lang="en-US" dirty="0"/>
              <a:t>engine = </a:t>
            </a:r>
            <a:r>
              <a:rPr lang="en-US" dirty="0" err="1"/>
              <a:t>create_engine</a:t>
            </a:r>
            <a:r>
              <a:rPr lang="en-US" dirty="0"/>
              <a:t>(</a:t>
            </a:r>
          </a:p>
          <a:p>
            <a:r>
              <a:rPr lang="en-US" dirty="0"/>
              <a:t>    </a:t>
            </a:r>
            <a:r>
              <a:rPr lang="en-US" dirty="0" err="1"/>
              <a:t>get_settings</a:t>
            </a:r>
            <a:r>
              <a:rPr lang="en-US" dirty="0"/>
              <a:t>().</a:t>
            </a:r>
            <a:r>
              <a:rPr lang="en-US" dirty="0" err="1"/>
              <a:t>db_url</a:t>
            </a:r>
            <a:r>
              <a:rPr lang="en-US" dirty="0"/>
              <a:t>, </a:t>
            </a:r>
            <a:r>
              <a:rPr lang="en-US" dirty="0" err="1"/>
              <a:t>connect_args</a:t>
            </a:r>
            <a:r>
              <a:rPr lang="en-US" dirty="0"/>
              <a:t>={"</a:t>
            </a:r>
            <a:r>
              <a:rPr lang="en-US" dirty="0" err="1"/>
              <a:t>check_same_thread</a:t>
            </a:r>
            <a:r>
              <a:rPr lang="en-US" dirty="0"/>
              <a:t>": False}</a:t>
            </a:r>
          </a:p>
          <a:p>
            <a:r>
              <a:rPr lang="en-US" dirty="0"/>
              <a:t>)</a:t>
            </a:r>
          </a:p>
          <a:p>
            <a:r>
              <a:rPr lang="en-US" dirty="0" err="1"/>
              <a:t>SessionLocal</a:t>
            </a:r>
            <a:r>
              <a:rPr lang="en-US" dirty="0"/>
              <a:t> = </a:t>
            </a:r>
            <a:r>
              <a:rPr lang="en-US" dirty="0" err="1"/>
              <a:t>sessionmaker</a:t>
            </a:r>
            <a:r>
              <a:rPr lang="en-US" dirty="0"/>
              <a:t>(</a:t>
            </a:r>
          </a:p>
          <a:p>
            <a:r>
              <a:rPr lang="en-US" dirty="0"/>
              <a:t>    </a:t>
            </a:r>
            <a:r>
              <a:rPr lang="en-US" dirty="0" err="1"/>
              <a:t>autocommit</a:t>
            </a:r>
            <a:r>
              <a:rPr lang="en-US" dirty="0"/>
              <a:t>=False, </a:t>
            </a:r>
            <a:r>
              <a:rPr lang="en-US" dirty="0" err="1"/>
              <a:t>autoflush</a:t>
            </a:r>
            <a:r>
              <a:rPr lang="en-US" dirty="0"/>
              <a:t>=False, bind=engine</a:t>
            </a:r>
          </a:p>
          <a:p>
            <a:r>
              <a:rPr lang="en-US" dirty="0"/>
              <a:t>)</a:t>
            </a:r>
          </a:p>
          <a:p>
            <a:r>
              <a:rPr lang="en-US" dirty="0"/>
              <a:t>Base = </a:t>
            </a:r>
            <a:r>
              <a:rPr lang="en-US" dirty="0" err="1"/>
              <a:t>declarative_base</a:t>
            </a:r>
            <a:r>
              <a:rPr lang="en-US" dirty="0"/>
              <a:t>()</a:t>
            </a:r>
          </a:p>
        </p:txBody>
      </p:sp>
    </p:spTree>
    <p:extLst>
      <p:ext uri="{BB962C8B-B14F-4D97-AF65-F5344CB8AC3E}">
        <p14:creationId xmlns:p14="http://schemas.microsoft.com/office/powerpoint/2010/main" val="31070897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FE23D-487F-9462-90D0-A976D80EB184}"/>
              </a:ext>
            </a:extLst>
          </p:cNvPr>
          <p:cNvSpPr>
            <a:spLocks noGrp="1"/>
          </p:cNvSpPr>
          <p:nvPr>
            <p:ph type="title"/>
          </p:nvPr>
        </p:nvSpPr>
        <p:spPr>
          <a:xfrm>
            <a:off x="439366" y="365125"/>
            <a:ext cx="8686800" cy="841248"/>
          </a:xfrm>
        </p:spPr>
        <p:txBody>
          <a:bodyPr/>
          <a:lstStyle/>
          <a:p>
            <a:endParaRPr lang="en-US"/>
          </a:p>
        </p:txBody>
      </p:sp>
      <p:sp>
        <p:nvSpPr>
          <p:cNvPr id="3" name="Date Placeholder 2">
            <a:extLst>
              <a:ext uri="{FF2B5EF4-FFF2-40B4-BE49-F238E27FC236}">
                <a16:creationId xmlns:a16="http://schemas.microsoft.com/office/drawing/2014/main" id="{5104FAE3-DAC8-604B-0FE1-02F62B95B4C1}"/>
              </a:ext>
            </a:extLst>
          </p:cNvPr>
          <p:cNvSpPr>
            <a:spLocks noGrp="1"/>
          </p:cNvSpPr>
          <p:nvPr>
            <p:ph type="dt" sz="half" idx="10"/>
          </p:nvPr>
        </p:nvSpPr>
        <p:spPr/>
        <p:txBody>
          <a:bodyPr/>
          <a:lstStyle/>
          <a:p>
            <a:r>
              <a:rPr lang="en-US"/>
              <a:t>Dr. Hussien M. Sharaf</a:t>
            </a:r>
          </a:p>
        </p:txBody>
      </p:sp>
      <p:sp>
        <p:nvSpPr>
          <p:cNvPr id="4" name="Rectangle 3">
            <a:extLst>
              <a:ext uri="{FF2B5EF4-FFF2-40B4-BE49-F238E27FC236}">
                <a16:creationId xmlns:a16="http://schemas.microsoft.com/office/drawing/2014/main" id="{516C2C5E-C449-8172-625F-587F21F5FA1A}"/>
              </a:ext>
            </a:extLst>
          </p:cNvPr>
          <p:cNvSpPr txBox="1">
            <a:spLocks noChangeArrowheads="1"/>
          </p:cNvSpPr>
          <p:nvPr/>
        </p:nvSpPr>
        <p:spPr>
          <a:xfrm>
            <a:off x="421532" y="1208670"/>
            <a:ext cx="8686800" cy="5334000"/>
          </a:xfrm>
          <a:prstGeom prst="rect">
            <a:avLst/>
          </a:prstGeom>
        </p:spPr>
        <p:txBody>
          <a:bodyPr>
            <a:norm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a:buFont typeface="Wingdings 2"/>
              <a:buNone/>
            </a:pPr>
            <a:r>
              <a:rPr lang="en-US" altLang="en-US" sz="2800" dirty="0"/>
              <a:t>def main():</a:t>
            </a:r>
          </a:p>
          <a:p>
            <a:pPr marL="400050" lvl="1" indent="0">
              <a:buFont typeface="Wingdings 2"/>
              <a:buNone/>
            </a:pPr>
            <a:r>
              <a:rPr lang="en-US" altLang="en-US" sz="2400" dirty="0"/>
              <a:t>from </a:t>
            </a:r>
            <a:r>
              <a:rPr lang="en-US" altLang="en-US" sz="2400" dirty="0" err="1"/>
              <a:t>shortener_app.database</a:t>
            </a:r>
            <a:r>
              <a:rPr lang="en-US" altLang="en-US" sz="2400" dirty="0"/>
              <a:t> import </a:t>
            </a:r>
            <a:r>
              <a:rPr lang="en-US" altLang="en-US" sz="2400" dirty="0" err="1"/>
              <a:t>SessionLocal</a:t>
            </a:r>
            <a:endParaRPr lang="en-US" altLang="en-US" sz="2400" dirty="0"/>
          </a:p>
          <a:p>
            <a:pPr marL="400050" lvl="1" indent="0">
              <a:buFont typeface="Wingdings 2"/>
              <a:buNone/>
            </a:pPr>
            <a:r>
              <a:rPr lang="en-US" altLang="en-US" sz="2400" dirty="0" err="1"/>
              <a:t>db</a:t>
            </a:r>
            <a:r>
              <a:rPr lang="en-US" altLang="en-US" sz="2400" dirty="0"/>
              <a:t> = </a:t>
            </a:r>
            <a:r>
              <a:rPr lang="en-US" altLang="en-US" sz="2400" dirty="0" err="1"/>
              <a:t>SessionLocal</a:t>
            </a:r>
            <a:r>
              <a:rPr lang="en-US" altLang="en-US" sz="2400" dirty="0"/>
              <a:t>()</a:t>
            </a:r>
          </a:p>
          <a:p>
            <a:pPr marL="400050" lvl="1" indent="0">
              <a:buFont typeface="Wingdings 2"/>
              <a:buNone/>
            </a:pPr>
            <a:r>
              <a:rPr lang="en-US" altLang="en-US" sz="2400" dirty="0"/>
              <a:t>from </a:t>
            </a:r>
            <a:r>
              <a:rPr lang="en-US" altLang="en-US" sz="2400" dirty="0" err="1"/>
              <a:t>shortener_app.models</a:t>
            </a:r>
            <a:r>
              <a:rPr lang="en-US" altLang="en-US" sz="2400" dirty="0"/>
              <a:t> import URL</a:t>
            </a:r>
          </a:p>
          <a:p>
            <a:pPr marL="400050" lvl="1" indent="0">
              <a:buFont typeface="Wingdings 2"/>
              <a:buNone/>
            </a:pPr>
            <a:r>
              <a:rPr lang="en-US" altLang="en-US" sz="2400" dirty="0" err="1"/>
              <a:t>db.query</a:t>
            </a:r>
            <a:r>
              <a:rPr lang="en-US" altLang="en-US" sz="2400" dirty="0"/>
              <a:t>(URL).all()</a:t>
            </a:r>
            <a:endParaRPr lang="en-US" altLang="en-US" sz="2800" dirty="0"/>
          </a:p>
          <a:p>
            <a:pPr marL="0" indent="0">
              <a:buFont typeface="Wingdings 2"/>
              <a:buNone/>
            </a:pPr>
            <a:endParaRPr lang="en-US" altLang="en-US" sz="2800" dirty="0"/>
          </a:p>
          <a:p>
            <a:pPr marL="0" indent="0">
              <a:buFont typeface="Wingdings 2"/>
              <a:buNone/>
            </a:pPr>
            <a:r>
              <a:rPr lang="en-US" altLang="en-US" sz="2800" dirty="0"/>
              <a:t>if __name__ == '__main__':</a:t>
            </a:r>
          </a:p>
          <a:p>
            <a:pPr marL="0" indent="0">
              <a:buFont typeface="Wingdings 2"/>
              <a:buNone/>
            </a:pPr>
            <a:r>
              <a:rPr lang="en-US" altLang="en-US" sz="2800" dirty="0"/>
              <a:t>    main()</a:t>
            </a:r>
          </a:p>
        </p:txBody>
      </p:sp>
    </p:spTree>
    <p:extLst>
      <p:ext uri="{BB962C8B-B14F-4D97-AF65-F5344CB8AC3E}">
        <p14:creationId xmlns:p14="http://schemas.microsoft.com/office/powerpoint/2010/main" val="3035603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a:extLst>
              <a:ext uri="{FF2B5EF4-FFF2-40B4-BE49-F238E27FC236}">
                <a16:creationId xmlns:a16="http://schemas.microsoft.com/office/drawing/2014/main" id="{96F3AF96-7E4C-4DC4-B258-4B33BFAFE643}"/>
              </a:ext>
            </a:extLst>
          </p:cNvPr>
          <p:cNvSpPr>
            <a:spLocks noGrp="1" noChangeArrowheads="1"/>
          </p:cNvSpPr>
          <p:nvPr>
            <p:ph idx="1"/>
          </p:nvPr>
        </p:nvSpPr>
        <p:spPr>
          <a:xfrm>
            <a:off x="381000" y="1371600"/>
            <a:ext cx="8686800" cy="4648200"/>
          </a:xfrm>
        </p:spPr>
        <p:txBody>
          <a:bodyPr>
            <a:normAutofit fontScale="77500" lnSpcReduction="20000"/>
          </a:bodyPr>
          <a:lstStyle/>
          <a:p>
            <a:pPr marL="0" indent="0">
              <a:buNone/>
            </a:pPr>
            <a:endParaRPr lang="en-US" altLang="en-US" sz="2800" dirty="0">
              <a:solidFill>
                <a:srgbClr val="000000"/>
              </a:solidFill>
              <a:cs typeface="Times New Roman" panose="02020603050405020304" pitchFamily="18" charset="0"/>
            </a:endParaRPr>
          </a:p>
          <a:p>
            <a:pPr marL="0" indent="0">
              <a:buNone/>
            </a:pPr>
            <a:r>
              <a:rPr lang="en-US" altLang="en-US" sz="2800" dirty="0">
                <a:solidFill>
                  <a:srgbClr val="000000"/>
                </a:solidFill>
                <a:cs typeface="Times New Roman" panose="02020603050405020304" pitchFamily="18" charset="0"/>
              </a:rPr>
              <a:t># extracting data in json format </a:t>
            </a:r>
          </a:p>
          <a:p>
            <a:pPr marL="0" indent="0">
              <a:buNone/>
            </a:pPr>
            <a:r>
              <a:rPr lang="en-US" altLang="en-US" sz="2800" dirty="0">
                <a:solidFill>
                  <a:srgbClr val="000000"/>
                </a:solidFill>
                <a:cs typeface="Times New Roman" panose="02020603050405020304" pitchFamily="18" charset="0"/>
              </a:rPr>
              <a:t>data = </a:t>
            </a:r>
            <a:r>
              <a:rPr lang="en-US" altLang="en-US" sz="2800" dirty="0" err="1">
                <a:solidFill>
                  <a:srgbClr val="000000"/>
                </a:solidFill>
                <a:cs typeface="Times New Roman" panose="02020603050405020304" pitchFamily="18" charset="0"/>
              </a:rPr>
              <a:t>r.json</a:t>
            </a:r>
            <a:r>
              <a:rPr lang="en-US" altLang="en-US" sz="2800" dirty="0">
                <a:solidFill>
                  <a:srgbClr val="000000"/>
                </a:solidFill>
                <a:cs typeface="Times New Roman" panose="02020603050405020304" pitchFamily="18" charset="0"/>
              </a:rPr>
              <a:t>() </a:t>
            </a:r>
          </a:p>
          <a:p>
            <a:pPr marL="0" indent="0">
              <a:buNone/>
            </a:pPr>
            <a:r>
              <a:rPr lang="en-US" altLang="en-US" sz="2800" dirty="0">
                <a:solidFill>
                  <a:srgbClr val="000000"/>
                </a:solidFill>
                <a:cs typeface="Times New Roman" panose="02020603050405020304" pitchFamily="18" charset="0"/>
              </a:rPr>
              <a:t>  </a:t>
            </a:r>
          </a:p>
          <a:p>
            <a:pPr marL="0" indent="0">
              <a:buNone/>
            </a:pPr>
            <a:r>
              <a:rPr lang="en-US" altLang="en-US" sz="2800" dirty="0">
                <a:solidFill>
                  <a:srgbClr val="000000"/>
                </a:solidFill>
                <a:cs typeface="Times New Roman" panose="02020603050405020304" pitchFamily="18" charset="0"/>
              </a:rPr>
              <a:t>  </a:t>
            </a:r>
          </a:p>
          <a:p>
            <a:pPr marL="0" indent="0">
              <a:buNone/>
            </a:pPr>
            <a:r>
              <a:rPr lang="en-US" altLang="en-US" sz="2800" dirty="0">
                <a:solidFill>
                  <a:srgbClr val="000000"/>
                </a:solidFill>
                <a:cs typeface="Times New Roman" panose="02020603050405020304" pitchFamily="18" charset="0"/>
              </a:rPr>
              <a:t># extracting latitude, longitude and formatted address  </a:t>
            </a:r>
          </a:p>
          <a:p>
            <a:pPr marL="0" indent="0">
              <a:buNone/>
            </a:pPr>
            <a:r>
              <a:rPr lang="en-US" altLang="en-US" sz="2800" dirty="0">
                <a:solidFill>
                  <a:srgbClr val="000000"/>
                </a:solidFill>
                <a:cs typeface="Times New Roman" panose="02020603050405020304" pitchFamily="18" charset="0"/>
              </a:rPr>
              <a:t># of the first matching location </a:t>
            </a:r>
          </a:p>
          <a:p>
            <a:pPr marL="0" indent="0">
              <a:buNone/>
            </a:pPr>
            <a:r>
              <a:rPr lang="en-US" altLang="en-US" sz="2800" dirty="0">
                <a:solidFill>
                  <a:srgbClr val="000000"/>
                </a:solidFill>
                <a:cs typeface="Times New Roman" panose="02020603050405020304" pitchFamily="18" charset="0"/>
              </a:rPr>
              <a:t>latitude = data['results'][0]['geometry']['location']['</a:t>
            </a:r>
            <a:r>
              <a:rPr lang="en-US" altLang="en-US" sz="2800" dirty="0" err="1">
                <a:solidFill>
                  <a:srgbClr val="000000"/>
                </a:solidFill>
                <a:cs typeface="Times New Roman" panose="02020603050405020304" pitchFamily="18" charset="0"/>
              </a:rPr>
              <a:t>lat</a:t>
            </a:r>
            <a:r>
              <a:rPr lang="en-US" altLang="en-US" sz="2800" dirty="0">
                <a:solidFill>
                  <a:srgbClr val="000000"/>
                </a:solidFill>
                <a:cs typeface="Times New Roman" panose="02020603050405020304" pitchFamily="18" charset="0"/>
              </a:rPr>
              <a:t>'] </a:t>
            </a:r>
          </a:p>
          <a:p>
            <a:pPr marL="0" indent="0">
              <a:buNone/>
            </a:pPr>
            <a:r>
              <a:rPr lang="en-US" altLang="en-US" sz="2800" dirty="0">
                <a:solidFill>
                  <a:srgbClr val="000000"/>
                </a:solidFill>
                <a:cs typeface="Times New Roman" panose="02020603050405020304" pitchFamily="18" charset="0"/>
              </a:rPr>
              <a:t>longitude = data['results'][0]['geometry']['location']['</a:t>
            </a:r>
            <a:r>
              <a:rPr lang="en-US" altLang="en-US" sz="2800" dirty="0" err="1">
                <a:solidFill>
                  <a:srgbClr val="000000"/>
                </a:solidFill>
                <a:cs typeface="Times New Roman" panose="02020603050405020304" pitchFamily="18" charset="0"/>
              </a:rPr>
              <a:t>lng</a:t>
            </a:r>
            <a:r>
              <a:rPr lang="en-US" altLang="en-US" sz="2800" dirty="0">
                <a:solidFill>
                  <a:srgbClr val="000000"/>
                </a:solidFill>
                <a:cs typeface="Times New Roman" panose="02020603050405020304" pitchFamily="18" charset="0"/>
              </a:rPr>
              <a:t>'] </a:t>
            </a:r>
          </a:p>
          <a:p>
            <a:pPr marL="0" indent="0">
              <a:buNone/>
            </a:pPr>
            <a:r>
              <a:rPr lang="en-US" altLang="en-US" sz="2800" dirty="0" err="1">
                <a:solidFill>
                  <a:srgbClr val="000000"/>
                </a:solidFill>
                <a:cs typeface="Times New Roman" panose="02020603050405020304" pitchFamily="18" charset="0"/>
              </a:rPr>
              <a:t>formatted_address</a:t>
            </a:r>
            <a:r>
              <a:rPr lang="en-US" altLang="en-US" sz="2800" dirty="0">
                <a:solidFill>
                  <a:srgbClr val="000000"/>
                </a:solidFill>
                <a:cs typeface="Times New Roman" panose="02020603050405020304" pitchFamily="18" charset="0"/>
              </a:rPr>
              <a:t> = data['results'][0]['</a:t>
            </a:r>
            <a:r>
              <a:rPr lang="en-US" altLang="en-US" sz="2800" dirty="0" err="1">
                <a:solidFill>
                  <a:srgbClr val="000000"/>
                </a:solidFill>
                <a:cs typeface="Times New Roman" panose="02020603050405020304" pitchFamily="18" charset="0"/>
              </a:rPr>
              <a:t>formatted_address</a:t>
            </a:r>
            <a:r>
              <a:rPr lang="en-US" altLang="en-US" sz="2800" dirty="0">
                <a:solidFill>
                  <a:srgbClr val="000000"/>
                </a:solidFill>
                <a:cs typeface="Times New Roman" panose="02020603050405020304" pitchFamily="18" charset="0"/>
              </a:rPr>
              <a:t>'] </a:t>
            </a:r>
          </a:p>
          <a:p>
            <a:pPr marL="0" indent="0">
              <a:buNone/>
            </a:pPr>
            <a:r>
              <a:rPr lang="en-US" altLang="en-US" sz="2800" dirty="0">
                <a:solidFill>
                  <a:srgbClr val="000000"/>
                </a:solidFill>
                <a:cs typeface="Times New Roman" panose="02020603050405020304" pitchFamily="18" charset="0"/>
              </a:rPr>
              <a:t>  </a:t>
            </a:r>
          </a:p>
          <a:p>
            <a:pPr marL="0" indent="0">
              <a:buNone/>
            </a:pPr>
            <a:r>
              <a:rPr lang="en-US" altLang="en-US" sz="2800" dirty="0">
                <a:solidFill>
                  <a:srgbClr val="000000"/>
                </a:solidFill>
                <a:cs typeface="Times New Roman" panose="02020603050405020304" pitchFamily="18" charset="0"/>
              </a:rPr>
              <a:t># printing the output </a:t>
            </a:r>
          </a:p>
          <a:p>
            <a:pPr marL="0" indent="0">
              <a:buNone/>
            </a:pPr>
            <a:r>
              <a:rPr lang="en-US" altLang="en-US" sz="2800" dirty="0">
                <a:solidFill>
                  <a:srgbClr val="000000"/>
                </a:solidFill>
                <a:cs typeface="Times New Roman" panose="02020603050405020304" pitchFamily="18" charset="0"/>
              </a:rPr>
              <a:t>print("Latitude:%s\</a:t>
            </a:r>
            <a:r>
              <a:rPr lang="en-US" altLang="en-US" sz="2800" dirty="0" err="1">
                <a:solidFill>
                  <a:srgbClr val="000000"/>
                </a:solidFill>
                <a:cs typeface="Times New Roman" panose="02020603050405020304" pitchFamily="18" charset="0"/>
              </a:rPr>
              <a:t>nLongitude</a:t>
            </a:r>
            <a:r>
              <a:rPr lang="en-US" altLang="en-US" sz="2800" dirty="0">
                <a:solidFill>
                  <a:srgbClr val="000000"/>
                </a:solidFill>
                <a:cs typeface="Times New Roman" panose="02020603050405020304" pitchFamily="18" charset="0"/>
              </a:rPr>
              <a:t>:%s\</a:t>
            </a:r>
            <a:r>
              <a:rPr lang="en-US" altLang="en-US" sz="2800" dirty="0" err="1">
                <a:solidFill>
                  <a:srgbClr val="000000"/>
                </a:solidFill>
                <a:cs typeface="Times New Roman" panose="02020603050405020304" pitchFamily="18" charset="0"/>
              </a:rPr>
              <a:t>nFormatted</a:t>
            </a:r>
            <a:r>
              <a:rPr lang="en-US" altLang="en-US" sz="2800" dirty="0">
                <a:solidFill>
                  <a:srgbClr val="000000"/>
                </a:solidFill>
                <a:cs typeface="Times New Roman" panose="02020603050405020304" pitchFamily="18" charset="0"/>
              </a:rPr>
              <a:t> Address:%s"</a:t>
            </a:r>
          </a:p>
          <a:p>
            <a:pPr marL="0" indent="0">
              <a:buNone/>
            </a:pPr>
            <a:r>
              <a:rPr lang="en-US" altLang="en-US" sz="2800" dirty="0">
                <a:solidFill>
                  <a:srgbClr val="000000"/>
                </a:solidFill>
                <a:cs typeface="Times New Roman" panose="02020603050405020304" pitchFamily="18" charset="0"/>
              </a:rPr>
              <a:t>      %(latitude, </a:t>
            </a:r>
            <a:r>
              <a:rPr lang="en-US" altLang="en-US" sz="2800" dirty="0" err="1">
                <a:solidFill>
                  <a:srgbClr val="000000"/>
                </a:solidFill>
                <a:cs typeface="Times New Roman" panose="02020603050405020304" pitchFamily="18" charset="0"/>
              </a:rPr>
              <a:t>longitude,formatted_address</a:t>
            </a:r>
            <a:r>
              <a:rPr lang="en-US" altLang="en-US" sz="2800" dirty="0">
                <a:solidFill>
                  <a:srgbClr val="000000"/>
                </a:solidFill>
                <a:cs typeface="Times New Roman" panose="02020603050405020304" pitchFamily="18" charset="0"/>
              </a:rPr>
              <a:t>)) </a:t>
            </a:r>
          </a:p>
        </p:txBody>
      </p:sp>
      <p:sp>
        <p:nvSpPr>
          <p:cNvPr id="3" name="عنصر نائب لرقم الشريحة 3">
            <a:extLst>
              <a:ext uri="{FF2B5EF4-FFF2-40B4-BE49-F238E27FC236}">
                <a16:creationId xmlns:a16="http://schemas.microsoft.com/office/drawing/2014/main" id="{C4988616-5CC4-40D2-9AB5-6240F313B379}"/>
              </a:ext>
            </a:extLst>
          </p:cNvPr>
          <p:cNvSpPr>
            <a:spLocks noGrp="1"/>
          </p:cNvSpPr>
          <p:nvPr>
            <p:ph type="sldNum" sz="quarter" idx="12"/>
          </p:nvPr>
        </p:nvSpPr>
        <p:spPr>
          <a:xfrm>
            <a:off x="7848600" y="6340475"/>
            <a:ext cx="551329"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9pPr>
          </a:lstStyle>
          <a:p>
            <a:pPr eaLnBrk="1" hangingPunct="1"/>
            <a:fld id="{02B666CF-CBDA-4B6C-90E2-3B500A7408BF}" type="slidenum">
              <a:rPr lang="en-US" smtClean="0">
                <a:solidFill>
                  <a:srgbClr val="000000"/>
                </a:solidFill>
              </a:rPr>
              <a:pPr eaLnBrk="1" hangingPunct="1"/>
              <a:t>26</a:t>
            </a:fld>
            <a:endParaRPr lang="en-US" dirty="0">
              <a:solidFill>
                <a:srgbClr val="000000"/>
              </a:solidFill>
            </a:endParaRPr>
          </a:p>
        </p:txBody>
      </p:sp>
      <p:sp>
        <p:nvSpPr>
          <p:cNvPr id="5" name="Rectangle 3">
            <a:extLst>
              <a:ext uri="{FF2B5EF4-FFF2-40B4-BE49-F238E27FC236}">
                <a16:creationId xmlns:a16="http://schemas.microsoft.com/office/drawing/2014/main" id="{A8F92A23-8710-4D0A-A4E4-30E29E9E1EE2}"/>
              </a:ext>
            </a:extLst>
          </p:cNvPr>
          <p:cNvSpPr txBox="1">
            <a:spLocks noChangeArrowheads="1"/>
          </p:cNvSpPr>
          <p:nvPr/>
        </p:nvSpPr>
        <p:spPr>
          <a:xfrm>
            <a:off x="413657" y="807720"/>
            <a:ext cx="8686800" cy="685800"/>
          </a:xfrm>
          <a:prstGeom prst="rect">
            <a:avLst/>
          </a:prstGeom>
        </p:spPr>
        <p:txBody>
          <a:bodyPr vert="horz">
            <a:norm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a:buFont typeface="Wingdings 2"/>
              <a:buNone/>
            </a:pPr>
            <a:r>
              <a:rPr lang="en-US" altLang="en-US" sz="2800" dirty="0">
                <a:solidFill>
                  <a:srgbClr val="009900"/>
                </a:solidFill>
              </a:rPr>
              <a:t>Calling the above code:</a:t>
            </a:r>
          </a:p>
        </p:txBody>
      </p:sp>
      <p:sp>
        <p:nvSpPr>
          <p:cNvPr id="6" name="Title 9">
            <a:extLst>
              <a:ext uri="{FF2B5EF4-FFF2-40B4-BE49-F238E27FC236}">
                <a16:creationId xmlns:a16="http://schemas.microsoft.com/office/drawing/2014/main" id="{D5A4AE4A-F840-4346-872D-96FA0AF0C1E9}"/>
              </a:ext>
            </a:extLst>
          </p:cNvPr>
          <p:cNvSpPr>
            <a:spLocks noGrp="1"/>
          </p:cNvSpPr>
          <p:nvPr>
            <p:ph type="title"/>
          </p:nvPr>
        </p:nvSpPr>
        <p:spPr>
          <a:xfrm>
            <a:off x="228600" y="212725"/>
            <a:ext cx="8686800" cy="838200"/>
          </a:xfrm>
        </p:spPr>
        <p:txBody>
          <a:bodyPr>
            <a:normAutofit fontScale="90000"/>
          </a:bodyPr>
          <a:lstStyle/>
          <a:p>
            <a:r>
              <a:rPr lang="en-CA" dirty="0"/>
              <a:t>Calling web API</a:t>
            </a:r>
            <a:br>
              <a:rPr lang="en-CA" dirty="0"/>
            </a:br>
            <a:endParaRPr lang="en-US" dirty="0"/>
          </a:p>
        </p:txBody>
      </p:sp>
      <p:sp>
        <p:nvSpPr>
          <p:cNvPr id="7" name="Rectangle 6">
            <a:extLst>
              <a:ext uri="{FF2B5EF4-FFF2-40B4-BE49-F238E27FC236}">
                <a16:creationId xmlns:a16="http://schemas.microsoft.com/office/drawing/2014/main" id="{94B70CFE-4FAF-4D34-BED5-FD1E07244BC1}"/>
              </a:ext>
            </a:extLst>
          </p:cNvPr>
          <p:cNvSpPr/>
          <p:nvPr/>
        </p:nvSpPr>
        <p:spPr>
          <a:xfrm>
            <a:off x="1676400" y="5865614"/>
            <a:ext cx="7086600" cy="369332"/>
          </a:xfrm>
          <a:prstGeom prst="rect">
            <a:avLst/>
          </a:prstGeom>
        </p:spPr>
        <p:txBody>
          <a:bodyPr wrap="square">
            <a:spAutoFit/>
          </a:bodyPr>
          <a:lstStyle/>
          <a:p>
            <a:r>
              <a:rPr lang="en-US" dirty="0">
                <a:hlinkClick r:id="rId2"/>
              </a:rPr>
              <a:t>https://www.geeksforgeeks.org/get-post-requests-using-python/</a:t>
            </a:r>
            <a:endParaRPr lang="en-US" dirty="0"/>
          </a:p>
        </p:txBody>
      </p:sp>
    </p:spTree>
    <p:extLst>
      <p:ext uri="{BB962C8B-B14F-4D97-AF65-F5344CB8AC3E}">
        <p14:creationId xmlns:p14="http://schemas.microsoft.com/office/powerpoint/2010/main" val="4173609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رقم الشريحة 3">
            <a:extLst>
              <a:ext uri="{FF2B5EF4-FFF2-40B4-BE49-F238E27FC236}">
                <a16:creationId xmlns:a16="http://schemas.microsoft.com/office/drawing/2014/main" id="{C4988616-5CC4-40D2-9AB5-6240F313B379}"/>
              </a:ext>
            </a:extLst>
          </p:cNvPr>
          <p:cNvSpPr>
            <a:spLocks noGrp="1"/>
          </p:cNvSpPr>
          <p:nvPr>
            <p:ph type="sldNum" sz="quarter" idx="12"/>
          </p:nvPr>
        </p:nvSpPr>
        <p:spPr>
          <a:xfrm>
            <a:off x="7848600" y="6340475"/>
            <a:ext cx="551329"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9pPr>
          </a:lstStyle>
          <a:p>
            <a:pPr eaLnBrk="1" hangingPunct="1"/>
            <a:fld id="{02B666CF-CBDA-4B6C-90E2-3B500A7408BF}" type="slidenum">
              <a:rPr lang="en-US" smtClean="0">
                <a:solidFill>
                  <a:srgbClr val="000000"/>
                </a:solidFill>
              </a:rPr>
              <a:pPr eaLnBrk="1" hangingPunct="1"/>
              <a:t>27</a:t>
            </a:fld>
            <a:endParaRPr lang="en-US" dirty="0">
              <a:solidFill>
                <a:srgbClr val="000000"/>
              </a:solidFill>
            </a:endParaRPr>
          </a:p>
        </p:txBody>
      </p:sp>
      <p:sp>
        <p:nvSpPr>
          <p:cNvPr id="5" name="Rectangle 3">
            <a:extLst>
              <a:ext uri="{FF2B5EF4-FFF2-40B4-BE49-F238E27FC236}">
                <a16:creationId xmlns:a16="http://schemas.microsoft.com/office/drawing/2014/main" id="{A8F92A23-8710-4D0A-A4E4-30E29E9E1EE2}"/>
              </a:ext>
            </a:extLst>
          </p:cNvPr>
          <p:cNvSpPr txBox="1">
            <a:spLocks noChangeArrowheads="1"/>
          </p:cNvSpPr>
          <p:nvPr/>
        </p:nvSpPr>
        <p:spPr>
          <a:xfrm>
            <a:off x="432246" y="867569"/>
            <a:ext cx="8686800" cy="685800"/>
          </a:xfrm>
          <a:prstGeom prst="rect">
            <a:avLst/>
          </a:prstGeom>
        </p:spPr>
        <p:txBody>
          <a:bodyPr vert="horz">
            <a:norm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a:buFont typeface="Wingdings 2"/>
              <a:buNone/>
            </a:pPr>
            <a:r>
              <a:rPr lang="en-US" altLang="en-US" sz="2800" dirty="0">
                <a:solidFill>
                  <a:srgbClr val="009900"/>
                </a:solidFill>
              </a:rPr>
              <a:t>Output:</a:t>
            </a:r>
          </a:p>
        </p:txBody>
      </p:sp>
      <p:sp>
        <p:nvSpPr>
          <p:cNvPr id="6" name="Title 9">
            <a:extLst>
              <a:ext uri="{FF2B5EF4-FFF2-40B4-BE49-F238E27FC236}">
                <a16:creationId xmlns:a16="http://schemas.microsoft.com/office/drawing/2014/main" id="{D5A4AE4A-F840-4346-872D-96FA0AF0C1E9}"/>
              </a:ext>
            </a:extLst>
          </p:cNvPr>
          <p:cNvSpPr>
            <a:spLocks noGrp="1"/>
          </p:cNvSpPr>
          <p:nvPr>
            <p:ph type="title"/>
          </p:nvPr>
        </p:nvSpPr>
        <p:spPr>
          <a:xfrm>
            <a:off x="228600" y="212725"/>
            <a:ext cx="8686800" cy="838200"/>
          </a:xfrm>
        </p:spPr>
        <p:txBody>
          <a:bodyPr>
            <a:normAutofit fontScale="90000"/>
          </a:bodyPr>
          <a:lstStyle/>
          <a:p>
            <a:r>
              <a:rPr lang="en-CA" dirty="0"/>
              <a:t>Calling web API</a:t>
            </a:r>
            <a:br>
              <a:rPr lang="en-CA" dirty="0"/>
            </a:br>
            <a:endParaRPr lang="en-US" dirty="0"/>
          </a:p>
        </p:txBody>
      </p:sp>
      <p:sp>
        <p:nvSpPr>
          <p:cNvPr id="7" name="Rectangle 6">
            <a:extLst>
              <a:ext uri="{FF2B5EF4-FFF2-40B4-BE49-F238E27FC236}">
                <a16:creationId xmlns:a16="http://schemas.microsoft.com/office/drawing/2014/main" id="{94B70CFE-4FAF-4D34-BED5-FD1E07244BC1}"/>
              </a:ext>
            </a:extLst>
          </p:cNvPr>
          <p:cNvSpPr/>
          <p:nvPr/>
        </p:nvSpPr>
        <p:spPr>
          <a:xfrm>
            <a:off x="432246" y="5075238"/>
            <a:ext cx="8431722" cy="369332"/>
          </a:xfrm>
          <a:prstGeom prst="rect">
            <a:avLst/>
          </a:prstGeom>
        </p:spPr>
        <p:txBody>
          <a:bodyPr wrap="square">
            <a:spAutoFit/>
          </a:bodyPr>
          <a:lstStyle/>
          <a:p>
            <a:r>
              <a:rPr lang="en-US" dirty="0">
                <a:hlinkClick r:id="rId2"/>
              </a:rPr>
              <a:t>https://www.geeksforgeeks.org/get-post-requests-using-python/</a:t>
            </a:r>
            <a:endParaRPr lang="en-US" dirty="0"/>
          </a:p>
        </p:txBody>
      </p:sp>
      <p:pic>
        <p:nvPicPr>
          <p:cNvPr id="1026" name="Picture 2" descr="1">
            <a:extLst>
              <a:ext uri="{FF2B5EF4-FFF2-40B4-BE49-F238E27FC236}">
                <a16:creationId xmlns:a16="http://schemas.microsoft.com/office/drawing/2014/main" id="{ACA88588-EEE0-4810-8F3C-860FBC6D7D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51" y="1371600"/>
            <a:ext cx="8967649" cy="944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0723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a:extLst>
              <a:ext uri="{FF2B5EF4-FFF2-40B4-BE49-F238E27FC236}">
                <a16:creationId xmlns:a16="http://schemas.microsoft.com/office/drawing/2014/main" id="{96F3AF96-7E4C-4DC4-B258-4B33BFAFE643}"/>
              </a:ext>
            </a:extLst>
          </p:cNvPr>
          <p:cNvSpPr>
            <a:spLocks noGrp="1" noChangeArrowheads="1"/>
          </p:cNvSpPr>
          <p:nvPr>
            <p:ph idx="1"/>
          </p:nvPr>
        </p:nvSpPr>
        <p:spPr>
          <a:xfrm>
            <a:off x="381000" y="1371600"/>
            <a:ext cx="8686800" cy="4648200"/>
          </a:xfrm>
        </p:spPr>
        <p:txBody>
          <a:bodyPr>
            <a:normAutofit/>
          </a:bodyPr>
          <a:lstStyle/>
          <a:p>
            <a:pPr marL="0" indent="0">
              <a:buNone/>
            </a:pPr>
            <a:r>
              <a:rPr lang="en-US" altLang="en-US" sz="2800" dirty="0"/>
              <a:t>import </a:t>
            </a:r>
            <a:r>
              <a:rPr lang="en-US" altLang="en-US" sz="2800" dirty="0" err="1"/>
              <a:t>speedtest</a:t>
            </a:r>
            <a:endParaRPr lang="en-US" altLang="en-US" sz="2800" dirty="0"/>
          </a:p>
          <a:p>
            <a:pPr marL="0" indent="0">
              <a:buNone/>
            </a:pPr>
            <a:r>
              <a:rPr lang="en-US" altLang="en-US" sz="2800" dirty="0"/>
              <a:t>def test():</a:t>
            </a:r>
          </a:p>
          <a:p>
            <a:pPr marL="0" indent="0">
              <a:buNone/>
            </a:pPr>
            <a:r>
              <a:rPr lang="en-US" altLang="en-US" sz="2800" dirty="0"/>
              <a:t>    s = </a:t>
            </a:r>
            <a:r>
              <a:rPr lang="en-US" altLang="en-US" sz="2800" dirty="0" err="1"/>
              <a:t>speedtest.Speedtest</a:t>
            </a:r>
            <a:r>
              <a:rPr lang="en-US" altLang="en-US" sz="2800" dirty="0"/>
              <a:t>()</a:t>
            </a:r>
          </a:p>
          <a:p>
            <a:pPr marL="0" indent="0">
              <a:buNone/>
            </a:pPr>
            <a:r>
              <a:rPr lang="en-US" altLang="en-US" sz="2800" dirty="0"/>
              <a:t>    </a:t>
            </a:r>
            <a:r>
              <a:rPr lang="en-US" altLang="en-US" sz="2800" dirty="0" err="1"/>
              <a:t>s.get_servers</a:t>
            </a:r>
            <a:r>
              <a:rPr lang="en-US" altLang="en-US" sz="2800" dirty="0"/>
              <a:t>()</a:t>
            </a:r>
          </a:p>
          <a:p>
            <a:pPr marL="0" indent="0">
              <a:buNone/>
            </a:pPr>
            <a:r>
              <a:rPr lang="en-US" altLang="en-US" sz="2800" dirty="0"/>
              <a:t>    </a:t>
            </a:r>
            <a:r>
              <a:rPr lang="en-US" altLang="en-US" sz="2800" dirty="0" err="1"/>
              <a:t>s.get_best_server</a:t>
            </a:r>
            <a:r>
              <a:rPr lang="en-US" altLang="en-US" sz="2800" dirty="0"/>
              <a:t>()</a:t>
            </a:r>
          </a:p>
          <a:p>
            <a:pPr marL="0" indent="0">
              <a:buNone/>
            </a:pPr>
            <a:r>
              <a:rPr lang="en-US" altLang="en-US" sz="2800" dirty="0"/>
              <a:t>    </a:t>
            </a:r>
            <a:r>
              <a:rPr lang="en-US" altLang="en-US" sz="2800" dirty="0" err="1"/>
              <a:t>s.download</a:t>
            </a:r>
            <a:r>
              <a:rPr lang="en-US" altLang="en-US" sz="2800" dirty="0"/>
              <a:t>()</a:t>
            </a:r>
          </a:p>
          <a:p>
            <a:pPr marL="0" indent="0">
              <a:buNone/>
            </a:pPr>
            <a:r>
              <a:rPr lang="en-US" altLang="en-US" sz="2800" dirty="0"/>
              <a:t>    </a:t>
            </a:r>
            <a:r>
              <a:rPr lang="en-US" altLang="en-US" sz="2800" dirty="0" err="1"/>
              <a:t>s.upload</a:t>
            </a:r>
            <a:r>
              <a:rPr lang="en-US" altLang="en-US" sz="2800" dirty="0"/>
              <a:t>()</a:t>
            </a:r>
          </a:p>
          <a:p>
            <a:pPr marL="0" indent="0">
              <a:buNone/>
            </a:pPr>
            <a:r>
              <a:rPr lang="en-US" altLang="en-US" sz="2800" dirty="0"/>
              <a:t>    res = </a:t>
            </a:r>
            <a:r>
              <a:rPr lang="en-US" altLang="en-US" sz="2800" dirty="0" err="1"/>
              <a:t>s.results.dict</a:t>
            </a:r>
            <a:r>
              <a:rPr lang="en-US" altLang="en-US" sz="2800" dirty="0"/>
              <a:t>()</a:t>
            </a:r>
          </a:p>
          <a:p>
            <a:pPr marL="0" indent="0">
              <a:buNone/>
            </a:pPr>
            <a:r>
              <a:rPr lang="en-US" altLang="en-US" sz="2800" dirty="0"/>
              <a:t>    return res["download"], res["upload"], res["ping"]</a:t>
            </a:r>
          </a:p>
          <a:p>
            <a:pPr marL="0" indent="0">
              <a:buNone/>
            </a:pPr>
            <a:endParaRPr lang="en-US" altLang="en-US" sz="2800" dirty="0"/>
          </a:p>
        </p:txBody>
      </p:sp>
      <p:sp>
        <p:nvSpPr>
          <p:cNvPr id="3" name="عنصر نائب لرقم الشريحة 3">
            <a:extLst>
              <a:ext uri="{FF2B5EF4-FFF2-40B4-BE49-F238E27FC236}">
                <a16:creationId xmlns:a16="http://schemas.microsoft.com/office/drawing/2014/main" id="{C4988616-5CC4-40D2-9AB5-6240F313B379}"/>
              </a:ext>
            </a:extLst>
          </p:cNvPr>
          <p:cNvSpPr>
            <a:spLocks noGrp="1"/>
          </p:cNvSpPr>
          <p:nvPr>
            <p:ph type="sldNum" sz="quarter" idx="12"/>
          </p:nvPr>
        </p:nvSpPr>
        <p:spPr>
          <a:xfrm>
            <a:off x="7848600" y="6340475"/>
            <a:ext cx="551329"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9pPr>
          </a:lstStyle>
          <a:p>
            <a:pPr eaLnBrk="1" hangingPunct="1"/>
            <a:fld id="{02B666CF-CBDA-4B6C-90E2-3B500A7408BF}" type="slidenum">
              <a:rPr lang="en-US" smtClean="0">
                <a:solidFill>
                  <a:srgbClr val="000000"/>
                </a:solidFill>
              </a:rPr>
              <a:pPr eaLnBrk="1" hangingPunct="1"/>
              <a:t>28</a:t>
            </a:fld>
            <a:endParaRPr lang="en-US" dirty="0">
              <a:solidFill>
                <a:srgbClr val="000000"/>
              </a:solidFill>
            </a:endParaRPr>
          </a:p>
        </p:txBody>
      </p:sp>
      <p:sp>
        <p:nvSpPr>
          <p:cNvPr id="5" name="Rectangle 3">
            <a:extLst>
              <a:ext uri="{FF2B5EF4-FFF2-40B4-BE49-F238E27FC236}">
                <a16:creationId xmlns:a16="http://schemas.microsoft.com/office/drawing/2014/main" id="{A8F92A23-8710-4D0A-A4E4-30E29E9E1EE2}"/>
              </a:ext>
            </a:extLst>
          </p:cNvPr>
          <p:cNvSpPr txBox="1">
            <a:spLocks noChangeArrowheads="1"/>
          </p:cNvSpPr>
          <p:nvPr/>
        </p:nvSpPr>
        <p:spPr>
          <a:xfrm>
            <a:off x="413657" y="807720"/>
            <a:ext cx="5301343" cy="685800"/>
          </a:xfrm>
          <a:prstGeom prst="rect">
            <a:avLst/>
          </a:prstGeom>
        </p:spPr>
        <p:txBody>
          <a:bodyPr vert="horz">
            <a:norm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marL="0" indent="0">
              <a:buFont typeface="Wingdings 2"/>
              <a:buNone/>
            </a:pPr>
            <a:r>
              <a:rPr lang="en-US" altLang="en-US" sz="2800" dirty="0">
                <a:solidFill>
                  <a:srgbClr val="009900"/>
                </a:solidFill>
              </a:rPr>
              <a:t>Speed test:</a:t>
            </a:r>
          </a:p>
        </p:txBody>
      </p:sp>
      <p:sp>
        <p:nvSpPr>
          <p:cNvPr id="6" name="Title 9">
            <a:extLst>
              <a:ext uri="{FF2B5EF4-FFF2-40B4-BE49-F238E27FC236}">
                <a16:creationId xmlns:a16="http://schemas.microsoft.com/office/drawing/2014/main" id="{D5A4AE4A-F840-4346-872D-96FA0AF0C1E9}"/>
              </a:ext>
            </a:extLst>
          </p:cNvPr>
          <p:cNvSpPr>
            <a:spLocks noGrp="1"/>
          </p:cNvSpPr>
          <p:nvPr>
            <p:ph type="title"/>
          </p:nvPr>
        </p:nvSpPr>
        <p:spPr>
          <a:xfrm>
            <a:off x="228600" y="212725"/>
            <a:ext cx="8686800" cy="838200"/>
          </a:xfrm>
        </p:spPr>
        <p:txBody>
          <a:bodyPr>
            <a:normAutofit fontScale="90000"/>
          </a:bodyPr>
          <a:lstStyle/>
          <a:p>
            <a:r>
              <a:rPr lang="en-CA" dirty="0"/>
              <a:t>Example2: Calling web API</a:t>
            </a:r>
            <a:br>
              <a:rPr lang="en-CA" dirty="0"/>
            </a:br>
            <a:endParaRPr lang="en-US" dirty="0"/>
          </a:p>
        </p:txBody>
      </p:sp>
      <p:sp>
        <p:nvSpPr>
          <p:cNvPr id="7" name="Rectangle 6">
            <a:extLst>
              <a:ext uri="{FF2B5EF4-FFF2-40B4-BE49-F238E27FC236}">
                <a16:creationId xmlns:a16="http://schemas.microsoft.com/office/drawing/2014/main" id="{65A023CF-DFF1-4442-B42E-29E1D8F387DF}"/>
              </a:ext>
            </a:extLst>
          </p:cNvPr>
          <p:cNvSpPr/>
          <p:nvPr/>
        </p:nvSpPr>
        <p:spPr>
          <a:xfrm>
            <a:off x="4598478" y="815122"/>
            <a:ext cx="3631122" cy="369332"/>
          </a:xfrm>
          <a:prstGeom prst="rect">
            <a:avLst/>
          </a:prstGeom>
        </p:spPr>
        <p:txBody>
          <a:bodyPr wrap="none">
            <a:spAutoFit/>
          </a:bodyPr>
          <a:lstStyle/>
          <a:p>
            <a:r>
              <a:rPr lang="en-US" dirty="0">
                <a:solidFill>
                  <a:srgbClr val="323232"/>
                </a:solidFill>
                <a:latin typeface="Courier New" panose="02070309020205020404" pitchFamily="49" charset="0"/>
              </a:rPr>
              <a:t>pip install </a:t>
            </a:r>
            <a:r>
              <a:rPr lang="en-US" dirty="0" err="1">
                <a:solidFill>
                  <a:srgbClr val="323232"/>
                </a:solidFill>
                <a:latin typeface="Courier New" panose="02070309020205020404" pitchFamily="49" charset="0"/>
              </a:rPr>
              <a:t>speedtest</a:t>
            </a:r>
            <a:r>
              <a:rPr lang="en-US" dirty="0">
                <a:solidFill>
                  <a:srgbClr val="323232"/>
                </a:solidFill>
                <a:latin typeface="Courier New" panose="02070309020205020404" pitchFamily="49" charset="0"/>
              </a:rPr>
              <a:t>-cli</a:t>
            </a:r>
            <a:endParaRPr lang="en-US" dirty="0"/>
          </a:p>
        </p:txBody>
      </p:sp>
      <p:sp>
        <p:nvSpPr>
          <p:cNvPr id="8" name="Rectangle 7">
            <a:extLst>
              <a:ext uri="{FF2B5EF4-FFF2-40B4-BE49-F238E27FC236}">
                <a16:creationId xmlns:a16="http://schemas.microsoft.com/office/drawing/2014/main" id="{8D31C200-0F07-42E4-9098-E41C15646F02}"/>
              </a:ext>
            </a:extLst>
          </p:cNvPr>
          <p:cNvSpPr/>
          <p:nvPr/>
        </p:nvSpPr>
        <p:spPr>
          <a:xfrm>
            <a:off x="990600" y="5716940"/>
            <a:ext cx="8431722" cy="369332"/>
          </a:xfrm>
          <a:prstGeom prst="rect">
            <a:avLst/>
          </a:prstGeom>
        </p:spPr>
        <p:txBody>
          <a:bodyPr wrap="square">
            <a:spAutoFit/>
          </a:bodyPr>
          <a:lstStyle/>
          <a:p>
            <a:r>
              <a:rPr lang="en-US" dirty="0">
                <a:hlinkClick r:id="rId2"/>
              </a:rPr>
              <a:t>https://stackoverflow.com/questions/48289636/speedtest-python-script</a:t>
            </a:r>
            <a:endParaRPr lang="en-US" dirty="0"/>
          </a:p>
        </p:txBody>
      </p:sp>
    </p:spTree>
    <p:extLst>
      <p:ext uri="{BB962C8B-B14F-4D97-AF65-F5344CB8AC3E}">
        <p14:creationId xmlns:p14="http://schemas.microsoft.com/office/powerpoint/2010/main" val="19029678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a:extLst>
              <a:ext uri="{FF2B5EF4-FFF2-40B4-BE49-F238E27FC236}">
                <a16:creationId xmlns:a16="http://schemas.microsoft.com/office/drawing/2014/main" id="{96F3AF96-7E4C-4DC4-B258-4B33BFAFE643}"/>
              </a:ext>
            </a:extLst>
          </p:cNvPr>
          <p:cNvSpPr>
            <a:spLocks noGrp="1" noChangeArrowheads="1"/>
          </p:cNvSpPr>
          <p:nvPr>
            <p:ph idx="1"/>
          </p:nvPr>
        </p:nvSpPr>
        <p:spPr>
          <a:xfrm>
            <a:off x="381000" y="685800"/>
            <a:ext cx="8686800" cy="5334000"/>
          </a:xfrm>
        </p:spPr>
        <p:txBody>
          <a:bodyPr>
            <a:normAutofit fontScale="92500" lnSpcReduction="10000"/>
          </a:bodyPr>
          <a:lstStyle/>
          <a:p>
            <a:pPr marL="0" indent="0">
              <a:buNone/>
            </a:pPr>
            <a:r>
              <a:rPr lang="en-US" altLang="en-US" sz="2800" dirty="0"/>
              <a:t>def main():</a:t>
            </a:r>
          </a:p>
          <a:p>
            <a:pPr marL="400050" lvl="1" indent="0">
              <a:buNone/>
            </a:pPr>
            <a:r>
              <a:rPr lang="en-US" altLang="en-US" sz="2400" dirty="0"/>
              <a:t># simply print in needed format if you want to use pipe-style: python script.py &gt; file</a:t>
            </a:r>
          </a:p>
          <a:p>
            <a:pPr marL="400050" lvl="1" indent="0">
              <a:buNone/>
            </a:pPr>
            <a:r>
              <a:rPr lang="en-US" altLang="en-US" sz="2800" dirty="0"/>
              <a:t>for </a:t>
            </a:r>
            <a:r>
              <a:rPr lang="en-US" altLang="en-US" sz="2800" dirty="0" err="1"/>
              <a:t>i</a:t>
            </a:r>
            <a:r>
              <a:rPr lang="en-US" altLang="en-US" sz="2800" dirty="0"/>
              <a:t> in range(3):</a:t>
            </a:r>
          </a:p>
          <a:p>
            <a:pPr marL="0" indent="0">
              <a:buNone/>
            </a:pPr>
            <a:r>
              <a:rPr lang="en-US" altLang="en-US" sz="2800" dirty="0"/>
              <a:t>        d, u, p = test()</a:t>
            </a:r>
          </a:p>
          <a:p>
            <a:pPr marL="0" indent="0">
              <a:buNone/>
            </a:pPr>
            <a:r>
              <a:rPr lang="en-US" altLang="en-US" sz="2800" dirty="0"/>
              <a:t>        print('Test #{}\</a:t>
            </a:r>
            <a:r>
              <a:rPr lang="en-US" altLang="en-US" sz="2800" dirty="0" err="1"/>
              <a:t>n'.format</a:t>
            </a:r>
            <a:r>
              <a:rPr lang="en-US" altLang="en-US" sz="2800" dirty="0"/>
              <a:t>(i+1))</a:t>
            </a:r>
          </a:p>
          <a:p>
            <a:pPr marL="0" indent="0">
              <a:buNone/>
            </a:pPr>
            <a:r>
              <a:rPr lang="en-US" altLang="en-US" sz="2800" dirty="0"/>
              <a:t>        print('Download: {:.2f} </a:t>
            </a:r>
            <a:r>
              <a:rPr lang="en-US" altLang="en-US" sz="2800" dirty="0" err="1"/>
              <a:t>Kb</a:t>
            </a:r>
            <a:r>
              <a:rPr lang="en-US" altLang="en-US" sz="2800" dirty="0"/>
              <a:t>/s\</a:t>
            </a:r>
            <a:r>
              <a:rPr lang="en-US" altLang="en-US" sz="2800" dirty="0" err="1"/>
              <a:t>n'.format</a:t>
            </a:r>
            <a:r>
              <a:rPr lang="en-US" altLang="en-US" sz="2800" dirty="0"/>
              <a:t>(d / 1024))</a:t>
            </a:r>
          </a:p>
          <a:p>
            <a:pPr marL="0" indent="0">
              <a:buNone/>
            </a:pPr>
            <a:r>
              <a:rPr lang="en-US" altLang="en-US" sz="2800" dirty="0"/>
              <a:t>        print('Upload: {:.2f} </a:t>
            </a:r>
            <a:r>
              <a:rPr lang="en-US" altLang="en-US" sz="2800" dirty="0" err="1"/>
              <a:t>Kb</a:t>
            </a:r>
            <a:r>
              <a:rPr lang="en-US" altLang="en-US" sz="2800" dirty="0"/>
              <a:t>/s\</a:t>
            </a:r>
            <a:r>
              <a:rPr lang="en-US" altLang="en-US" sz="2800" dirty="0" err="1"/>
              <a:t>n'.format</a:t>
            </a:r>
            <a:r>
              <a:rPr lang="en-US" altLang="en-US" sz="2800" dirty="0"/>
              <a:t>(u / 1024))</a:t>
            </a:r>
          </a:p>
          <a:p>
            <a:pPr marL="0" indent="0">
              <a:buNone/>
            </a:pPr>
            <a:r>
              <a:rPr lang="en-US" altLang="en-US" sz="2800" dirty="0"/>
              <a:t>        print('Ping: {}\</a:t>
            </a:r>
            <a:r>
              <a:rPr lang="en-US" altLang="en-US" sz="2800" dirty="0" err="1"/>
              <a:t>n'.format</a:t>
            </a:r>
            <a:r>
              <a:rPr lang="en-US" altLang="en-US" sz="2800" dirty="0"/>
              <a:t>(p))</a:t>
            </a:r>
          </a:p>
          <a:p>
            <a:pPr marL="0" indent="0">
              <a:buNone/>
            </a:pPr>
            <a:endParaRPr lang="en-US" altLang="en-US" sz="2800" dirty="0"/>
          </a:p>
          <a:p>
            <a:pPr marL="0" indent="0">
              <a:buNone/>
            </a:pPr>
            <a:endParaRPr lang="en-US" altLang="en-US" sz="2800" dirty="0"/>
          </a:p>
          <a:p>
            <a:pPr marL="0" indent="0">
              <a:buNone/>
            </a:pPr>
            <a:r>
              <a:rPr lang="en-US" altLang="en-US" sz="2800" dirty="0"/>
              <a:t>if __name__ == '__main__':</a:t>
            </a:r>
          </a:p>
          <a:p>
            <a:pPr marL="0" indent="0">
              <a:buNone/>
            </a:pPr>
            <a:r>
              <a:rPr lang="en-US" altLang="en-US" sz="2800" dirty="0"/>
              <a:t>    main()</a:t>
            </a:r>
          </a:p>
        </p:txBody>
      </p:sp>
      <p:sp>
        <p:nvSpPr>
          <p:cNvPr id="3" name="عنصر نائب لرقم الشريحة 3">
            <a:extLst>
              <a:ext uri="{FF2B5EF4-FFF2-40B4-BE49-F238E27FC236}">
                <a16:creationId xmlns:a16="http://schemas.microsoft.com/office/drawing/2014/main" id="{C4988616-5CC4-40D2-9AB5-6240F313B379}"/>
              </a:ext>
            </a:extLst>
          </p:cNvPr>
          <p:cNvSpPr>
            <a:spLocks noGrp="1"/>
          </p:cNvSpPr>
          <p:nvPr>
            <p:ph type="sldNum" sz="quarter" idx="12"/>
          </p:nvPr>
        </p:nvSpPr>
        <p:spPr>
          <a:xfrm>
            <a:off x="7848600" y="6340475"/>
            <a:ext cx="551329"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9pPr>
          </a:lstStyle>
          <a:p>
            <a:pPr eaLnBrk="1" hangingPunct="1"/>
            <a:fld id="{02B666CF-CBDA-4B6C-90E2-3B500A7408BF}" type="slidenum">
              <a:rPr lang="en-US" smtClean="0">
                <a:solidFill>
                  <a:srgbClr val="000000"/>
                </a:solidFill>
              </a:rPr>
              <a:pPr eaLnBrk="1" hangingPunct="1"/>
              <a:t>29</a:t>
            </a:fld>
            <a:endParaRPr lang="en-US" dirty="0">
              <a:solidFill>
                <a:srgbClr val="000000"/>
              </a:solidFill>
            </a:endParaRPr>
          </a:p>
        </p:txBody>
      </p:sp>
      <p:sp>
        <p:nvSpPr>
          <p:cNvPr id="6" name="Title 9">
            <a:extLst>
              <a:ext uri="{FF2B5EF4-FFF2-40B4-BE49-F238E27FC236}">
                <a16:creationId xmlns:a16="http://schemas.microsoft.com/office/drawing/2014/main" id="{D5A4AE4A-F840-4346-872D-96FA0AF0C1E9}"/>
              </a:ext>
            </a:extLst>
          </p:cNvPr>
          <p:cNvSpPr>
            <a:spLocks noGrp="1"/>
          </p:cNvSpPr>
          <p:nvPr>
            <p:ph type="title"/>
          </p:nvPr>
        </p:nvSpPr>
        <p:spPr>
          <a:xfrm>
            <a:off x="228600" y="212725"/>
            <a:ext cx="8686800" cy="838200"/>
          </a:xfrm>
        </p:spPr>
        <p:txBody>
          <a:bodyPr>
            <a:normAutofit fontScale="90000"/>
          </a:bodyPr>
          <a:lstStyle/>
          <a:p>
            <a:r>
              <a:rPr lang="en-CA" dirty="0"/>
              <a:t>Calling web API continue</a:t>
            </a:r>
            <a:br>
              <a:rPr lang="en-CA" dirty="0"/>
            </a:br>
            <a:endParaRPr lang="en-US" dirty="0"/>
          </a:p>
        </p:txBody>
      </p:sp>
      <p:sp>
        <p:nvSpPr>
          <p:cNvPr id="8" name="Rectangle 7">
            <a:extLst>
              <a:ext uri="{FF2B5EF4-FFF2-40B4-BE49-F238E27FC236}">
                <a16:creationId xmlns:a16="http://schemas.microsoft.com/office/drawing/2014/main" id="{8D31C200-0F07-42E4-9098-E41C15646F02}"/>
              </a:ext>
            </a:extLst>
          </p:cNvPr>
          <p:cNvSpPr/>
          <p:nvPr/>
        </p:nvSpPr>
        <p:spPr>
          <a:xfrm>
            <a:off x="1447800" y="5802868"/>
            <a:ext cx="6096000" cy="307777"/>
          </a:xfrm>
          <a:prstGeom prst="rect">
            <a:avLst/>
          </a:prstGeom>
        </p:spPr>
        <p:txBody>
          <a:bodyPr wrap="square">
            <a:spAutoFit/>
          </a:bodyPr>
          <a:lstStyle/>
          <a:p>
            <a:r>
              <a:rPr lang="en-US" sz="1400" dirty="0">
                <a:hlinkClick r:id="rId2"/>
              </a:rPr>
              <a:t>https://stackoverflow.com/questions/48289636/speedtest-python-script</a:t>
            </a:r>
            <a:endParaRPr lang="en-US" sz="1400" dirty="0"/>
          </a:p>
        </p:txBody>
      </p:sp>
    </p:spTree>
    <p:extLst>
      <p:ext uri="{BB962C8B-B14F-4D97-AF65-F5344CB8AC3E}">
        <p14:creationId xmlns:p14="http://schemas.microsoft.com/office/powerpoint/2010/main" val="651918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06147-C9E2-4D1B-93A8-0AC7FF4F53BE}"/>
              </a:ext>
            </a:extLst>
          </p:cNvPr>
          <p:cNvSpPr>
            <a:spLocks noGrp="1"/>
          </p:cNvSpPr>
          <p:nvPr>
            <p:ph type="title"/>
          </p:nvPr>
        </p:nvSpPr>
        <p:spPr>
          <a:xfrm>
            <a:off x="385903" y="310377"/>
            <a:ext cx="8686800" cy="838200"/>
          </a:xfrm>
        </p:spPr>
        <p:txBody>
          <a:bodyPr>
            <a:normAutofit fontScale="90000"/>
          </a:bodyPr>
          <a:lstStyle/>
          <a:p>
            <a:r>
              <a:rPr lang="en-US" altLang="en-US" b="1" dirty="0"/>
              <a:t>modularized architecture for Data migration</a:t>
            </a:r>
            <a:endParaRPr lang="en-US" dirty="0"/>
          </a:p>
        </p:txBody>
      </p:sp>
      <p:sp>
        <p:nvSpPr>
          <p:cNvPr id="17" name="Rectangle: Rounded Corners 16">
            <a:extLst>
              <a:ext uri="{FF2B5EF4-FFF2-40B4-BE49-F238E27FC236}">
                <a16:creationId xmlns:a16="http://schemas.microsoft.com/office/drawing/2014/main" id="{E5D009AC-BBE3-471D-8885-D3418C842C68}"/>
              </a:ext>
            </a:extLst>
          </p:cNvPr>
          <p:cNvSpPr/>
          <p:nvPr/>
        </p:nvSpPr>
        <p:spPr>
          <a:xfrm>
            <a:off x="1482090" y="1773303"/>
            <a:ext cx="922020" cy="347472"/>
          </a:xfrm>
          <a:prstGeom prst="round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View</a:t>
            </a:r>
          </a:p>
        </p:txBody>
      </p:sp>
      <p:sp>
        <p:nvSpPr>
          <p:cNvPr id="28" name="Arrow: Right 27">
            <a:extLst>
              <a:ext uri="{FF2B5EF4-FFF2-40B4-BE49-F238E27FC236}">
                <a16:creationId xmlns:a16="http://schemas.microsoft.com/office/drawing/2014/main" id="{C219A046-38C9-4638-99CA-97ABEAF0900F}"/>
              </a:ext>
            </a:extLst>
          </p:cNvPr>
          <p:cNvSpPr/>
          <p:nvPr/>
        </p:nvSpPr>
        <p:spPr>
          <a:xfrm rot="5400000">
            <a:off x="1237242" y="2793555"/>
            <a:ext cx="1605332" cy="13716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5608E922-283D-4195-87E3-F0DAF6093446}"/>
              </a:ext>
            </a:extLst>
          </p:cNvPr>
          <p:cNvSpPr/>
          <p:nvPr/>
        </p:nvSpPr>
        <p:spPr>
          <a:xfrm rot="16200000">
            <a:off x="1023056" y="2791716"/>
            <a:ext cx="1609344" cy="13716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432" name="Straight Arrow Connector 18431">
            <a:extLst>
              <a:ext uri="{FF2B5EF4-FFF2-40B4-BE49-F238E27FC236}">
                <a16:creationId xmlns:a16="http://schemas.microsoft.com/office/drawing/2014/main" id="{18DBC655-0A22-48D0-9BEE-F6AAB28D3215}"/>
              </a:ext>
            </a:extLst>
          </p:cNvPr>
          <p:cNvCxnSpPr>
            <a:cxnSpLocks/>
          </p:cNvCxnSpPr>
          <p:nvPr/>
        </p:nvCxnSpPr>
        <p:spPr>
          <a:xfrm flipV="1">
            <a:off x="4303140" y="1882589"/>
            <a:ext cx="60324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D5E5B613-8A63-4054-AF68-A418318B68CC}"/>
              </a:ext>
            </a:extLst>
          </p:cNvPr>
          <p:cNvCxnSpPr>
            <a:cxnSpLocks/>
          </p:cNvCxnSpPr>
          <p:nvPr/>
        </p:nvCxnSpPr>
        <p:spPr>
          <a:xfrm flipH="1">
            <a:off x="5727192" y="1952625"/>
            <a:ext cx="140817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E2B0E498-3ACD-4CAB-9A92-45DB2C7DAA93}"/>
              </a:ext>
            </a:extLst>
          </p:cNvPr>
          <p:cNvCxnSpPr>
            <a:cxnSpLocks/>
          </p:cNvCxnSpPr>
          <p:nvPr/>
        </p:nvCxnSpPr>
        <p:spPr>
          <a:xfrm flipV="1">
            <a:off x="2349151" y="2071139"/>
            <a:ext cx="722149" cy="309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4ADF0595-FF4A-4259-B5E3-519C2433C9C5}"/>
              </a:ext>
            </a:extLst>
          </p:cNvPr>
          <p:cNvCxnSpPr>
            <a:cxnSpLocks/>
          </p:cNvCxnSpPr>
          <p:nvPr/>
        </p:nvCxnSpPr>
        <p:spPr>
          <a:xfrm flipH="1">
            <a:off x="2327910" y="1882589"/>
            <a:ext cx="75438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Flowchart: Magnetic Disk 2">
            <a:extLst>
              <a:ext uri="{FF2B5EF4-FFF2-40B4-BE49-F238E27FC236}">
                <a16:creationId xmlns:a16="http://schemas.microsoft.com/office/drawing/2014/main" id="{657A9D81-68DA-BFC1-3B38-B533BC10DC9E}"/>
              </a:ext>
            </a:extLst>
          </p:cNvPr>
          <p:cNvSpPr/>
          <p:nvPr/>
        </p:nvSpPr>
        <p:spPr>
          <a:xfrm>
            <a:off x="7008557" y="1371600"/>
            <a:ext cx="1408176" cy="1005840"/>
          </a:xfrm>
          <a:prstGeom prst="flowChartMagneticDisk">
            <a:avLst/>
          </a:prstGeom>
          <a:ln>
            <a:solidFill>
              <a:schemeClr val="bg2">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b="1" dirty="0">
                <a:solidFill>
                  <a:schemeClr val="tx1"/>
                </a:solidFill>
              </a:rPr>
              <a:t> </a:t>
            </a:r>
          </a:p>
          <a:p>
            <a:pPr algn="ctr"/>
            <a:r>
              <a:rPr lang="en-US" sz="1600" b="1" dirty="0">
                <a:solidFill>
                  <a:schemeClr val="tx1"/>
                </a:solidFill>
              </a:rPr>
              <a:t>Data </a:t>
            </a:r>
          </a:p>
          <a:p>
            <a:pPr algn="ctr"/>
            <a:r>
              <a:rPr lang="en-US" sz="1600" b="1" dirty="0">
                <a:solidFill>
                  <a:schemeClr val="tx1"/>
                </a:solidFill>
              </a:rPr>
              <a:t>Source</a:t>
            </a:r>
          </a:p>
          <a:p>
            <a:pPr algn="ctr"/>
            <a:endParaRPr lang="en-US" sz="1600" b="1" dirty="0">
              <a:solidFill>
                <a:schemeClr val="tx1"/>
              </a:solidFill>
            </a:endParaRPr>
          </a:p>
        </p:txBody>
      </p:sp>
      <p:grpSp>
        <p:nvGrpSpPr>
          <p:cNvPr id="18483" name="Group 18482">
            <a:extLst>
              <a:ext uri="{FF2B5EF4-FFF2-40B4-BE49-F238E27FC236}">
                <a16:creationId xmlns:a16="http://schemas.microsoft.com/office/drawing/2014/main" id="{0AB9FAAF-3A9C-83A3-7B05-86F5C806A038}"/>
              </a:ext>
            </a:extLst>
          </p:cNvPr>
          <p:cNvGrpSpPr/>
          <p:nvPr/>
        </p:nvGrpSpPr>
        <p:grpSpPr>
          <a:xfrm>
            <a:off x="1539543" y="3581400"/>
            <a:ext cx="782002" cy="846295"/>
            <a:chOff x="251544" y="3954468"/>
            <a:chExt cx="710911" cy="846295"/>
          </a:xfrm>
        </p:grpSpPr>
        <p:sp>
          <p:nvSpPr>
            <p:cNvPr id="30" name="Rectangle 29">
              <a:extLst>
                <a:ext uri="{FF2B5EF4-FFF2-40B4-BE49-F238E27FC236}">
                  <a16:creationId xmlns:a16="http://schemas.microsoft.com/office/drawing/2014/main" id="{7C1EDE8B-9712-462F-954D-B230236A3114}"/>
                </a:ext>
              </a:extLst>
            </p:cNvPr>
            <p:cNvSpPr/>
            <p:nvPr/>
          </p:nvSpPr>
          <p:spPr>
            <a:xfrm>
              <a:off x="251544" y="4419600"/>
              <a:ext cx="710911" cy="381163"/>
            </a:xfrm>
            <a:prstGeom prst="rect">
              <a:avLst/>
            </a:prstGeom>
            <a:ln>
              <a:solidFill>
                <a:srgbClr val="0070C0"/>
              </a:solidFill>
            </a:ln>
          </p:spPr>
          <p:txBody>
            <a:bodyPr wrap="square">
              <a:spAutoFit/>
            </a:bodyPr>
            <a:lstStyle/>
            <a:p>
              <a:r>
                <a:rPr lang="en-US" b="0" i="0" dirty="0">
                  <a:solidFill>
                    <a:srgbClr val="000000"/>
                  </a:solidFill>
                  <a:effectLst/>
                  <a:latin typeface="Arial" panose="020B0604020202020204" pitchFamily="34" charset="0"/>
                </a:rPr>
                <a:t>User </a:t>
              </a:r>
            </a:p>
          </p:txBody>
        </p:sp>
        <p:sp>
          <p:nvSpPr>
            <p:cNvPr id="45" name="Smiley Face 44">
              <a:extLst>
                <a:ext uri="{FF2B5EF4-FFF2-40B4-BE49-F238E27FC236}">
                  <a16:creationId xmlns:a16="http://schemas.microsoft.com/office/drawing/2014/main" id="{91058FDD-55E7-73CC-3838-621E5393014A}"/>
                </a:ext>
              </a:extLst>
            </p:cNvPr>
            <p:cNvSpPr/>
            <p:nvPr/>
          </p:nvSpPr>
          <p:spPr>
            <a:xfrm>
              <a:off x="359146" y="3954468"/>
              <a:ext cx="495709" cy="531810"/>
            </a:xfrm>
            <a:prstGeom prst="smileyFac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Rounded Corners 39">
            <a:extLst>
              <a:ext uri="{FF2B5EF4-FFF2-40B4-BE49-F238E27FC236}">
                <a16:creationId xmlns:a16="http://schemas.microsoft.com/office/drawing/2014/main" id="{9E933374-8C35-A9A7-9C95-9F1CB1C6ACE9}"/>
              </a:ext>
            </a:extLst>
          </p:cNvPr>
          <p:cNvSpPr/>
          <p:nvPr/>
        </p:nvSpPr>
        <p:spPr>
          <a:xfrm>
            <a:off x="4846831" y="1773303"/>
            <a:ext cx="989339" cy="347472"/>
          </a:xfrm>
          <a:prstGeom prst="round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Driver</a:t>
            </a:r>
          </a:p>
        </p:txBody>
      </p:sp>
      <p:sp>
        <p:nvSpPr>
          <p:cNvPr id="41" name="TextBox 40">
            <a:extLst>
              <a:ext uri="{FF2B5EF4-FFF2-40B4-BE49-F238E27FC236}">
                <a16:creationId xmlns:a16="http://schemas.microsoft.com/office/drawing/2014/main" id="{111DA1B4-DCD7-6FF4-829A-469D48B90C96}"/>
              </a:ext>
            </a:extLst>
          </p:cNvPr>
          <p:cNvSpPr txBox="1"/>
          <p:nvPr/>
        </p:nvSpPr>
        <p:spPr>
          <a:xfrm>
            <a:off x="4459850" y="1557127"/>
            <a:ext cx="1896972" cy="276999"/>
          </a:xfrm>
          <a:prstGeom prst="rect">
            <a:avLst/>
          </a:prstGeom>
          <a:noFill/>
        </p:spPr>
        <p:txBody>
          <a:bodyPr wrap="square" rtlCol="0">
            <a:spAutoFit/>
          </a:bodyPr>
          <a:lstStyle/>
          <a:p>
            <a:r>
              <a:rPr lang="en-US" sz="1200" dirty="0"/>
              <a:t>API/ ODBC/ DB model </a:t>
            </a:r>
          </a:p>
        </p:txBody>
      </p:sp>
      <p:sp>
        <p:nvSpPr>
          <p:cNvPr id="19" name="Rectangle: Rounded Corners 18">
            <a:extLst>
              <a:ext uri="{FF2B5EF4-FFF2-40B4-BE49-F238E27FC236}">
                <a16:creationId xmlns:a16="http://schemas.microsoft.com/office/drawing/2014/main" id="{EFCAC670-9BF4-4B0C-8BBF-72D3454A9A8B}"/>
              </a:ext>
            </a:extLst>
          </p:cNvPr>
          <p:cNvSpPr/>
          <p:nvPr/>
        </p:nvSpPr>
        <p:spPr>
          <a:xfrm>
            <a:off x="2983230" y="1773303"/>
            <a:ext cx="1424940" cy="347472"/>
          </a:xfrm>
          <a:prstGeom prst="round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Controller</a:t>
            </a:r>
          </a:p>
        </p:txBody>
      </p:sp>
      <p:sp>
        <p:nvSpPr>
          <p:cNvPr id="61" name="TextBox 60">
            <a:extLst>
              <a:ext uri="{FF2B5EF4-FFF2-40B4-BE49-F238E27FC236}">
                <a16:creationId xmlns:a16="http://schemas.microsoft.com/office/drawing/2014/main" id="{B30CD09F-94A5-BA53-7610-624B1B7AE70F}"/>
              </a:ext>
            </a:extLst>
          </p:cNvPr>
          <p:cNvSpPr txBox="1"/>
          <p:nvPr/>
        </p:nvSpPr>
        <p:spPr>
          <a:xfrm>
            <a:off x="3158149" y="1565215"/>
            <a:ext cx="1133037" cy="276999"/>
          </a:xfrm>
          <a:prstGeom prst="rect">
            <a:avLst/>
          </a:prstGeom>
          <a:noFill/>
        </p:spPr>
        <p:txBody>
          <a:bodyPr wrap="square" rtlCol="0">
            <a:spAutoFit/>
          </a:bodyPr>
          <a:lstStyle/>
          <a:p>
            <a:r>
              <a:rPr lang="en-US" sz="1200" dirty="0"/>
              <a:t>Multi thread</a:t>
            </a:r>
          </a:p>
        </p:txBody>
      </p:sp>
      <p:sp>
        <p:nvSpPr>
          <p:cNvPr id="18446" name="TextBox 18445">
            <a:extLst>
              <a:ext uri="{FF2B5EF4-FFF2-40B4-BE49-F238E27FC236}">
                <a16:creationId xmlns:a16="http://schemas.microsoft.com/office/drawing/2014/main" id="{7291C896-769C-BE5D-97BA-98CBE79A43AD}"/>
              </a:ext>
            </a:extLst>
          </p:cNvPr>
          <p:cNvSpPr txBox="1"/>
          <p:nvPr/>
        </p:nvSpPr>
        <p:spPr>
          <a:xfrm>
            <a:off x="2568081" y="1106859"/>
            <a:ext cx="2161222" cy="461665"/>
          </a:xfrm>
          <a:prstGeom prst="rect">
            <a:avLst/>
          </a:prstGeom>
          <a:noFill/>
        </p:spPr>
        <p:txBody>
          <a:bodyPr wrap="square" rtlCol="0">
            <a:spAutoFit/>
          </a:bodyPr>
          <a:lstStyle/>
          <a:p>
            <a:pPr algn="ctr"/>
            <a:r>
              <a:rPr lang="en-US" sz="2400" b="1" dirty="0"/>
              <a:t>Data Channel</a:t>
            </a:r>
          </a:p>
        </p:txBody>
      </p:sp>
      <p:sp>
        <p:nvSpPr>
          <p:cNvPr id="47" name="Rectangle: Rounded Corners 46">
            <a:extLst>
              <a:ext uri="{FF2B5EF4-FFF2-40B4-BE49-F238E27FC236}">
                <a16:creationId xmlns:a16="http://schemas.microsoft.com/office/drawing/2014/main" id="{F4087C27-B984-41C0-6279-768C58D71944}"/>
              </a:ext>
            </a:extLst>
          </p:cNvPr>
          <p:cNvSpPr/>
          <p:nvPr/>
        </p:nvSpPr>
        <p:spPr>
          <a:xfrm>
            <a:off x="4811896" y="2670751"/>
            <a:ext cx="1059207" cy="359135"/>
          </a:xfrm>
          <a:prstGeom prst="round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Logging</a:t>
            </a:r>
          </a:p>
        </p:txBody>
      </p:sp>
      <p:cxnSp>
        <p:nvCxnSpPr>
          <p:cNvPr id="49" name="Straight Arrow Connector 48">
            <a:extLst>
              <a:ext uri="{FF2B5EF4-FFF2-40B4-BE49-F238E27FC236}">
                <a16:creationId xmlns:a16="http://schemas.microsoft.com/office/drawing/2014/main" id="{567CA240-4BE8-966C-806E-E2B7BC7D238C}"/>
              </a:ext>
            </a:extLst>
          </p:cNvPr>
          <p:cNvCxnSpPr>
            <a:cxnSpLocks/>
            <a:stCxn id="19" idx="2"/>
            <a:endCxn id="47" idx="0"/>
          </p:cNvCxnSpPr>
          <p:nvPr/>
        </p:nvCxnSpPr>
        <p:spPr>
          <a:xfrm>
            <a:off x="3695700" y="2120775"/>
            <a:ext cx="1645800" cy="5499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4" name="Straight Arrow Connector 53">
            <a:extLst>
              <a:ext uri="{FF2B5EF4-FFF2-40B4-BE49-F238E27FC236}">
                <a16:creationId xmlns:a16="http://schemas.microsoft.com/office/drawing/2014/main" id="{CF926133-5150-BFDE-CDB0-9361EBFB1CBD}"/>
              </a:ext>
            </a:extLst>
          </p:cNvPr>
          <p:cNvCxnSpPr>
            <a:cxnSpLocks/>
            <a:stCxn id="40" idx="2"/>
            <a:endCxn id="47" idx="0"/>
          </p:cNvCxnSpPr>
          <p:nvPr/>
        </p:nvCxnSpPr>
        <p:spPr>
          <a:xfrm flipH="1">
            <a:off x="5341500" y="2120775"/>
            <a:ext cx="1" cy="5499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445" name="Rectangle: Rounded Corners 18444">
            <a:extLst>
              <a:ext uri="{FF2B5EF4-FFF2-40B4-BE49-F238E27FC236}">
                <a16:creationId xmlns:a16="http://schemas.microsoft.com/office/drawing/2014/main" id="{C207F48E-E384-10A4-3D66-62DB3EB2751D}"/>
              </a:ext>
            </a:extLst>
          </p:cNvPr>
          <p:cNvSpPr/>
          <p:nvPr/>
        </p:nvSpPr>
        <p:spPr>
          <a:xfrm>
            <a:off x="914400" y="1533770"/>
            <a:ext cx="5867400" cy="1672867"/>
          </a:xfrm>
          <a:prstGeom prst="round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450" name="Flowchart: Magnetic Disk 18449">
            <a:extLst>
              <a:ext uri="{FF2B5EF4-FFF2-40B4-BE49-F238E27FC236}">
                <a16:creationId xmlns:a16="http://schemas.microsoft.com/office/drawing/2014/main" id="{463F3520-90CE-6908-440D-89F766A7660B}"/>
              </a:ext>
            </a:extLst>
          </p:cNvPr>
          <p:cNvSpPr/>
          <p:nvPr/>
        </p:nvSpPr>
        <p:spPr>
          <a:xfrm>
            <a:off x="3018183" y="3429001"/>
            <a:ext cx="1408176" cy="1005840"/>
          </a:xfrm>
          <a:prstGeom prst="flowChartMagneticDisk">
            <a:avLst/>
          </a:prstGeom>
          <a:ln>
            <a:solidFill>
              <a:schemeClr val="bg2">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b="1" dirty="0">
                <a:solidFill>
                  <a:schemeClr val="tx1"/>
                </a:solidFill>
              </a:rPr>
              <a:t> </a:t>
            </a:r>
          </a:p>
          <a:p>
            <a:pPr algn="ctr"/>
            <a:r>
              <a:rPr lang="en-US" sz="1600" b="1" dirty="0">
                <a:solidFill>
                  <a:schemeClr val="tx1"/>
                </a:solidFill>
              </a:rPr>
              <a:t>Data </a:t>
            </a:r>
          </a:p>
          <a:p>
            <a:pPr algn="ctr"/>
            <a:r>
              <a:rPr lang="en-US" sz="1600" b="1" dirty="0">
                <a:solidFill>
                  <a:schemeClr val="tx1"/>
                </a:solidFill>
              </a:rPr>
              <a:t>Destination</a:t>
            </a:r>
          </a:p>
          <a:p>
            <a:pPr algn="ctr"/>
            <a:endParaRPr lang="en-US" sz="1600" b="1" dirty="0">
              <a:solidFill>
                <a:schemeClr val="tx1"/>
              </a:solidFill>
            </a:endParaRPr>
          </a:p>
        </p:txBody>
      </p:sp>
      <p:cxnSp>
        <p:nvCxnSpPr>
          <p:cNvPr id="18451" name="Straight Arrow Connector 18450">
            <a:extLst>
              <a:ext uri="{FF2B5EF4-FFF2-40B4-BE49-F238E27FC236}">
                <a16:creationId xmlns:a16="http://schemas.microsoft.com/office/drawing/2014/main" id="{ED83C7E7-F79B-87E6-FC37-9338BB30DED6}"/>
              </a:ext>
            </a:extLst>
          </p:cNvPr>
          <p:cNvCxnSpPr>
            <a:cxnSpLocks/>
            <a:stCxn id="19" idx="2"/>
            <a:endCxn id="18501" idx="0"/>
          </p:cNvCxnSpPr>
          <p:nvPr/>
        </p:nvCxnSpPr>
        <p:spPr>
          <a:xfrm>
            <a:off x="3695700" y="2120775"/>
            <a:ext cx="2020" cy="5462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496" name="Straight Arrow Connector 18495">
            <a:extLst>
              <a:ext uri="{FF2B5EF4-FFF2-40B4-BE49-F238E27FC236}">
                <a16:creationId xmlns:a16="http://schemas.microsoft.com/office/drawing/2014/main" id="{E7FE7A70-B626-7DF7-2562-681974C25A45}"/>
              </a:ext>
            </a:extLst>
          </p:cNvPr>
          <p:cNvCxnSpPr>
            <a:cxnSpLocks/>
          </p:cNvCxnSpPr>
          <p:nvPr/>
        </p:nvCxnSpPr>
        <p:spPr>
          <a:xfrm flipH="1">
            <a:off x="4303128" y="2065237"/>
            <a:ext cx="60350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501" name="Rectangle: Rounded Corners 18500">
            <a:extLst>
              <a:ext uri="{FF2B5EF4-FFF2-40B4-BE49-F238E27FC236}">
                <a16:creationId xmlns:a16="http://schemas.microsoft.com/office/drawing/2014/main" id="{18818DCD-CEC0-B81C-5847-4D5CC8672544}"/>
              </a:ext>
            </a:extLst>
          </p:cNvPr>
          <p:cNvSpPr/>
          <p:nvPr/>
        </p:nvSpPr>
        <p:spPr>
          <a:xfrm>
            <a:off x="3064316" y="2667000"/>
            <a:ext cx="1266807" cy="359135"/>
          </a:xfrm>
          <a:prstGeom prst="round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Exporter</a:t>
            </a:r>
          </a:p>
        </p:txBody>
      </p:sp>
      <p:cxnSp>
        <p:nvCxnSpPr>
          <p:cNvPr id="18513" name="Straight Arrow Connector 18512">
            <a:extLst>
              <a:ext uri="{FF2B5EF4-FFF2-40B4-BE49-F238E27FC236}">
                <a16:creationId xmlns:a16="http://schemas.microsoft.com/office/drawing/2014/main" id="{D1039AEB-5976-9159-41D6-831DF4BC5265}"/>
              </a:ext>
            </a:extLst>
          </p:cNvPr>
          <p:cNvCxnSpPr>
            <a:cxnSpLocks/>
            <a:stCxn id="18501" idx="2"/>
            <a:endCxn id="18450" idx="1"/>
          </p:cNvCxnSpPr>
          <p:nvPr/>
        </p:nvCxnSpPr>
        <p:spPr>
          <a:xfrm>
            <a:off x="3697720" y="3026135"/>
            <a:ext cx="24551" cy="4028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522" name="Straight Arrow Connector 18521">
            <a:extLst>
              <a:ext uri="{FF2B5EF4-FFF2-40B4-BE49-F238E27FC236}">
                <a16:creationId xmlns:a16="http://schemas.microsoft.com/office/drawing/2014/main" id="{5363051D-86AF-66DA-B7C0-704C34178B60}"/>
              </a:ext>
            </a:extLst>
          </p:cNvPr>
          <p:cNvCxnSpPr>
            <a:cxnSpLocks/>
            <a:stCxn id="18501" idx="3"/>
            <a:endCxn id="47" idx="1"/>
          </p:cNvCxnSpPr>
          <p:nvPr/>
        </p:nvCxnSpPr>
        <p:spPr>
          <a:xfrm>
            <a:off x="4331123" y="2846568"/>
            <a:ext cx="480773" cy="37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574" name="TextBox 18573">
            <a:extLst>
              <a:ext uri="{FF2B5EF4-FFF2-40B4-BE49-F238E27FC236}">
                <a16:creationId xmlns:a16="http://schemas.microsoft.com/office/drawing/2014/main" id="{F97BE942-D263-DE9F-8657-F710E5ADD0FD}"/>
              </a:ext>
            </a:extLst>
          </p:cNvPr>
          <p:cNvSpPr txBox="1"/>
          <p:nvPr/>
        </p:nvSpPr>
        <p:spPr>
          <a:xfrm>
            <a:off x="7620000" y="787175"/>
            <a:ext cx="1437463" cy="369332"/>
          </a:xfrm>
          <a:prstGeom prst="rect">
            <a:avLst/>
          </a:prstGeom>
          <a:noFill/>
        </p:spPr>
        <p:txBody>
          <a:bodyPr wrap="square">
            <a:spAutoFit/>
          </a:bodyPr>
          <a:lstStyle/>
          <a:p>
            <a:r>
              <a:rPr lang="en-US" b="1" dirty="0">
                <a:solidFill>
                  <a:srgbClr val="C00000"/>
                </a:solidFill>
              </a:rPr>
              <a:t>5-Nov-2022</a:t>
            </a:r>
          </a:p>
        </p:txBody>
      </p:sp>
    </p:spTree>
    <p:extLst>
      <p:ext uri="{BB962C8B-B14F-4D97-AF65-F5344CB8AC3E}">
        <p14:creationId xmlns:p14="http://schemas.microsoft.com/office/powerpoint/2010/main" val="2754429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971800"/>
            <a:ext cx="8229600" cy="1143000"/>
          </a:xfrm>
        </p:spPr>
        <p:txBody>
          <a:bodyPr/>
          <a:lstStyle/>
          <a:p>
            <a:pPr algn="ctr"/>
            <a:r>
              <a:rPr lang="en-US"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715962"/>
          </a:xfrm>
        </p:spPr>
        <p:txBody>
          <a:bodyPr>
            <a:noAutofit/>
          </a:bodyPr>
          <a:lstStyle/>
          <a:p>
            <a:r>
              <a:rPr lang="en-US" sz="2400" dirty="0"/>
              <a:t>Enterprise components and architectures </a:t>
            </a:r>
            <a:r>
              <a:rPr lang="en-US" sz="2400" b="0" dirty="0">
                <a:effectLst/>
              </a:rPr>
              <a:t>(Cont.)</a:t>
            </a:r>
            <a:endParaRPr lang="en-US" sz="2400" b="0" dirty="0"/>
          </a:p>
        </p:txBody>
      </p:sp>
      <p:sp>
        <p:nvSpPr>
          <p:cNvPr id="4" name="Date Placeholder 3"/>
          <p:cNvSpPr txBox="1">
            <a:spLocks/>
          </p:cNvSpPr>
          <p:nvPr/>
        </p:nvSpPr>
        <p:spPr>
          <a:xfrm>
            <a:off x="0" y="6400800"/>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Book Antiqua" pitchFamily="18" charset="0"/>
              </a:rPr>
              <a:t>Dr. Hussien M. Sharaf</a:t>
            </a:r>
          </a:p>
        </p:txBody>
      </p:sp>
      <p:sp>
        <p:nvSpPr>
          <p:cNvPr id="5" name="Slide Number Placeholder 4"/>
          <p:cNvSpPr txBox="1">
            <a:spLocks/>
          </p:cNvSpPr>
          <p:nvPr/>
        </p:nvSpPr>
        <p:spPr>
          <a:xfrm>
            <a:off x="8153400" y="6461125"/>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2">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600" b="0" i="0" u="none" strike="noStrike" kern="1200" cap="none" spc="0" normalizeH="0" baseline="0" noProof="0" dirty="0">
              <a:ln>
                <a:noFill/>
              </a:ln>
              <a:solidFill>
                <a:schemeClr val="bg2">
                  <a:lumMod val="10000"/>
                </a:schemeClr>
              </a:solidFill>
              <a:effectLst/>
              <a:uLnTx/>
              <a:uFillTx/>
              <a:latin typeface="+mn-lt"/>
              <a:ea typeface="+mn-ea"/>
              <a:cs typeface="+mn-cs"/>
            </a:endParaRPr>
          </a:p>
        </p:txBody>
      </p:sp>
      <p:sp>
        <p:nvSpPr>
          <p:cNvPr id="6" name="Content Placeholder 5"/>
          <p:cNvSpPr>
            <a:spLocks noGrp="1"/>
          </p:cNvSpPr>
          <p:nvPr>
            <p:ph idx="1"/>
          </p:nvPr>
        </p:nvSpPr>
        <p:spPr>
          <a:xfrm>
            <a:off x="457200" y="914400"/>
            <a:ext cx="8229600" cy="5092891"/>
          </a:xfrm>
        </p:spPr>
        <p:txBody>
          <a:bodyPr>
            <a:normAutofit fontScale="92500" lnSpcReduction="20000"/>
          </a:bodyPr>
          <a:lstStyle/>
          <a:p>
            <a:r>
              <a:rPr lang="en-US" b="1" dirty="0"/>
              <a:t>The SOA infrastructure is composed of the following elements as shown in figure 12:</a:t>
            </a:r>
            <a:endParaRPr lang="en-US" dirty="0"/>
          </a:p>
          <a:p>
            <a:pPr marL="624078" indent="-514350">
              <a:buFont typeface="+mj-lt"/>
              <a:buAutoNum type="arabicPeriod"/>
            </a:pPr>
            <a:r>
              <a:rPr lang="en-US" b="1" dirty="0"/>
              <a:t>Service:</a:t>
            </a:r>
            <a:r>
              <a:rPr lang="en-US" dirty="0"/>
              <a:t> This is essentially a contract: it defines all interfaces and the pre- and </a:t>
            </a:r>
            <a:r>
              <a:rPr lang="en-US" dirty="0" err="1"/>
              <a:t>postconditions</a:t>
            </a:r>
            <a:r>
              <a:rPr lang="en-US" dirty="0"/>
              <a:t>.</a:t>
            </a:r>
          </a:p>
          <a:p>
            <a:pPr marL="624078" lvl="0" indent="-514350">
              <a:buFont typeface="+mj-lt"/>
              <a:buAutoNum type="arabicPeriod"/>
            </a:pPr>
            <a:r>
              <a:rPr lang="en-US" b="1" dirty="0"/>
              <a:t>Provider: </a:t>
            </a:r>
            <a:r>
              <a:rPr lang="en-US" dirty="0"/>
              <a:t>This is the software entity that implements the service; it accepts and executes requests from consumers.</a:t>
            </a:r>
          </a:p>
          <a:p>
            <a:pPr marL="624078" lvl="0" indent="-514350">
              <a:buFont typeface="+mj-lt"/>
              <a:buAutoNum type="arabicPeriod"/>
            </a:pPr>
            <a:r>
              <a:rPr lang="en-US" b="1" dirty="0"/>
              <a:t>Consumer</a:t>
            </a:r>
            <a:r>
              <a:rPr lang="en-US" dirty="0"/>
              <a:t> (or requester or client): This is the software entity which calls a service provider to request a service.</a:t>
            </a:r>
          </a:p>
          <a:p>
            <a:pPr marL="624078" lvl="0" indent="-514350">
              <a:buFont typeface="+mj-lt"/>
              <a:buAutoNum type="arabicPeriod"/>
            </a:pPr>
            <a:r>
              <a:rPr lang="en-US" b="1" dirty="0"/>
              <a:t>Registry</a:t>
            </a:r>
            <a:r>
              <a:rPr lang="en-US" dirty="0"/>
              <a:t> (or locator): This is a software entity, which allows the lookup of services, service providers and their location – in other words it allows the service to be found.</a:t>
            </a:r>
          </a:p>
        </p:txBody>
      </p:sp>
    </p:spTree>
    <p:extLst>
      <p:ext uri="{BB962C8B-B14F-4D97-AF65-F5344CB8AC3E}">
        <p14:creationId xmlns:p14="http://schemas.microsoft.com/office/powerpoint/2010/main" val="3376368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EB537632-EE9D-4431-B730-5600593AD4B9}"/>
              </a:ext>
            </a:extLst>
          </p:cNvPr>
          <p:cNvSpPr>
            <a:spLocks noGrp="1" noChangeArrowheads="1"/>
          </p:cNvSpPr>
          <p:nvPr>
            <p:ph type="title"/>
          </p:nvPr>
        </p:nvSpPr>
        <p:spPr>
          <a:xfrm>
            <a:off x="304800" y="124097"/>
            <a:ext cx="8686800" cy="838200"/>
          </a:xfrm>
        </p:spPr>
        <p:txBody>
          <a:bodyPr/>
          <a:lstStyle/>
          <a:p>
            <a:pPr eaLnBrk="1" hangingPunct="1"/>
            <a:r>
              <a:rPr lang="en-US" altLang="en-US" dirty="0"/>
              <a:t>XML vs JSON</a:t>
            </a:r>
          </a:p>
        </p:txBody>
      </p:sp>
      <p:sp>
        <p:nvSpPr>
          <p:cNvPr id="48131" name="Rectangle 3">
            <a:extLst>
              <a:ext uri="{FF2B5EF4-FFF2-40B4-BE49-F238E27FC236}">
                <a16:creationId xmlns:a16="http://schemas.microsoft.com/office/drawing/2014/main" id="{3C05ACE0-FE46-4ADA-A15A-6D6DF6829CCE}"/>
              </a:ext>
            </a:extLst>
          </p:cNvPr>
          <p:cNvSpPr>
            <a:spLocks noGrp="1" noChangeArrowheads="1"/>
          </p:cNvSpPr>
          <p:nvPr>
            <p:ph type="body" idx="1"/>
          </p:nvPr>
        </p:nvSpPr>
        <p:spPr>
          <a:xfrm>
            <a:off x="228599" y="1033014"/>
            <a:ext cx="8686800" cy="1600200"/>
          </a:xfrm>
        </p:spPr>
        <p:txBody>
          <a:bodyPr>
            <a:normAutofit lnSpcReduction="10000"/>
          </a:bodyPr>
          <a:lstStyle/>
          <a:p>
            <a:pPr eaLnBrk="1" hangingPunct="1"/>
            <a:r>
              <a:rPr lang="en-US" altLang="en-US" sz="2400" dirty="0"/>
              <a:t>Both are ways for passing values in form of (key, Value) pair allowing recursive data structures.</a:t>
            </a:r>
          </a:p>
          <a:p>
            <a:r>
              <a:rPr lang="en-US" sz="2400" dirty="0"/>
              <a:t>JSON: JavaScript Object Notation. </a:t>
            </a:r>
          </a:p>
          <a:p>
            <a:r>
              <a:rPr lang="en-US" sz="2400" dirty="0"/>
              <a:t>JSON is text, written with JavaScript object notation.</a:t>
            </a:r>
          </a:p>
          <a:p>
            <a:pPr eaLnBrk="1" hangingPunct="1"/>
            <a:endParaRPr lang="en-US" altLang="en-US" sz="2400" dirty="0"/>
          </a:p>
        </p:txBody>
      </p:sp>
      <p:sp>
        <p:nvSpPr>
          <p:cNvPr id="4" name="عنصر نائب لرقم الشريحة 3">
            <a:extLst>
              <a:ext uri="{FF2B5EF4-FFF2-40B4-BE49-F238E27FC236}">
                <a16:creationId xmlns:a16="http://schemas.microsoft.com/office/drawing/2014/main" id="{9077F483-2EFD-4AE3-B4B7-7287D10B4DD1}"/>
              </a:ext>
            </a:extLst>
          </p:cNvPr>
          <p:cNvSpPr>
            <a:spLocks noGrp="1"/>
          </p:cNvSpPr>
          <p:nvPr>
            <p:ph type="sldNum" sz="quarter" idx="12"/>
          </p:nvPr>
        </p:nvSpPr>
        <p:spPr>
          <a:xfrm>
            <a:off x="7848600" y="6340475"/>
            <a:ext cx="551329"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9pPr>
          </a:lstStyle>
          <a:p>
            <a:pPr eaLnBrk="1" hangingPunct="1"/>
            <a:fld id="{02B666CF-CBDA-4B6C-90E2-3B500A7408BF}" type="slidenum">
              <a:rPr lang="en-US" smtClean="0">
                <a:solidFill>
                  <a:srgbClr val="000000"/>
                </a:solidFill>
              </a:rPr>
              <a:pPr eaLnBrk="1" hangingPunct="1"/>
              <a:t>5</a:t>
            </a:fld>
            <a:endParaRPr lang="en-US" dirty="0">
              <a:solidFill>
                <a:srgbClr val="000000"/>
              </a:solidFill>
            </a:endParaRPr>
          </a:p>
        </p:txBody>
      </p:sp>
      <p:sp>
        <p:nvSpPr>
          <p:cNvPr id="2" name="Rectangle 1">
            <a:extLst>
              <a:ext uri="{FF2B5EF4-FFF2-40B4-BE49-F238E27FC236}">
                <a16:creationId xmlns:a16="http://schemas.microsoft.com/office/drawing/2014/main" id="{F76CC32E-B5EF-4203-96C9-08D8379E5EC1}"/>
              </a:ext>
            </a:extLst>
          </p:cNvPr>
          <p:cNvSpPr/>
          <p:nvPr/>
        </p:nvSpPr>
        <p:spPr>
          <a:xfrm>
            <a:off x="4800602" y="2590800"/>
            <a:ext cx="4190998" cy="2585323"/>
          </a:xfrm>
          <a:prstGeom prst="rect">
            <a:avLst/>
          </a:prstGeom>
        </p:spPr>
        <p:txBody>
          <a:bodyPr wrap="square">
            <a:spAutoFit/>
          </a:bodyPr>
          <a:lstStyle/>
          <a:p>
            <a:r>
              <a:rPr lang="en-US" dirty="0">
                <a:solidFill>
                  <a:srgbClr val="7030A0"/>
                </a:solidFill>
                <a:latin typeface="Consolas" panose="020B0609020204030204" pitchFamily="49" charset="0"/>
              </a:rPr>
              <a:t>{</a:t>
            </a:r>
          </a:p>
          <a:p>
            <a:r>
              <a:rPr lang="en-US" dirty="0">
                <a:solidFill>
                  <a:srgbClr val="7030A0"/>
                </a:solidFill>
                <a:latin typeface="Consolas" panose="020B0609020204030204" pitchFamily="49" charset="0"/>
              </a:rPr>
              <a:t>    "Name": "crunchify.com",</a:t>
            </a:r>
          </a:p>
          <a:p>
            <a:r>
              <a:rPr lang="en-US" dirty="0">
                <a:solidFill>
                  <a:srgbClr val="7030A0"/>
                </a:solidFill>
                <a:latin typeface="Consolas" panose="020B0609020204030204" pitchFamily="49" charset="0"/>
              </a:rPr>
              <a:t>    "Author": "App Shah",</a:t>
            </a:r>
          </a:p>
          <a:p>
            <a:r>
              <a:rPr lang="en-US" dirty="0">
                <a:solidFill>
                  <a:srgbClr val="7030A0"/>
                </a:solidFill>
                <a:latin typeface="Consolas" panose="020B0609020204030204" pitchFamily="49" charset="0"/>
              </a:rPr>
              <a:t>    "Company List": [</a:t>
            </a:r>
          </a:p>
          <a:p>
            <a:r>
              <a:rPr lang="en-US" dirty="0">
                <a:solidFill>
                  <a:srgbClr val="7030A0"/>
                </a:solidFill>
                <a:latin typeface="Consolas" panose="020B0609020204030204" pitchFamily="49" charset="0"/>
              </a:rPr>
              <a:t>        "</a:t>
            </a:r>
            <a:r>
              <a:rPr lang="en-US" dirty="0" err="1">
                <a:solidFill>
                  <a:srgbClr val="7030A0"/>
                </a:solidFill>
                <a:latin typeface="Consolas" panose="020B0609020204030204" pitchFamily="49" charset="0"/>
              </a:rPr>
              <a:t>Compnay</a:t>
            </a:r>
            <a:r>
              <a:rPr lang="en-US" dirty="0">
                <a:solidFill>
                  <a:srgbClr val="7030A0"/>
                </a:solidFill>
                <a:latin typeface="Consolas" panose="020B0609020204030204" pitchFamily="49" charset="0"/>
              </a:rPr>
              <a:t>: eBay",</a:t>
            </a:r>
          </a:p>
          <a:p>
            <a:r>
              <a:rPr lang="en-US" dirty="0">
                <a:solidFill>
                  <a:srgbClr val="7030A0"/>
                </a:solidFill>
                <a:latin typeface="Consolas" panose="020B0609020204030204" pitchFamily="49" charset="0"/>
              </a:rPr>
              <a:t>        "</a:t>
            </a:r>
            <a:r>
              <a:rPr lang="en-US" dirty="0" err="1">
                <a:solidFill>
                  <a:srgbClr val="7030A0"/>
                </a:solidFill>
                <a:latin typeface="Consolas" panose="020B0609020204030204" pitchFamily="49" charset="0"/>
              </a:rPr>
              <a:t>Compnay</a:t>
            </a:r>
            <a:r>
              <a:rPr lang="en-US" dirty="0">
                <a:solidFill>
                  <a:srgbClr val="7030A0"/>
                </a:solidFill>
                <a:latin typeface="Consolas" panose="020B0609020204030204" pitchFamily="49" charset="0"/>
              </a:rPr>
              <a:t>: </a:t>
            </a:r>
            <a:r>
              <a:rPr lang="en-US" dirty="0" err="1">
                <a:solidFill>
                  <a:srgbClr val="7030A0"/>
                </a:solidFill>
                <a:latin typeface="Consolas" panose="020B0609020204030204" pitchFamily="49" charset="0"/>
              </a:rPr>
              <a:t>Paypal</a:t>
            </a:r>
            <a:r>
              <a:rPr lang="en-US" dirty="0">
                <a:solidFill>
                  <a:srgbClr val="7030A0"/>
                </a:solidFill>
                <a:latin typeface="Consolas" panose="020B0609020204030204" pitchFamily="49" charset="0"/>
              </a:rPr>
              <a:t>",</a:t>
            </a:r>
          </a:p>
          <a:p>
            <a:r>
              <a:rPr lang="en-US" dirty="0">
                <a:solidFill>
                  <a:srgbClr val="7030A0"/>
                </a:solidFill>
                <a:latin typeface="Consolas" panose="020B0609020204030204" pitchFamily="49" charset="0"/>
              </a:rPr>
              <a:t>        "</a:t>
            </a:r>
            <a:r>
              <a:rPr lang="en-US" dirty="0" err="1">
                <a:solidFill>
                  <a:srgbClr val="7030A0"/>
                </a:solidFill>
                <a:latin typeface="Consolas" panose="020B0609020204030204" pitchFamily="49" charset="0"/>
              </a:rPr>
              <a:t>Compnay</a:t>
            </a:r>
            <a:r>
              <a:rPr lang="en-US" dirty="0">
                <a:solidFill>
                  <a:srgbClr val="7030A0"/>
                </a:solidFill>
                <a:latin typeface="Consolas" panose="020B0609020204030204" pitchFamily="49" charset="0"/>
              </a:rPr>
              <a:t>: Google"</a:t>
            </a:r>
          </a:p>
          <a:p>
            <a:r>
              <a:rPr lang="en-US" dirty="0">
                <a:solidFill>
                  <a:srgbClr val="7030A0"/>
                </a:solidFill>
                <a:latin typeface="Consolas" panose="020B0609020204030204" pitchFamily="49" charset="0"/>
              </a:rPr>
              <a:t>    ]</a:t>
            </a:r>
          </a:p>
          <a:p>
            <a:r>
              <a:rPr lang="en-US" dirty="0">
                <a:solidFill>
                  <a:srgbClr val="7030A0"/>
                </a:solidFill>
                <a:latin typeface="Consolas" panose="020B0609020204030204" pitchFamily="49" charset="0"/>
              </a:rPr>
              <a:t>}</a:t>
            </a:r>
            <a:endParaRPr lang="en-US" dirty="0">
              <a:solidFill>
                <a:srgbClr val="7030A0"/>
              </a:solidFill>
            </a:endParaRPr>
          </a:p>
        </p:txBody>
      </p:sp>
      <p:sp>
        <p:nvSpPr>
          <p:cNvPr id="3" name="Rectangle 2">
            <a:extLst>
              <a:ext uri="{FF2B5EF4-FFF2-40B4-BE49-F238E27FC236}">
                <a16:creationId xmlns:a16="http://schemas.microsoft.com/office/drawing/2014/main" id="{CFDE9822-3268-4CC8-94B0-AFA9692AEB6F}"/>
              </a:ext>
            </a:extLst>
          </p:cNvPr>
          <p:cNvSpPr/>
          <p:nvPr/>
        </p:nvSpPr>
        <p:spPr>
          <a:xfrm>
            <a:off x="228599" y="2552719"/>
            <a:ext cx="4114800" cy="3970318"/>
          </a:xfrm>
          <a:prstGeom prst="rect">
            <a:avLst/>
          </a:prstGeom>
        </p:spPr>
        <p:txBody>
          <a:bodyPr wrap="square">
            <a:spAutoFit/>
          </a:bodyPr>
          <a:lstStyle/>
          <a:p>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employees</a:t>
            </a:r>
            <a:r>
              <a:rPr lang="en-US" dirty="0">
                <a:solidFill>
                  <a:srgbClr val="0000CD"/>
                </a:solidFill>
                <a:latin typeface="Consolas" panose="020B0609020204030204" pitchFamily="49" charset="0"/>
              </a:rPr>
              <a:t>&gt;</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employee</a:t>
            </a:r>
            <a:r>
              <a:rPr lang="en-US" dirty="0">
                <a:solidFill>
                  <a:srgbClr val="0000CD"/>
                </a:solidFill>
                <a:latin typeface="Consolas" panose="020B0609020204030204" pitchFamily="49" charset="0"/>
              </a:rPr>
              <a:t>&gt;</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err="1">
                <a:solidFill>
                  <a:srgbClr val="A52A2A"/>
                </a:solidFill>
                <a:latin typeface="Consolas" panose="020B0609020204030204" pitchFamily="49" charset="0"/>
              </a:rPr>
              <a:t>firstName</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John</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firstName</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err="1">
                <a:solidFill>
                  <a:srgbClr val="A52A2A"/>
                </a:solidFill>
                <a:latin typeface="Consolas" panose="020B0609020204030204" pitchFamily="49" charset="0"/>
              </a:rPr>
              <a:t>lastName</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Doe</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lastName</a:t>
            </a:r>
            <a:r>
              <a:rPr lang="en-US" dirty="0">
                <a:solidFill>
                  <a:srgbClr val="0000CD"/>
                </a:solidFill>
                <a:latin typeface="Consolas" panose="020B0609020204030204" pitchFamily="49" charset="0"/>
              </a:rPr>
              <a:t>&gt;</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/employee</a:t>
            </a:r>
            <a:r>
              <a:rPr lang="en-US" dirty="0">
                <a:solidFill>
                  <a:srgbClr val="0000CD"/>
                </a:solidFill>
                <a:latin typeface="Consolas" panose="020B0609020204030204" pitchFamily="49" charset="0"/>
              </a:rPr>
              <a:t>&gt;</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employee</a:t>
            </a:r>
            <a:r>
              <a:rPr lang="en-US" dirty="0">
                <a:solidFill>
                  <a:srgbClr val="0000CD"/>
                </a:solidFill>
                <a:latin typeface="Consolas" panose="020B0609020204030204" pitchFamily="49" charset="0"/>
              </a:rPr>
              <a:t>&gt;</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err="1">
                <a:solidFill>
                  <a:srgbClr val="A52A2A"/>
                </a:solidFill>
                <a:latin typeface="Consolas" panose="020B0609020204030204" pitchFamily="49" charset="0"/>
              </a:rPr>
              <a:t>firstName</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Anna</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firstName</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err="1">
                <a:solidFill>
                  <a:srgbClr val="A52A2A"/>
                </a:solidFill>
                <a:latin typeface="Consolas" panose="020B0609020204030204" pitchFamily="49" charset="0"/>
              </a:rPr>
              <a:t>lastName</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Smith</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lastName</a:t>
            </a:r>
            <a:r>
              <a:rPr lang="en-US" dirty="0">
                <a:solidFill>
                  <a:srgbClr val="0000CD"/>
                </a:solidFill>
                <a:latin typeface="Consolas" panose="020B0609020204030204" pitchFamily="49" charset="0"/>
              </a:rPr>
              <a:t>&gt;</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/employee</a:t>
            </a:r>
            <a:r>
              <a:rPr lang="en-US" dirty="0">
                <a:solidFill>
                  <a:srgbClr val="0000CD"/>
                </a:solidFill>
                <a:latin typeface="Consolas" panose="020B0609020204030204" pitchFamily="49" charset="0"/>
              </a:rPr>
              <a:t>&gt;</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employee</a:t>
            </a:r>
            <a:r>
              <a:rPr lang="en-US" dirty="0">
                <a:solidFill>
                  <a:srgbClr val="0000CD"/>
                </a:solidFill>
                <a:latin typeface="Consolas" panose="020B0609020204030204" pitchFamily="49" charset="0"/>
              </a:rPr>
              <a:t>&gt;</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err="1">
                <a:solidFill>
                  <a:srgbClr val="A52A2A"/>
                </a:solidFill>
                <a:latin typeface="Consolas" panose="020B0609020204030204" pitchFamily="49" charset="0"/>
              </a:rPr>
              <a:t>firstName</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Peter</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firstName</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err="1">
                <a:solidFill>
                  <a:srgbClr val="A52A2A"/>
                </a:solidFill>
                <a:latin typeface="Consolas" panose="020B0609020204030204" pitchFamily="49" charset="0"/>
              </a:rPr>
              <a:t>lastName</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Jones</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lastName</a:t>
            </a:r>
            <a:r>
              <a:rPr lang="en-US" dirty="0">
                <a:solidFill>
                  <a:srgbClr val="0000CD"/>
                </a:solidFill>
                <a:latin typeface="Consolas" panose="020B0609020204030204" pitchFamily="49" charset="0"/>
              </a:rPr>
              <a:t>&gt;</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/employee</a:t>
            </a:r>
            <a:r>
              <a:rPr lang="en-US" dirty="0">
                <a:solidFill>
                  <a:srgbClr val="0000CD"/>
                </a:solidFill>
                <a:latin typeface="Consolas" panose="020B0609020204030204" pitchFamily="49" charset="0"/>
              </a:rPr>
              <a:t>&gt;</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/employees</a:t>
            </a:r>
            <a:r>
              <a:rPr lang="en-US" dirty="0">
                <a:solidFill>
                  <a:srgbClr val="0000CD"/>
                </a:solidFill>
                <a:latin typeface="Consolas" panose="020B0609020204030204" pitchFamily="49" charset="0"/>
              </a:rPr>
              <a:t>&gt;</a:t>
            </a:r>
            <a:endParaRPr lang="en-US" dirty="0"/>
          </a:p>
        </p:txBody>
      </p:sp>
      <p:sp>
        <p:nvSpPr>
          <p:cNvPr id="5" name="Rectangle 4">
            <a:extLst>
              <a:ext uri="{FF2B5EF4-FFF2-40B4-BE49-F238E27FC236}">
                <a16:creationId xmlns:a16="http://schemas.microsoft.com/office/drawing/2014/main" id="{51D7499C-5A3A-4048-A53B-5009067BA0F8}"/>
              </a:ext>
            </a:extLst>
          </p:cNvPr>
          <p:cNvSpPr/>
          <p:nvPr/>
        </p:nvSpPr>
        <p:spPr>
          <a:xfrm flipH="1">
            <a:off x="4571999" y="2943498"/>
            <a:ext cx="45719" cy="3762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7854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A38B7ED-163A-4808-82A6-9F1D64F6E94A}"/>
              </a:ext>
            </a:extLst>
          </p:cNvPr>
          <p:cNvSpPr>
            <a:spLocks noGrp="1"/>
          </p:cNvSpPr>
          <p:nvPr>
            <p:ph type="title"/>
          </p:nvPr>
        </p:nvSpPr>
        <p:spPr/>
        <p:txBody>
          <a:bodyPr>
            <a:normAutofit fontScale="90000"/>
          </a:bodyPr>
          <a:lstStyle/>
          <a:p>
            <a:r>
              <a:rPr lang="en-CA" dirty="0"/>
              <a:t>Example1: Calling web API</a:t>
            </a:r>
            <a:br>
              <a:rPr lang="en-CA" dirty="0"/>
            </a:br>
            <a:endParaRPr lang="en-US" dirty="0"/>
          </a:p>
        </p:txBody>
      </p:sp>
      <p:sp>
        <p:nvSpPr>
          <p:cNvPr id="49155" name="Rectangle 3">
            <a:extLst>
              <a:ext uri="{FF2B5EF4-FFF2-40B4-BE49-F238E27FC236}">
                <a16:creationId xmlns:a16="http://schemas.microsoft.com/office/drawing/2014/main" id="{96F3AF96-7E4C-4DC4-B258-4B33BFAFE643}"/>
              </a:ext>
            </a:extLst>
          </p:cNvPr>
          <p:cNvSpPr>
            <a:spLocks noGrp="1" noChangeArrowheads="1"/>
          </p:cNvSpPr>
          <p:nvPr>
            <p:ph idx="1"/>
          </p:nvPr>
        </p:nvSpPr>
        <p:spPr>
          <a:xfrm>
            <a:off x="304800" y="1551749"/>
            <a:ext cx="8686800" cy="4525963"/>
          </a:xfrm>
        </p:spPr>
        <p:txBody>
          <a:bodyPr>
            <a:normAutofit fontScale="85000" lnSpcReduction="20000"/>
          </a:bodyPr>
          <a:lstStyle/>
          <a:p>
            <a:pPr marL="0" indent="0">
              <a:buNone/>
            </a:pPr>
            <a:r>
              <a:rPr lang="en-US" altLang="en-US" sz="2400" dirty="0">
                <a:solidFill>
                  <a:srgbClr val="000000"/>
                </a:solidFill>
                <a:cs typeface="Times New Roman" panose="02020603050405020304" pitchFamily="18" charset="0"/>
              </a:rPr>
              <a:t># importing the requests library </a:t>
            </a:r>
          </a:p>
          <a:p>
            <a:pPr marL="0" indent="0">
              <a:buNone/>
            </a:pPr>
            <a:r>
              <a:rPr lang="en-US" altLang="en-US" sz="2400" dirty="0">
                <a:solidFill>
                  <a:srgbClr val="000000"/>
                </a:solidFill>
                <a:cs typeface="Times New Roman" panose="02020603050405020304" pitchFamily="18" charset="0"/>
              </a:rPr>
              <a:t>import requests </a:t>
            </a:r>
          </a:p>
          <a:p>
            <a:pPr marL="0" indent="0">
              <a:buNone/>
            </a:pPr>
            <a:r>
              <a:rPr lang="en-US" altLang="en-US" sz="2400" dirty="0">
                <a:solidFill>
                  <a:srgbClr val="000000"/>
                </a:solidFill>
                <a:cs typeface="Times New Roman" panose="02020603050405020304" pitchFamily="18" charset="0"/>
              </a:rPr>
              <a:t>  </a:t>
            </a:r>
          </a:p>
          <a:p>
            <a:pPr marL="0" indent="0">
              <a:buNone/>
            </a:pPr>
            <a:r>
              <a:rPr lang="en-US" altLang="en-US" sz="2400" dirty="0">
                <a:solidFill>
                  <a:srgbClr val="000000"/>
                </a:solidFill>
                <a:cs typeface="Times New Roman" panose="02020603050405020304" pitchFamily="18" charset="0"/>
              </a:rPr>
              <a:t># </a:t>
            </a:r>
            <a:r>
              <a:rPr lang="en-US" altLang="en-US" sz="2400" dirty="0" err="1">
                <a:solidFill>
                  <a:srgbClr val="000000"/>
                </a:solidFill>
                <a:cs typeface="Times New Roman" panose="02020603050405020304" pitchFamily="18" charset="0"/>
              </a:rPr>
              <a:t>api</a:t>
            </a:r>
            <a:r>
              <a:rPr lang="en-US" altLang="en-US" sz="2400" dirty="0">
                <a:solidFill>
                  <a:srgbClr val="000000"/>
                </a:solidFill>
                <a:cs typeface="Times New Roman" panose="02020603050405020304" pitchFamily="18" charset="0"/>
              </a:rPr>
              <a:t>-endpoint </a:t>
            </a:r>
          </a:p>
          <a:p>
            <a:pPr marL="0" indent="0">
              <a:buNone/>
            </a:pPr>
            <a:r>
              <a:rPr lang="en-US" altLang="en-US" sz="2400" dirty="0">
                <a:solidFill>
                  <a:srgbClr val="000000"/>
                </a:solidFill>
                <a:cs typeface="Times New Roman" panose="02020603050405020304" pitchFamily="18" charset="0"/>
              </a:rPr>
              <a:t>URL = "http://maps.googleapis.com/maps/</a:t>
            </a:r>
            <a:r>
              <a:rPr lang="en-US" altLang="en-US" sz="2400" dirty="0" err="1">
                <a:solidFill>
                  <a:srgbClr val="000000"/>
                </a:solidFill>
                <a:cs typeface="Times New Roman" panose="02020603050405020304" pitchFamily="18" charset="0"/>
              </a:rPr>
              <a:t>api</a:t>
            </a:r>
            <a:r>
              <a:rPr lang="en-US" altLang="en-US" sz="2400" dirty="0">
                <a:solidFill>
                  <a:srgbClr val="000000"/>
                </a:solidFill>
                <a:cs typeface="Times New Roman" panose="02020603050405020304" pitchFamily="18" charset="0"/>
              </a:rPr>
              <a:t>/geocode/json"</a:t>
            </a:r>
          </a:p>
          <a:p>
            <a:pPr marL="0" indent="0">
              <a:buNone/>
            </a:pPr>
            <a:r>
              <a:rPr lang="en-US" altLang="en-US" sz="2400" dirty="0">
                <a:solidFill>
                  <a:srgbClr val="000000"/>
                </a:solidFill>
                <a:cs typeface="Times New Roman" panose="02020603050405020304" pitchFamily="18" charset="0"/>
              </a:rPr>
              <a:t>  </a:t>
            </a:r>
          </a:p>
          <a:p>
            <a:pPr marL="0" indent="0">
              <a:buNone/>
            </a:pPr>
            <a:r>
              <a:rPr lang="en-US" altLang="en-US" sz="2400" dirty="0">
                <a:solidFill>
                  <a:srgbClr val="000000"/>
                </a:solidFill>
                <a:cs typeface="Times New Roman" panose="02020603050405020304" pitchFamily="18" charset="0"/>
              </a:rPr>
              <a:t># location given here </a:t>
            </a:r>
          </a:p>
          <a:p>
            <a:pPr marL="0" indent="0">
              <a:buNone/>
            </a:pPr>
            <a:r>
              <a:rPr lang="en-US" altLang="en-US" sz="2400" dirty="0">
                <a:solidFill>
                  <a:srgbClr val="000000"/>
                </a:solidFill>
                <a:cs typeface="Times New Roman" panose="02020603050405020304" pitchFamily="18" charset="0"/>
              </a:rPr>
              <a:t>location = “Suez university"</a:t>
            </a:r>
          </a:p>
          <a:p>
            <a:pPr marL="0" indent="0">
              <a:buNone/>
            </a:pPr>
            <a:r>
              <a:rPr lang="en-US" altLang="en-US" sz="2400" dirty="0">
                <a:solidFill>
                  <a:srgbClr val="000000"/>
                </a:solidFill>
                <a:cs typeface="Times New Roman" panose="02020603050405020304" pitchFamily="18" charset="0"/>
              </a:rPr>
              <a:t>  </a:t>
            </a:r>
          </a:p>
          <a:p>
            <a:pPr marL="0" indent="0">
              <a:buNone/>
            </a:pPr>
            <a:r>
              <a:rPr lang="en-US" altLang="en-US" sz="2400" dirty="0">
                <a:solidFill>
                  <a:srgbClr val="000000"/>
                </a:solidFill>
                <a:cs typeface="Times New Roman" panose="02020603050405020304" pitchFamily="18" charset="0"/>
              </a:rPr>
              <a:t># defining a params </a:t>
            </a:r>
            <a:r>
              <a:rPr lang="en-US" altLang="en-US" sz="2400" dirty="0" err="1">
                <a:solidFill>
                  <a:srgbClr val="000000"/>
                </a:solidFill>
                <a:cs typeface="Times New Roman" panose="02020603050405020304" pitchFamily="18" charset="0"/>
              </a:rPr>
              <a:t>dict</a:t>
            </a:r>
            <a:r>
              <a:rPr lang="en-US" altLang="en-US" sz="2400" dirty="0">
                <a:solidFill>
                  <a:srgbClr val="000000"/>
                </a:solidFill>
                <a:cs typeface="Times New Roman" panose="02020603050405020304" pitchFamily="18" charset="0"/>
              </a:rPr>
              <a:t> for the parameters to be sent to the API </a:t>
            </a:r>
          </a:p>
          <a:p>
            <a:pPr marL="0" indent="0">
              <a:buNone/>
            </a:pPr>
            <a:r>
              <a:rPr lang="en-US" altLang="en-US" sz="2400" dirty="0">
                <a:solidFill>
                  <a:srgbClr val="000000"/>
                </a:solidFill>
                <a:cs typeface="Times New Roman" panose="02020603050405020304" pitchFamily="18" charset="0"/>
              </a:rPr>
              <a:t>PARAMS = {'</a:t>
            </a:r>
            <a:r>
              <a:rPr lang="en-US" altLang="en-US" sz="2400" dirty="0" err="1">
                <a:solidFill>
                  <a:srgbClr val="000000"/>
                </a:solidFill>
                <a:cs typeface="Times New Roman" panose="02020603050405020304" pitchFamily="18" charset="0"/>
              </a:rPr>
              <a:t>address':location</a:t>
            </a:r>
            <a:r>
              <a:rPr lang="en-US" altLang="en-US" sz="2400" dirty="0">
                <a:solidFill>
                  <a:srgbClr val="000000"/>
                </a:solidFill>
                <a:cs typeface="Times New Roman" panose="02020603050405020304" pitchFamily="18" charset="0"/>
              </a:rPr>
              <a:t>} </a:t>
            </a:r>
          </a:p>
          <a:p>
            <a:pPr marL="0" indent="0">
              <a:buNone/>
            </a:pPr>
            <a:r>
              <a:rPr lang="en-US" altLang="en-US" sz="2400" dirty="0">
                <a:solidFill>
                  <a:srgbClr val="000000"/>
                </a:solidFill>
                <a:cs typeface="Times New Roman" panose="02020603050405020304" pitchFamily="18" charset="0"/>
              </a:rPr>
              <a:t>  </a:t>
            </a:r>
          </a:p>
          <a:p>
            <a:pPr marL="0" indent="0">
              <a:buNone/>
            </a:pPr>
            <a:r>
              <a:rPr lang="en-US" altLang="en-US" sz="2400" dirty="0">
                <a:solidFill>
                  <a:srgbClr val="000000"/>
                </a:solidFill>
                <a:cs typeface="Times New Roman" panose="02020603050405020304" pitchFamily="18" charset="0"/>
              </a:rPr>
              <a:t># sending get request and saving the response as response object </a:t>
            </a:r>
          </a:p>
          <a:p>
            <a:pPr marL="0" indent="0">
              <a:buNone/>
            </a:pPr>
            <a:r>
              <a:rPr lang="en-US" altLang="en-US" sz="2400" dirty="0">
                <a:solidFill>
                  <a:srgbClr val="000000"/>
                </a:solidFill>
                <a:cs typeface="Times New Roman" panose="02020603050405020304" pitchFamily="18" charset="0"/>
              </a:rPr>
              <a:t>r = </a:t>
            </a:r>
            <a:r>
              <a:rPr lang="en-US" altLang="en-US" sz="2400" dirty="0" err="1">
                <a:solidFill>
                  <a:srgbClr val="000000"/>
                </a:solidFill>
                <a:cs typeface="Times New Roman" panose="02020603050405020304" pitchFamily="18" charset="0"/>
              </a:rPr>
              <a:t>requests.get</a:t>
            </a:r>
            <a:r>
              <a:rPr lang="en-US" altLang="en-US" sz="2400" dirty="0">
                <a:solidFill>
                  <a:srgbClr val="000000"/>
                </a:solidFill>
                <a:cs typeface="Times New Roman" panose="02020603050405020304" pitchFamily="18" charset="0"/>
              </a:rPr>
              <a:t>(</a:t>
            </a:r>
            <a:r>
              <a:rPr lang="en-US" altLang="en-US" sz="2400" dirty="0" err="1">
                <a:solidFill>
                  <a:srgbClr val="000000"/>
                </a:solidFill>
                <a:cs typeface="Times New Roman" panose="02020603050405020304" pitchFamily="18" charset="0"/>
              </a:rPr>
              <a:t>url</a:t>
            </a:r>
            <a:r>
              <a:rPr lang="en-US" altLang="en-US" sz="2400" dirty="0">
                <a:solidFill>
                  <a:srgbClr val="000000"/>
                </a:solidFill>
                <a:cs typeface="Times New Roman" panose="02020603050405020304" pitchFamily="18" charset="0"/>
              </a:rPr>
              <a:t> = URL, params = PARAMS) </a:t>
            </a:r>
          </a:p>
          <a:p>
            <a:pPr marL="0" indent="0">
              <a:buNone/>
            </a:pPr>
            <a:r>
              <a:rPr lang="en-US" altLang="en-US" sz="2400" dirty="0">
                <a:solidFill>
                  <a:srgbClr val="000000"/>
                </a:solidFill>
                <a:cs typeface="Times New Roman" panose="02020603050405020304" pitchFamily="18" charset="0"/>
              </a:rPr>
              <a:t>  </a:t>
            </a:r>
          </a:p>
        </p:txBody>
      </p:sp>
      <p:sp>
        <p:nvSpPr>
          <p:cNvPr id="22" name="عنصر نائب لرقم الشريحة 3">
            <a:extLst>
              <a:ext uri="{FF2B5EF4-FFF2-40B4-BE49-F238E27FC236}">
                <a16:creationId xmlns:a16="http://schemas.microsoft.com/office/drawing/2014/main" id="{AE8EBFAE-F401-41F9-840F-466476A8E83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Arial" pitchFamily="34" charset="0"/>
              </a:defRPr>
            </a:lvl9pPr>
          </a:lstStyle>
          <a:p>
            <a:pPr eaLnBrk="1" hangingPunct="1"/>
            <a:fld id="{02B666CF-CBDA-4B6C-90E2-3B500A7408BF}" type="slidenum">
              <a:rPr lang="en-US" smtClean="0">
                <a:solidFill>
                  <a:srgbClr val="000000"/>
                </a:solidFill>
              </a:rPr>
              <a:pPr eaLnBrk="1" hangingPunct="1"/>
              <a:t>6</a:t>
            </a:fld>
            <a:endParaRPr lang="en-US" dirty="0">
              <a:solidFill>
                <a:srgbClr val="000000"/>
              </a:solidFill>
            </a:endParaRPr>
          </a:p>
        </p:txBody>
      </p:sp>
      <p:sp>
        <p:nvSpPr>
          <p:cNvPr id="6" name="Rectangle 5">
            <a:extLst>
              <a:ext uri="{FF2B5EF4-FFF2-40B4-BE49-F238E27FC236}">
                <a16:creationId xmlns:a16="http://schemas.microsoft.com/office/drawing/2014/main" id="{71954119-7441-483A-9374-E11BF79B561E}"/>
              </a:ext>
            </a:extLst>
          </p:cNvPr>
          <p:cNvSpPr/>
          <p:nvPr/>
        </p:nvSpPr>
        <p:spPr>
          <a:xfrm>
            <a:off x="2210152" y="1061285"/>
            <a:ext cx="3631122" cy="369332"/>
          </a:xfrm>
          <a:prstGeom prst="rect">
            <a:avLst/>
          </a:prstGeom>
        </p:spPr>
        <p:txBody>
          <a:bodyPr wrap="none">
            <a:spAutoFit/>
          </a:bodyPr>
          <a:lstStyle/>
          <a:p>
            <a:r>
              <a:rPr lang="en-US" dirty="0">
                <a:solidFill>
                  <a:srgbClr val="323232"/>
                </a:solidFill>
                <a:latin typeface="Courier New" panose="02070309020205020404" pitchFamily="49" charset="0"/>
              </a:rPr>
              <a:t>C:\&gt;&gt;pip install requests</a:t>
            </a:r>
            <a:endParaRPr lang="en-US" dirty="0"/>
          </a:p>
        </p:txBody>
      </p:sp>
      <p:sp>
        <p:nvSpPr>
          <p:cNvPr id="8" name="Rectangle 7">
            <a:extLst>
              <a:ext uri="{FF2B5EF4-FFF2-40B4-BE49-F238E27FC236}">
                <a16:creationId xmlns:a16="http://schemas.microsoft.com/office/drawing/2014/main" id="{1ECD3613-5D41-4B85-BEA3-E065C36D311C}"/>
              </a:ext>
            </a:extLst>
          </p:cNvPr>
          <p:cNvSpPr/>
          <p:nvPr/>
        </p:nvSpPr>
        <p:spPr>
          <a:xfrm>
            <a:off x="1066800" y="5796715"/>
            <a:ext cx="7086600" cy="369332"/>
          </a:xfrm>
          <a:prstGeom prst="rect">
            <a:avLst/>
          </a:prstGeom>
        </p:spPr>
        <p:txBody>
          <a:bodyPr wrap="square">
            <a:spAutoFit/>
          </a:bodyPr>
          <a:lstStyle/>
          <a:p>
            <a:r>
              <a:rPr lang="en-US" dirty="0">
                <a:hlinkClick r:id="rId2"/>
              </a:rPr>
              <a:t>https://www.geeksforgeeks.org/get-post-requests-using-python/</a:t>
            </a:r>
            <a:endParaRPr lang="en-US" dirty="0"/>
          </a:p>
        </p:txBody>
      </p:sp>
      <p:sp>
        <p:nvSpPr>
          <p:cNvPr id="3" name="Rectangle 2">
            <a:extLst>
              <a:ext uri="{FF2B5EF4-FFF2-40B4-BE49-F238E27FC236}">
                <a16:creationId xmlns:a16="http://schemas.microsoft.com/office/drawing/2014/main" id="{1FDD9884-B80E-4B0F-97D5-753F77CD6A56}"/>
              </a:ext>
            </a:extLst>
          </p:cNvPr>
          <p:cNvSpPr/>
          <p:nvPr/>
        </p:nvSpPr>
        <p:spPr>
          <a:xfrm>
            <a:off x="5715000" y="1566497"/>
            <a:ext cx="2775119" cy="400110"/>
          </a:xfrm>
          <a:prstGeom prst="rect">
            <a:avLst/>
          </a:prstGeom>
        </p:spPr>
        <p:txBody>
          <a:bodyPr wrap="none">
            <a:spAutoFit/>
          </a:bodyPr>
          <a:lstStyle/>
          <a:p>
            <a:r>
              <a:rPr lang="en-US" sz="2000" b="1" dirty="0">
                <a:solidFill>
                  <a:srgbClr val="009900"/>
                </a:solidFill>
                <a:latin typeface="Roboto"/>
              </a:rPr>
              <a:t>Making a Get request</a:t>
            </a:r>
            <a:endParaRPr lang="en-US" sz="2000" dirty="0">
              <a:solidFill>
                <a:srgbClr val="0099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5ACB9-9C15-4001-BB14-81CFCAA99DBB}"/>
              </a:ext>
            </a:extLst>
          </p:cNvPr>
          <p:cNvSpPr>
            <a:spLocks noGrp="1"/>
          </p:cNvSpPr>
          <p:nvPr>
            <p:ph type="title"/>
          </p:nvPr>
        </p:nvSpPr>
        <p:spPr/>
        <p:txBody>
          <a:bodyPr/>
          <a:lstStyle/>
          <a:p>
            <a:r>
              <a:rPr lang="en-US" dirty="0"/>
              <a:t>Creating a web API in Python</a:t>
            </a:r>
          </a:p>
        </p:txBody>
      </p:sp>
      <p:sp>
        <p:nvSpPr>
          <p:cNvPr id="3" name="Content Placeholder 2">
            <a:extLst>
              <a:ext uri="{FF2B5EF4-FFF2-40B4-BE49-F238E27FC236}">
                <a16:creationId xmlns:a16="http://schemas.microsoft.com/office/drawing/2014/main" id="{8BCE54B6-8552-410C-81E9-AFEEB1F26B61}"/>
              </a:ext>
            </a:extLst>
          </p:cNvPr>
          <p:cNvSpPr>
            <a:spLocks noGrp="1"/>
          </p:cNvSpPr>
          <p:nvPr>
            <p:ph idx="1"/>
          </p:nvPr>
        </p:nvSpPr>
        <p:spPr/>
        <p:txBody>
          <a:bodyPr>
            <a:normAutofit/>
          </a:bodyPr>
          <a:lstStyle/>
          <a:p>
            <a:r>
              <a:rPr lang="en-US" dirty="0"/>
              <a:t>Don’t we need a web server to let the API settle on it?</a:t>
            </a:r>
          </a:p>
          <a:p>
            <a:r>
              <a:rPr lang="en-US" dirty="0"/>
              <a:t>How can we direct our calls to the Web server and receive responses?</a:t>
            </a:r>
          </a:p>
          <a:p>
            <a:pPr marL="0" indent="0">
              <a:buNone/>
            </a:pPr>
            <a:r>
              <a:rPr lang="en-US" dirty="0">
                <a:solidFill>
                  <a:srgbClr val="C00000"/>
                </a:solidFill>
              </a:rPr>
              <a:t>pip install flask</a:t>
            </a:r>
          </a:p>
          <a:p>
            <a:r>
              <a:rPr lang="en-US" dirty="0"/>
              <a:t>Flask: is a lightweight web application framework. It is designed to make getting started quick and easy, with the ability to scale up to complex applications. </a:t>
            </a:r>
          </a:p>
        </p:txBody>
      </p:sp>
      <p:sp>
        <p:nvSpPr>
          <p:cNvPr id="4" name="Date Placeholder 3">
            <a:extLst>
              <a:ext uri="{FF2B5EF4-FFF2-40B4-BE49-F238E27FC236}">
                <a16:creationId xmlns:a16="http://schemas.microsoft.com/office/drawing/2014/main" id="{86802F22-CAD1-461F-AD2F-C20585392571}"/>
              </a:ext>
            </a:extLst>
          </p:cNvPr>
          <p:cNvSpPr>
            <a:spLocks noGrp="1"/>
          </p:cNvSpPr>
          <p:nvPr>
            <p:ph type="dt" sz="half" idx="10"/>
          </p:nvPr>
        </p:nvSpPr>
        <p:spPr/>
        <p:txBody>
          <a:bodyPr/>
          <a:lstStyle/>
          <a:p>
            <a:r>
              <a:rPr lang="en-US"/>
              <a:t>Dr. Hussien M. Sharaf</a:t>
            </a:r>
          </a:p>
        </p:txBody>
      </p:sp>
      <p:sp>
        <p:nvSpPr>
          <p:cNvPr id="6" name="Rectangle 5">
            <a:extLst>
              <a:ext uri="{FF2B5EF4-FFF2-40B4-BE49-F238E27FC236}">
                <a16:creationId xmlns:a16="http://schemas.microsoft.com/office/drawing/2014/main" id="{ABCA88BD-9F22-4609-BF69-9177A455B79F}"/>
              </a:ext>
            </a:extLst>
          </p:cNvPr>
          <p:cNvSpPr/>
          <p:nvPr/>
        </p:nvSpPr>
        <p:spPr>
          <a:xfrm>
            <a:off x="304800" y="5867400"/>
            <a:ext cx="8229600" cy="369332"/>
          </a:xfrm>
          <a:prstGeom prst="rect">
            <a:avLst/>
          </a:prstGeom>
        </p:spPr>
        <p:txBody>
          <a:bodyPr wrap="square">
            <a:spAutoFit/>
          </a:bodyPr>
          <a:lstStyle/>
          <a:p>
            <a:r>
              <a:rPr lang="en-US" dirty="0">
                <a:hlinkClick r:id="rId2"/>
              </a:rPr>
              <a:t>https://flask.palletsprojects.com/en/1.1.x/quickstart/#a-minimal-application</a:t>
            </a:r>
            <a:endParaRPr lang="en-US" dirty="0"/>
          </a:p>
        </p:txBody>
      </p:sp>
    </p:spTree>
    <p:extLst>
      <p:ext uri="{BB962C8B-B14F-4D97-AF65-F5344CB8AC3E}">
        <p14:creationId xmlns:p14="http://schemas.microsoft.com/office/powerpoint/2010/main" val="2981645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C767B-3FA8-40F9-87A1-34F54CB8CF21}"/>
              </a:ext>
            </a:extLst>
          </p:cNvPr>
          <p:cNvSpPr>
            <a:spLocks noGrp="1"/>
          </p:cNvSpPr>
          <p:nvPr>
            <p:ph type="title"/>
          </p:nvPr>
        </p:nvSpPr>
        <p:spPr/>
        <p:txBody>
          <a:bodyPr>
            <a:normAutofit/>
          </a:bodyPr>
          <a:lstStyle/>
          <a:p>
            <a:r>
              <a:rPr lang="en-US" dirty="0">
                <a:effectLst/>
              </a:rPr>
              <a:t>Ex1. </a:t>
            </a:r>
            <a:r>
              <a:rPr lang="en-US" dirty="0" err="1">
                <a:effectLst/>
              </a:rPr>
              <a:t>Quickstart</a:t>
            </a:r>
            <a:r>
              <a:rPr lang="en-US" dirty="0">
                <a:effectLst/>
              </a:rPr>
              <a:t>  to  flask</a:t>
            </a:r>
            <a:endParaRPr lang="en-US" dirty="0"/>
          </a:p>
        </p:txBody>
      </p:sp>
      <p:sp>
        <p:nvSpPr>
          <p:cNvPr id="3" name="Content Placeholder 2">
            <a:extLst>
              <a:ext uri="{FF2B5EF4-FFF2-40B4-BE49-F238E27FC236}">
                <a16:creationId xmlns:a16="http://schemas.microsoft.com/office/drawing/2014/main" id="{15351B56-6877-4E4E-864E-E10E352509A0}"/>
              </a:ext>
            </a:extLst>
          </p:cNvPr>
          <p:cNvSpPr>
            <a:spLocks noGrp="1"/>
          </p:cNvSpPr>
          <p:nvPr>
            <p:ph idx="1"/>
          </p:nvPr>
        </p:nvSpPr>
        <p:spPr/>
        <p:txBody>
          <a:bodyPr/>
          <a:lstStyle/>
          <a:p>
            <a:pPr marL="514350" indent="-514350">
              <a:buFont typeface="+mj-lt"/>
              <a:buAutoNum type="arabicPeriod"/>
            </a:pPr>
            <a:r>
              <a:rPr lang="en-US" dirty="0"/>
              <a:t>from flask import Flask</a:t>
            </a:r>
          </a:p>
          <a:p>
            <a:pPr marL="514350" indent="-514350">
              <a:buFont typeface="+mj-lt"/>
              <a:buAutoNum type="arabicPeriod"/>
            </a:pPr>
            <a:r>
              <a:rPr lang="en-US" dirty="0"/>
              <a:t>app = Flask(__name__)</a:t>
            </a:r>
          </a:p>
          <a:p>
            <a:pPr marL="514350" indent="-514350">
              <a:buFont typeface="+mj-lt"/>
              <a:buAutoNum type="arabicPeriod"/>
            </a:pPr>
            <a:r>
              <a:rPr lang="en-US" dirty="0"/>
              <a:t>@</a:t>
            </a:r>
            <a:r>
              <a:rPr lang="en-US" dirty="0" err="1"/>
              <a:t>app.route</a:t>
            </a:r>
            <a:r>
              <a:rPr lang="en-US" dirty="0"/>
              <a:t>('/')</a:t>
            </a:r>
          </a:p>
          <a:p>
            <a:pPr marL="514350" indent="-514350">
              <a:buFont typeface="+mj-lt"/>
              <a:buAutoNum type="arabicPeriod"/>
            </a:pPr>
            <a:r>
              <a:rPr lang="en-US" dirty="0"/>
              <a:t>def </a:t>
            </a:r>
            <a:r>
              <a:rPr lang="en-US" dirty="0" err="1"/>
              <a:t>hello_world</a:t>
            </a:r>
            <a:r>
              <a:rPr lang="en-US" dirty="0"/>
              <a:t>():</a:t>
            </a:r>
          </a:p>
          <a:p>
            <a:pPr marL="514350" indent="-514350">
              <a:buFont typeface="+mj-lt"/>
              <a:buAutoNum type="arabicPeriod"/>
            </a:pPr>
            <a:r>
              <a:rPr lang="en-US" dirty="0"/>
              <a:t>    return 'Hello, World!’</a:t>
            </a:r>
          </a:p>
          <a:p>
            <a:pPr marL="514350" indent="-514350">
              <a:buFont typeface="+mj-lt"/>
              <a:buAutoNum type="arabicPeriod"/>
            </a:pPr>
            <a:endParaRPr lang="en-US" dirty="0"/>
          </a:p>
          <a:p>
            <a:pPr marL="514350" indent="-514350">
              <a:buFont typeface="+mj-lt"/>
              <a:buAutoNum type="arabicPeriod"/>
            </a:pPr>
            <a:r>
              <a:rPr lang="en-US" dirty="0" err="1"/>
              <a:t>WebHost</a:t>
            </a:r>
            <a:r>
              <a:rPr lang="en-US"/>
              <a:t> at : abc.com</a:t>
            </a:r>
            <a:endParaRPr lang="en-US" dirty="0"/>
          </a:p>
        </p:txBody>
      </p:sp>
      <p:sp>
        <p:nvSpPr>
          <p:cNvPr id="4" name="Date Placeholder 3">
            <a:extLst>
              <a:ext uri="{FF2B5EF4-FFF2-40B4-BE49-F238E27FC236}">
                <a16:creationId xmlns:a16="http://schemas.microsoft.com/office/drawing/2014/main" id="{F17F495F-94A8-4F65-AE7D-0218612F1505}"/>
              </a:ext>
            </a:extLst>
          </p:cNvPr>
          <p:cNvSpPr>
            <a:spLocks noGrp="1"/>
          </p:cNvSpPr>
          <p:nvPr>
            <p:ph type="dt" sz="half" idx="10"/>
          </p:nvPr>
        </p:nvSpPr>
        <p:spPr/>
        <p:txBody>
          <a:bodyPr/>
          <a:lstStyle/>
          <a:p>
            <a:r>
              <a:rPr lang="en-US"/>
              <a:t>Dr. Hussien M. Sharaf</a:t>
            </a:r>
          </a:p>
        </p:txBody>
      </p:sp>
    </p:spTree>
    <p:extLst>
      <p:ext uri="{BB962C8B-B14F-4D97-AF65-F5344CB8AC3E}">
        <p14:creationId xmlns:p14="http://schemas.microsoft.com/office/powerpoint/2010/main" val="879352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C767B-3FA8-40F9-87A1-34F54CB8CF21}"/>
              </a:ext>
            </a:extLst>
          </p:cNvPr>
          <p:cNvSpPr>
            <a:spLocks noGrp="1"/>
          </p:cNvSpPr>
          <p:nvPr>
            <p:ph type="title"/>
          </p:nvPr>
        </p:nvSpPr>
        <p:spPr/>
        <p:txBody>
          <a:bodyPr>
            <a:normAutofit/>
          </a:bodyPr>
          <a:lstStyle/>
          <a:p>
            <a:r>
              <a:rPr lang="en-US" dirty="0">
                <a:effectLst/>
              </a:rPr>
              <a:t>Ex1.2. </a:t>
            </a:r>
            <a:r>
              <a:rPr lang="en-US" dirty="0" err="1">
                <a:effectLst/>
              </a:rPr>
              <a:t>Quickstart</a:t>
            </a:r>
            <a:r>
              <a:rPr lang="en-US" dirty="0">
                <a:effectLst/>
              </a:rPr>
              <a:t>  to  flask</a:t>
            </a:r>
            <a:endParaRPr lang="en-US" dirty="0"/>
          </a:p>
        </p:txBody>
      </p:sp>
      <p:sp>
        <p:nvSpPr>
          <p:cNvPr id="3" name="Content Placeholder 2">
            <a:extLst>
              <a:ext uri="{FF2B5EF4-FFF2-40B4-BE49-F238E27FC236}">
                <a16:creationId xmlns:a16="http://schemas.microsoft.com/office/drawing/2014/main" id="{15351B56-6877-4E4E-864E-E10E352509A0}"/>
              </a:ext>
            </a:extLst>
          </p:cNvPr>
          <p:cNvSpPr>
            <a:spLocks noGrp="1"/>
          </p:cNvSpPr>
          <p:nvPr>
            <p:ph idx="1"/>
          </p:nvPr>
        </p:nvSpPr>
        <p:spPr/>
        <p:txBody>
          <a:bodyPr/>
          <a:lstStyle/>
          <a:p>
            <a:pPr marL="514350" indent="-514350">
              <a:buFont typeface="+mj-lt"/>
              <a:buAutoNum type="arabicPeriod"/>
            </a:pPr>
            <a:r>
              <a:rPr lang="en-US" dirty="0"/>
              <a:t>from flask import Flask</a:t>
            </a:r>
          </a:p>
          <a:p>
            <a:pPr marL="514350" indent="-514350">
              <a:buFont typeface="+mj-lt"/>
              <a:buAutoNum type="arabicPeriod"/>
            </a:pPr>
            <a:r>
              <a:rPr lang="en-US" dirty="0"/>
              <a:t>app = Flask(__name__)</a:t>
            </a:r>
          </a:p>
          <a:p>
            <a:pPr marL="514350" indent="-514350">
              <a:buFont typeface="+mj-lt"/>
              <a:buAutoNum type="arabicPeriod"/>
            </a:pPr>
            <a:r>
              <a:rPr lang="en-US" dirty="0"/>
              <a:t>@app.route(‘/helloAgain')</a:t>
            </a:r>
          </a:p>
          <a:p>
            <a:pPr marL="514350" indent="-514350">
              <a:buFont typeface="+mj-lt"/>
              <a:buAutoNum type="arabicPeriod"/>
            </a:pPr>
            <a:r>
              <a:rPr lang="en-US" dirty="0"/>
              <a:t>def </a:t>
            </a:r>
            <a:r>
              <a:rPr lang="en-US" dirty="0" err="1"/>
              <a:t>hello_again</a:t>
            </a:r>
            <a:r>
              <a:rPr lang="en-US" dirty="0"/>
              <a:t>():</a:t>
            </a:r>
          </a:p>
          <a:p>
            <a:pPr marL="514350" indent="-514350">
              <a:buFont typeface="+mj-lt"/>
              <a:buAutoNum type="arabicPeriod"/>
            </a:pPr>
            <a:r>
              <a:rPr lang="en-US" dirty="0"/>
              <a:t>    return 'Hello, World!’</a:t>
            </a:r>
          </a:p>
          <a:p>
            <a:pPr marL="514350" indent="-514350">
              <a:buFont typeface="+mj-lt"/>
              <a:buAutoNum type="arabicPeriod"/>
            </a:pPr>
            <a:endParaRPr lang="en-US" dirty="0"/>
          </a:p>
          <a:p>
            <a:pPr marL="514350" indent="-514350">
              <a:buFont typeface="+mj-lt"/>
              <a:buAutoNum type="arabicPeriod"/>
            </a:pPr>
            <a:r>
              <a:rPr lang="en-US" dirty="0" err="1"/>
              <a:t>WebHost</a:t>
            </a:r>
            <a:r>
              <a:rPr lang="en-US" dirty="0"/>
              <a:t> at : abc.com/</a:t>
            </a:r>
            <a:r>
              <a:rPr lang="en-US" dirty="0" err="1"/>
              <a:t>helloAgain</a:t>
            </a:r>
            <a:endParaRPr lang="en-US" dirty="0"/>
          </a:p>
        </p:txBody>
      </p:sp>
      <p:sp>
        <p:nvSpPr>
          <p:cNvPr id="4" name="Date Placeholder 3">
            <a:extLst>
              <a:ext uri="{FF2B5EF4-FFF2-40B4-BE49-F238E27FC236}">
                <a16:creationId xmlns:a16="http://schemas.microsoft.com/office/drawing/2014/main" id="{F17F495F-94A8-4F65-AE7D-0218612F1505}"/>
              </a:ext>
            </a:extLst>
          </p:cNvPr>
          <p:cNvSpPr>
            <a:spLocks noGrp="1"/>
          </p:cNvSpPr>
          <p:nvPr>
            <p:ph type="dt" sz="half" idx="10"/>
          </p:nvPr>
        </p:nvSpPr>
        <p:spPr/>
        <p:txBody>
          <a:bodyPr/>
          <a:lstStyle/>
          <a:p>
            <a:r>
              <a:rPr lang="en-US"/>
              <a:t>Dr. Hussien M. Sharaf</a:t>
            </a:r>
          </a:p>
        </p:txBody>
      </p:sp>
    </p:spTree>
    <p:extLst>
      <p:ext uri="{BB962C8B-B14F-4D97-AF65-F5344CB8AC3E}">
        <p14:creationId xmlns:p14="http://schemas.microsoft.com/office/powerpoint/2010/main" val="10423984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BookManFont">
      <a:majorFont>
        <a:latin typeface="Bookman Old Style"/>
        <a:ea typeface=""/>
        <a:cs typeface=""/>
      </a:majorFont>
      <a:minorFont>
        <a:latin typeface="Book Antiqu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8086</TotalTime>
  <Words>2749</Words>
  <Application>Microsoft Office PowerPoint</Application>
  <PresentationFormat>On-screen Show (4:3)</PresentationFormat>
  <Paragraphs>360</Paragraphs>
  <Slides>30</Slides>
  <Notes>3</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30</vt:i4>
      </vt:variant>
    </vt:vector>
  </HeadingPairs>
  <TitlesOfParts>
    <vt:vector size="46" baseType="lpstr">
      <vt:lpstr>Arial</vt:lpstr>
      <vt:lpstr>Bell MT</vt:lpstr>
      <vt:lpstr>Book Antiqua</vt:lpstr>
      <vt:lpstr>Bookman Old Style</vt:lpstr>
      <vt:lpstr>Calibri</vt:lpstr>
      <vt:lpstr>Consolas</vt:lpstr>
      <vt:lpstr>Courier New</vt:lpstr>
      <vt:lpstr>Open Sans</vt:lpstr>
      <vt:lpstr>Roboto</vt:lpstr>
      <vt:lpstr>SFMono-Regular</vt:lpstr>
      <vt:lpstr>source sans pro</vt:lpstr>
      <vt:lpstr>Times New Roman</vt:lpstr>
      <vt:lpstr>Verdana</vt:lpstr>
      <vt:lpstr>Wingdings 2</vt:lpstr>
      <vt:lpstr>Wingdings 3</vt:lpstr>
      <vt:lpstr>Concourse</vt:lpstr>
      <vt:lpstr>PowerPoint Presentation</vt:lpstr>
      <vt:lpstr>2. Customized architecture</vt:lpstr>
      <vt:lpstr>modularized architecture for Data migration</vt:lpstr>
      <vt:lpstr>Enterprise components and architectures (Cont.)</vt:lpstr>
      <vt:lpstr>XML vs JSON</vt:lpstr>
      <vt:lpstr>Example1: Calling web API </vt:lpstr>
      <vt:lpstr>Creating a web API in Python</vt:lpstr>
      <vt:lpstr>Ex1. Quickstart  to  flask</vt:lpstr>
      <vt:lpstr>Ex1.2. Quickstart  to  flask</vt:lpstr>
      <vt:lpstr>QuickStart  to  flask</vt:lpstr>
      <vt:lpstr>QuickStart  to  flask</vt:lpstr>
      <vt:lpstr>Ex2. API reading from DB</vt:lpstr>
      <vt:lpstr>Ex2. API reading from DB</vt:lpstr>
      <vt:lpstr>Ex2. output</vt:lpstr>
      <vt:lpstr>Ex2. output</vt:lpstr>
      <vt:lpstr>Ex2. output</vt:lpstr>
      <vt:lpstr>EX3: Creating a Short URL API</vt:lpstr>
      <vt:lpstr>EX3: Creating a Short URL API</vt:lpstr>
      <vt:lpstr>EX3: Router for URL shortener:</vt:lpstr>
      <vt:lpstr>EX3: Router for URL shortener:</vt:lpstr>
      <vt:lpstr>EX3: Router for URL shortener:</vt:lpstr>
      <vt:lpstr>EX3: Router for URL shortener:</vt:lpstr>
      <vt:lpstr>EX3: models.py:</vt:lpstr>
      <vt:lpstr>EX3: database.py:</vt:lpstr>
      <vt:lpstr>PowerPoint Presentation</vt:lpstr>
      <vt:lpstr>Calling web API </vt:lpstr>
      <vt:lpstr>Calling web API </vt:lpstr>
      <vt:lpstr>Example2: Calling web API </vt:lpstr>
      <vt:lpstr>Calling web API continue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Declaration of variables</dc:title>
  <dc:creator>Karoom</dc:creator>
  <cp:lastModifiedBy>hussien mohamed abdullah sharaf</cp:lastModifiedBy>
  <cp:revision>1372</cp:revision>
  <dcterms:created xsi:type="dcterms:W3CDTF">2006-08-16T00:00:00Z</dcterms:created>
  <dcterms:modified xsi:type="dcterms:W3CDTF">2023-02-23T19:37:13Z</dcterms:modified>
</cp:coreProperties>
</file>