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8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39" y="275937"/>
            <a:ext cx="8829944" cy="55914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3417" y="720597"/>
            <a:ext cx="575716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3462" y="1414462"/>
            <a:ext cx="4258309" cy="444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chitech.com/ec_intro_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598" y="1223518"/>
            <a:ext cx="69119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5"/>
              </a:spcBef>
            </a:pPr>
            <a:r>
              <a:rPr spc="-10">
                <a:solidFill>
                  <a:srgbClr val="006FC0"/>
                </a:solidFill>
              </a:rPr>
              <a:t>Lecture </a:t>
            </a:r>
            <a:r>
              <a:rPr lang="en-US" spc="-5" dirty="0">
                <a:solidFill>
                  <a:srgbClr val="006FC0"/>
                </a:solidFill>
              </a:rPr>
              <a:t>3</a:t>
            </a:r>
            <a:r>
              <a:rPr spc="-5">
                <a:solidFill>
                  <a:srgbClr val="006FC0"/>
                </a:solidFill>
              </a:rPr>
              <a:t>: </a:t>
            </a:r>
            <a:r>
              <a:rPr dirty="0">
                <a:solidFill>
                  <a:srgbClr val="006FC0"/>
                </a:solidFill>
              </a:rPr>
              <a:t>Genetic </a:t>
            </a:r>
            <a:r>
              <a:rPr spc="-5" dirty="0">
                <a:solidFill>
                  <a:srgbClr val="006FC0"/>
                </a:solidFill>
              </a:rPr>
              <a:t>Algorithms </a:t>
            </a:r>
            <a:r>
              <a:rPr spc="-980" dirty="0">
                <a:solidFill>
                  <a:srgbClr val="006FC0"/>
                </a:solidFill>
              </a:rPr>
              <a:t> </a:t>
            </a:r>
            <a:r>
              <a:rPr spc="-30" dirty="0">
                <a:solidFill>
                  <a:srgbClr val="006FC0"/>
                </a:solidFill>
              </a:rPr>
              <a:t>Operators</a:t>
            </a:r>
            <a:r>
              <a:rPr spc="-5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and</a:t>
            </a:r>
            <a:r>
              <a:rPr spc="-10" dirty="0">
                <a:solidFill>
                  <a:srgbClr val="006FC0"/>
                </a:solidFill>
              </a:rPr>
              <a:t> More</a:t>
            </a:r>
            <a:r>
              <a:rPr spc="-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301" y="3951656"/>
            <a:ext cx="4327525" cy="187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Dr. Samar Hesham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 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Science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ct val="120000"/>
              </a:lnSpc>
            </a:pP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 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 </a:t>
            </a:r>
            <a:r>
              <a:rPr sz="1800" i="1" spc="-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 University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7721" y="543559"/>
            <a:ext cx="5756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Roulette</a:t>
            </a:r>
            <a:r>
              <a:rPr spc="-50" dirty="0"/>
              <a:t> </a:t>
            </a:r>
            <a:r>
              <a:rPr dirty="0"/>
              <a:t>Wheel</a:t>
            </a:r>
            <a:r>
              <a:rPr spc="-4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55190"/>
            <a:ext cx="807339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 current </a:t>
            </a: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population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slot assigned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Calibri"/>
                <a:cs typeface="Calibri"/>
              </a:rPr>
              <a:t>proportion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C3300"/>
                </a:solidFill>
                <a:latin typeface="Calibri"/>
                <a:cs typeface="Calibri"/>
              </a:rPr>
              <a:t>it’s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fitness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645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roulette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wheel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solutions).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Roulette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stops,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Strings</a:t>
            </a:r>
            <a:r>
              <a:rPr sz="2400" spc="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Calibri"/>
                <a:cs typeface="Calibri"/>
              </a:rPr>
              <a:t>that</a:t>
            </a:r>
            <a:r>
              <a:rPr sz="2400" spc="4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are</a:t>
            </a:r>
            <a:r>
              <a:rPr sz="2400" spc="5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fitter</a:t>
            </a:r>
            <a:r>
              <a:rPr sz="2400" spc="3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are</a:t>
            </a:r>
            <a:r>
              <a:rPr sz="2400" spc="5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assigned</a:t>
            </a:r>
            <a:r>
              <a:rPr sz="2400" spc="5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2400" spc="5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larger</a:t>
            </a:r>
            <a:r>
              <a:rPr sz="2400" spc="5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slot</a:t>
            </a:r>
            <a:r>
              <a:rPr sz="2400" spc="3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and</a:t>
            </a:r>
            <a:r>
              <a:rPr sz="2400" spc="4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hence</a:t>
            </a:r>
            <a:r>
              <a:rPr sz="2400" spc="5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C3300"/>
                </a:solidFill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better</a:t>
            </a:r>
            <a:r>
              <a:rPr sz="2400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chance</a:t>
            </a:r>
            <a:r>
              <a:rPr sz="2400" spc="-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 appearing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 new</a:t>
            </a:r>
            <a:r>
              <a:rPr sz="2400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libri"/>
                <a:cs typeface="Calibri"/>
              </a:rPr>
              <a:t>population.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5408" y="643016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354" y="628599"/>
            <a:ext cx="6924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Example</a:t>
            </a:r>
            <a:r>
              <a:rPr sz="3600" spc="-40" dirty="0"/>
              <a:t> </a:t>
            </a:r>
            <a:r>
              <a:rPr sz="3600" spc="-5" dirty="0"/>
              <a:t>Of</a:t>
            </a:r>
            <a:r>
              <a:rPr sz="3600" spc="-15" dirty="0"/>
              <a:t> </a:t>
            </a:r>
            <a:r>
              <a:rPr sz="3600" spc="-30" dirty="0"/>
              <a:t>Roulette</a:t>
            </a:r>
            <a:r>
              <a:rPr sz="3600" spc="-45" dirty="0"/>
              <a:t> </a:t>
            </a:r>
            <a:r>
              <a:rPr sz="3600" dirty="0"/>
              <a:t>Wheel</a:t>
            </a:r>
            <a:r>
              <a:rPr sz="3600" spc="-30" dirty="0"/>
              <a:t> </a:t>
            </a:r>
            <a:r>
              <a:rPr sz="3600" spc="-5" dirty="0"/>
              <a:t>Selection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2912" y="1585912"/>
          <a:ext cx="8229600" cy="453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Fitness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2400" b="1" spc="-4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b="1" spc="-4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Total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78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000" spc="-30" dirty="0">
                          <a:latin typeface="Arial MT"/>
                          <a:cs typeface="Arial MT"/>
                        </a:rPr>
                        <a:t>01101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169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14.4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spc="-30" dirty="0">
                          <a:latin typeface="Arial MT"/>
                          <a:cs typeface="Arial MT"/>
                        </a:rPr>
                        <a:t>11000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576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49.2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01000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spc="-30" dirty="0">
                          <a:latin typeface="Arial MT"/>
                          <a:cs typeface="Arial MT"/>
                        </a:rPr>
                        <a:t>10011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361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30.9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2400" b="1" spc="-4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85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spc="-35" dirty="0">
                          <a:latin typeface="Arial MT"/>
                          <a:cs typeface="Arial MT"/>
                        </a:rPr>
                        <a:t>1170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100.0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0487" y="2344546"/>
            <a:ext cx="237769" cy="488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5217" y="3094080"/>
            <a:ext cx="171521" cy="402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48242" y="2859486"/>
            <a:ext cx="291207" cy="2391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8190" y="3655859"/>
            <a:ext cx="487711" cy="2348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95637" y="4383573"/>
            <a:ext cx="438651" cy="2443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8233" y="5254661"/>
            <a:ext cx="447779" cy="213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7864" y="374345"/>
            <a:ext cx="5211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3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Roulette</a:t>
            </a:r>
            <a:r>
              <a:rPr sz="4000" b="1" u="heavy" spc="-2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Wheel</a:t>
            </a:r>
            <a:r>
              <a:rPr sz="4000" b="1" u="heavy" spc="-3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1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438" y="1634902"/>
            <a:ext cx="4604870" cy="46391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1588692"/>
            <a:ext cx="3468370" cy="2627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Spinning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wheel:</a:t>
            </a:r>
            <a:endParaRPr sz="2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70"/>
              </a:spcBef>
              <a:tabLst>
                <a:tab pos="756285" algn="l"/>
              </a:tabLst>
            </a:pPr>
            <a:r>
              <a:rPr sz="1900" spc="-5" dirty="0">
                <a:latin typeface="Arial MT"/>
                <a:cs typeface="Arial MT"/>
              </a:rPr>
              <a:t>–	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bigger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player,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higher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chance/probability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ball </a:t>
            </a:r>
            <a:r>
              <a:rPr sz="1900" spc="-5" dirty="0">
                <a:latin typeface="Calibri"/>
                <a:cs typeface="Calibri"/>
              </a:rPr>
              <a:t>will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stop</a:t>
            </a:r>
            <a:r>
              <a:rPr sz="1900" spc="-5" dirty="0">
                <a:latin typeface="Calibri"/>
                <a:cs typeface="Calibri"/>
              </a:rPr>
              <a:t> 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his/her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area</a:t>
            </a:r>
            <a:endParaRPr sz="1900">
              <a:latin typeface="Calibri"/>
              <a:cs typeface="Calibri"/>
            </a:endParaRPr>
          </a:p>
          <a:p>
            <a:pPr marL="756285" marR="152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…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so,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higher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chance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he/she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wins.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GA: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4388" y="956055"/>
            <a:ext cx="5378331" cy="55399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51828" y="6370726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0.50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028" y="876122"/>
            <a:ext cx="939800" cy="51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1.00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1939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0.00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5443" y="3868561"/>
            <a:ext cx="516341" cy="1622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4251197"/>
            <a:ext cx="4994275" cy="238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73860" algn="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sz="1900" spc="-5" dirty="0">
                <a:latin typeface="Arial MT"/>
                <a:cs typeface="Arial MT"/>
              </a:rPr>
              <a:t>–	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random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endParaRPr sz="1900">
              <a:latin typeface="Calibri"/>
              <a:cs typeface="Calibri"/>
            </a:endParaRPr>
          </a:p>
          <a:p>
            <a:pPr marR="1736089" algn="r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0.00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1.00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generated.</a:t>
            </a:r>
            <a:endParaRPr sz="1900">
              <a:latin typeface="Calibri"/>
              <a:cs typeface="Calibri"/>
            </a:endParaRPr>
          </a:p>
          <a:p>
            <a:pPr marL="603885" marR="1638300" indent="-287020">
              <a:lnSpc>
                <a:spcPct val="100000"/>
              </a:lnSpc>
              <a:spcBef>
                <a:spcPts val="455"/>
              </a:spcBef>
              <a:tabLst>
                <a:tab pos="603885" algn="l"/>
              </a:tabLst>
            </a:pPr>
            <a:r>
              <a:rPr sz="1900" spc="-5" dirty="0">
                <a:latin typeface="Arial MT"/>
                <a:cs typeface="Arial MT"/>
              </a:rPr>
              <a:t>–	</a:t>
            </a:r>
            <a:r>
              <a:rPr sz="1900" spc="-10" dirty="0">
                <a:latin typeface="Calibri"/>
                <a:cs typeface="Calibri"/>
              </a:rPr>
              <a:t>The individual/chromosome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whose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range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covers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random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will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 </a:t>
            </a:r>
            <a:r>
              <a:rPr sz="1900" spc="-5" dirty="0">
                <a:latin typeface="Calibri"/>
                <a:cs typeface="Calibri"/>
              </a:rPr>
              <a:t> selected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further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operations.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087370" algn="l"/>
              </a:tabLst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10/31/2020	Author:</a:t>
            </a:r>
            <a:r>
              <a:rPr sz="1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Dr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Mohammad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Nassef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5875731"/>
            <a:ext cx="4194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Roulette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Wheel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6427114"/>
            <a:ext cx="3317875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ts val="1305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10/31/2020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545"/>
              </a:lnSpc>
            </a:pPr>
            <a:r>
              <a:rPr sz="1400" spc="-10" dirty="0">
                <a:latin typeface="Calibri"/>
                <a:cs typeface="Calibri"/>
              </a:rPr>
              <a:t>©</a:t>
            </a:r>
            <a:r>
              <a:rPr sz="1400" spc="-10" dirty="0">
                <a:latin typeface="Calibri"/>
                <a:cs typeface="Calibri"/>
                <a:hlinkClick r:id="rId2"/>
              </a:rPr>
              <a:t>http://www.softchitech.com/ec_intro_html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1117" y="6427114"/>
            <a:ext cx="1918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Author:</a:t>
            </a:r>
            <a:r>
              <a:rPr sz="1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Dr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Mohammad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Nassef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358" y="543559"/>
            <a:ext cx="73920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Any</a:t>
            </a:r>
            <a:r>
              <a:rPr spc="-25" dirty="0"/>
              <a:t> </a:t>
            </a:r>
            <a:r>
              <a:rPr spc="-5" dirty="0"/>
              <a:t>other</a:t>
            </a:r>
            <a:r>
              <a:rPr spc="-10" dirty="0"/>
              <a:t> </a:t>
            </a:r>
            <a:r>
              <a:rPr spc="-5" dirty="0"/>
              <a:t>Selection</a:t>
            </a:r>
            <a:r>
              <a:rPr spc="-20" dirty="0"/>
              <a:t> </a:t>
            </a:r>
            <a:r>
              <a:rPr spc="-35" dirty="0"/>
              <a:t>Techniques?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55190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Let’s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4938" y="6427114"/>
            <a:ext cx="175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ra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eli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Sal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sma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oblem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9754" y="356361"/>
            <a:ext cx="7382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Example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3: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spc="-45" dirty="0"/>
              <a:t>Traveling</a:t>
            </a:r>
            <a:r>
              <a:rPr sz="3600" spc="-50" dirty="0"/>
              <a:t> </a:t>
            </a:r>
            <a:r>
              <a:rPr sz="3600" spc="-5" dirty="0"/>
              <a:t>Salesman</a:t>
            </a:r>
            <a:r>
              <a:rPr sz="3600" spc="-35" dirty="0"/>
              <a:t> </a:t>
            </a:r>
            <a:r>
              <a:rPr sz="3600" spc="-15" dirty="0"/>
              <a:t>Problem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1572895"/>
            <a:ext cx="7865745" cy="3665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1F487C"/>
                </a:solidFill>
                <a:latin typeface="Calibri"/>
                <a:cs typeface="Calibri"/>
              </a:rPr>
              <a:t>Traveling</a:t>
            </a: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F487C"/>
                </a:solidFill>
                <a:latin typeface="Calibri"/>
                <a:cs typeface="Calibri"/>
              </a:rPr>
              <a:t>Salesman</a:t>
            </a:r>
            <a:r>
              <a:rPr sz="32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F487C"/>
                </a:solidFill>
                <a:latin typeface="Calibri"/>
                <a:cs typeface="Calibri"/>
              </a:rPr>
              <a:t>Problem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defined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172720" marR="240029" indent="-68580" algn="just">
              <a:lnSpc>
                <a:spcPct val="103499"/>
              </a:lnSpc>
              <a:spcBef>
                <a:spcPts val="5"/>
              </a:spcBef>
            </a:pPr>
            <a:r>
              <a:rPr sz="2400" i="1" spc="-30" dirty="0">
                <a:latin typeface="Calibri"/>
                <a:cs typeface="Calibri"/>
              </a:rPr>
              <a:t>‘</a:t>
            </a:r>
            <a:r>
              <a:rPr sz="2400" i="1" spc="-30" dirty="0">
                <a:solidFill>
                  <a:srgbClr val="1F487C"/>
                </a:solidFill>
                <a:latin typeface="Calibri"/>
                <a:cs typeface="Calibri"/>
              </a:rPr>
              <a:t>We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given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set of cities and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400" i="1" spc="-10" dirty="0">
                <a:solidFill>
                  <a:srgbClr val="1F487C"/>
                </a:solidFill>
                <a:latin typeface="Calibri"/>
                <a:cs typeface="Calibri"/>
              </a:rPr>
              <a:t>symmetric 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distance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matrix </a:t>
            </a:r>
            <a:r>
              <a:rPr sz="24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that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indicates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cost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travel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each city 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every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other </a:t>
            </a:r>
            <a:r>
              <a:rPr sz="2400" i="1" spc="-5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1F487C"/>
                </a:solidFill>
                <a:latin typeface="Calibri"/>
                <a:cs typeface="Calibri"/>
              </a:rPr>
              <a:t>city.</a:t>
            </a:r>
            <a:endParaRPr sz="2400">
              <a:latin typeface="Calibri"/>
              <a:cs typeface="Calibri"/>
            </a:endParaRPr>
          </a:p>
          <a:p>
            <a:pPr marL="172720" marR="5080" indent="-71755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goal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find</a:t>
            </a:r>
            <a:r>
              <a:rPr sz="2400" i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C3300"/>
                </a:solidFill>
                <a:latin typeface="Calibri"/>
                <a:cs typeface="Calibri"/>
              </a:rPr>
              <a:t>the</a:t>
            </a:r>
            <a:r>
              <a:rPr sz="2400" b="1" i="1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CC3300"/>
                </a:solidFill>
                <a:latin typeface="Calibri"/>
                <a:cs typeface="Calibri"/>
              </a:rPr>
              <a:t>shortest</a:t>
            </a:r>
            <a:r>
              <a:rPr sz="2400" b="1" i="1" spc="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b="1" i="1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Calibri"/>
                <a:cs typeface="Calibri"/>
              </a:rPr>
              <a:t>circular</a:t>
            </a:r>
            <a:r>
              <a:rPr sz="2400" b="1" i="1" spc="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b="1" i="1" spc="-40" dirty="0">
                <a:solidFill>
                  <a:srgbClr val="CC3300"/>
                </a:solidFill>
                <a:latin typeface="Calibri"/>
                <a:cs typeface="Calibri"/>
              </a:rPr>
              <a:t>tour</a:t>
            </a:r>
            <a:r>
              <a:rPr sz="2400" b="1" i="1" spc="-40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2400" b="1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visiting every</a:t>
            </a:r>
            <a:r>
              <a:rPr sz="24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city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1F487C"/>
                </a:solidFill>
                <a:latin typeface="Calibri"/>
                <a:cs typeface="Calibri"/>
              </a:rPr>
              <a:t>exactly </a:t>
            </a:r>
            <a:r>
              <a:rPr sz="2400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once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so as</a:t>
            </a:r>
            <a:r>
              <a:rPr sz="2400" i="1" spc="-10" dirty="0">
                <a:solidFill>
                  <a:srgbClr val="1F487C"/>
                </a:solidFill>
                <a:latin typeface="Calibri"/>
                <a:cs typeface="Calibri"/>
              </a:rPr>
              <a:t> to </a:t>
            </a:r>
            <a:r>
              <a:rPr sz="2400" b="1" i="1" spc="-5" dirty="0">
                <a:solidFill>
                  <a:srgbClr val="CC3300"/>
                </a:solidFill>
                <a:latin typeface="Calibri"/>
                <a:cs typeface="Calibri"/>
              </a:rPr>
              <a:t>minimize</a:t>
            </a:r>
            <a:r>
              <a:rPr sz="2400" b="1" i="1" spc="-3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C3300"/>
                </a:solidFill>
                <a:latin typeface="Calibri"/>
                <a:cs typeface="Calibri"/>
              </a:rPr>
              <a:t>the</a:t>
            </a:r>
            <a:r>
              <a:rPr sz="2400" b="1" i="1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CC3300"/>
                </a:solidFill>
                <a:latin typeface="Calibri"/>
                <a:cs typeface="Calibri"/>
              </a:rPr>
              <a:t>total</a:t>
            </a:r>
            <a:r>
              <a:rPr sz="2400" b="1" i="1" spc="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C3300"/>
                </a:solidFill>
                <a:latin typeface="Calibri"/>
                <a:cs typeface="Calibri"/>
              </a:rPr>
              <a:t>travel </a:t>
            </a:r>
            <a:r>
              <a:rPr sz="2400" b="1" i="1" spc="-15" dirty="0">
                <a:solidFill>
                  <a:srgbClr val="CC3300"/>
                </a:solidFill>
                <a:latin typeface="Calibri"/>
                <a:cs typeface="Calibri"/>
              </a:rPr>
              <a:t>cost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24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which </a:t>
            </a:r>
            <a:r>
              <a:rPr sz="24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includes the 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cost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traveling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1F487C"/>
                </a:solidFill>
                <a:latin typeface="Calibri"/>
                <a:cs typeface="Calibri"/>
              </a:rPr>
              <a:t>last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city </a:t>
            </a:r>
            <a:r>
              <a:rPr sz="2400" i="1" spc="-5" dirty="0">
                <a:solidFill>
                  <a:srgbClr val="1F487C"/>
                </a:solidFill>
                <a:latin typeface="Calibri"/>
                <a:cs typeface="Calibri"/>
              </a:rPr>
              <a:t>back </a:t>
            </a:r>
            <a:r>
              <a:rPr sz="2400" i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1F487C"/>
                </a:solidFill>
                <a:latin typeface="Calibri"/>
                <a:cs typeface="Calibri"/>
              </a:rPr>
              <a:t>first </a:t>
            </a:r>
            <a:r>
              <a:rPr sz="2400" i="1" spc="-5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1F487C"/>
                </a:solidFill>
                <a:latin typeface="Calibri"/>
                <a:cs typeface="Calibri"/>
              </a:rPr>
              <a:t>city’.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3497" y="311911"/>
            <a:ext cx="19392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En</a:t>
            </a:r>
            <a:r>
              <a:rPr sz="4000" b="1" spc="-30" dirty="0">
                <a:latin typeface="Calibri"/>
                <a:cs typeface="Calibri"/>
              </a:rPr>
              <a:t>c</a:t>
            </a:r>
            <a:r>
              <a:rPr sz="4000" b="1" spc="-5" dirty="0">
                <a:latin typeface="Calibri"/>
                <a:cs typeface="Calibri"/>
              </a:rPr>
              <a:t>oding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96085"/>
            <a:ext cx="760285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represented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355600" marR="5080" indent="-71755">
              <a:lnSpc>
                <a:spcPts val="2590"/>
              </a:lnSpc>
              <a:spcBef>
                <a:spcPts val="615"/>
              </a:spcBef>
              <a:tabLst>
                <a:tab pos="1536700" algn="l"/>
                <a:tab pos="6579234" algn="l"/>
              </a:tabLst>
            </a:pPr>
            <a:r>
              <a:rPr sz="2400" dirty="0">
                <a:latin typeface="Calibri"/>
                <a:cs typeface="Calibri"/>
              </a:rPr>
              <a:t>Mumbai,	Nagpur ,</a:t>
            </a:r>
            <a:r>
              <a:rPr sz="2400" spc="-5" dirty="0">
                <a:latin typeface="Calibri"/>
                <a:cs typeface="Calibri"/>
              </a:rPr>
              <a:t> C</a:t>
            </a:r>
            <a:r>
              <a:rPr sz="2400" dirty="0">
                <a:latin typeface="Calibri"/>
                <a:cs typeface="Calibri"/>
              </a:rPr>
              <a:t>alcu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Ban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	</a:t>
            </a:r>
            <a:r>
              <a:rPr sz="2400" spc="-5" dirty="0">
                <a:latin typeface="Calibri"/>
                <a:cs typeface="Calibri"/>
              </a:rPr>
              <a:t>Ch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nnai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3501009"/>
            <a:ext cx="1265555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Mumbai </a:t>
            </a:r>
            <a:r>
              <a:rPr sz="2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Nagpur </a:t>
            </a:r>
            <a:r>
              <a:rPr sz="2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Calcutta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 Delhi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 Ban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alo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Chennai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1710" y="3501009"/>
            <a:ext cx="257810" cy="2440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8575" y="3728973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3748" y="413854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3273" y="4548123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2798" y="491959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8100" y="5367273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625" y="573405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7010" y="496646"/>
            <a:ext cx="364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Encoding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spc="-35" dirty="0"/>
              <a:t>(cont’d)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8861"/>
            <a:ext cx="801497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6854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Thus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path 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sequence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integers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6.</a:t>
            </a:r>
            <a:endParaRPr sz="2400">
              <a:latin typeface="Calibri"/>
              <a:cs typeface="Calibri"/>
            </a:endParaRPr>
          </a:p>
          <a:p>
            <a:pPr marL="355600" marR="493395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example: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[1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2 3 4 5 6 ] </a:t>
            </a: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Mumbai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Nagpur</a:t>
            </a:r>
            <a:r>
              <a:rPr sz="2400" spc="-30" dirty="0">
                <a:latin typeface="Calibri"/>
                <a:cs typeface="Calibri"/>
              </a:rPr>
              <a:t>,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Nagpur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Calcutta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Calcutta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Delhi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Delhi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Bangalore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Bangalore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Chennai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finally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Chennai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Mumbai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Permutation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Encoding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position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fitness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5408" y="643016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3149" y="382346"/>
            <a:ext cx="5994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Distance/Cost</a:t>
            </a:r>
            <a:r>
              <a:rPr sz="4000" spc="-40" dirty="0"/>
              <a:t> </a:t>
            </a:r>
            <a:r>
              <a:rPr sz="4000" spc="-10" dirty="0"/>
              <a:t>Matrix</a:t>
            </a:r>
            <a:r>
              <a:rPr sz="4000" spc="-15" dirty="0"/>
              <a:t> </a:t>
            </a:r>
            <a:r>
              <a:rPr sz="4000" spc="-25" dirty="0"/>
              <a:t>For</a:t>
            </a:r>
            <a:r>
              <a:rPr sz="4000" spc="-20" dirty="0"/>
              <a:t> </a:t>
            </a:r>
            <a:r>
              <a:rPr sz="4000" spc="-15" dirty="0"/>
              <a:t>TSP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027047" y="5429199"/>
            <a:ext cx="320802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Cost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-15" dirty="0">
                <a:latin typeface="Calibri"/>
                <a:cs typeface="Calibri"/>
              </a:rPr>
              <a:t> for </a:t>
            </a:r>
            <a:r>
              <a:rPr sz="1800" spc="-5" dirty="0">
                <a:latin typeface="Calibri"/>
                <a:cs typeface="Calibri"/>
              </a:rPr>
              <a:t>six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city </a:t>
            </a:r>
            <a:r>
              <a:rPr sz="1800" spc="-10" dirty="0">
                <a:latin typeface="Calibri"/>
                <a:cs typeface="Calibri"/>
              </a:rPr>
              <a:t>example.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latin typeface="Calibri"/>
                <a:cs typeface="Calibri"/>
              </a:rPr>
              <a:t>Distances </a:t>
            </a:r>
            <a:r>
              <a:rPr sz="1400" i="1" dirty="0">
                <a:latin typeface="Calibri"/>
                <a:cs typeface="Calibri"/>
              </a:rPr>
              <a:t>in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Kilometers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2912" y="1281112"/>
          <a:ext cx="8229599" cy="3733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863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1987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998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1369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863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1124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1987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1124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1881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1676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998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1881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1369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1676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117" y="496646"/>
            <a:ext cx="3444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Fitness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7461"/>
            <a:ext cx="8031480" cy="337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477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fitness function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total cost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tour </a:t>
            </a:r>
            <a:r>
              <a:rPr sz="2400" spc="-5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chromosome.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calculated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sum of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distances </a:t>
            </a:r>
            <a:r>
              <a:rPr sz="2400" spc="-20" dirty="0">
                <a:latin typeface="Calibri"/>
                <a:cs typeface="Calibri"/>
              </a:rPr>
              <a:t>traversed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travel</a:t>
            </a:r>
            <a:r>
              <a:rPr sz="2400" spc="-10" dirty="0">
                <a:latin typeface="Calibri"/>
                <a:cs typeface="Calibri"/>
              </a:rPr>
              <a:t> segment.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Calibri"/>
              <a:cs typeface="Calibri"/>
            </a:endParaRPr>
          </a:p>
          <a:p>
            <a:pPr marL="1690370" marR="613410" indent="-794385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Calibri"/>
                <a:cs typeface="Calibri"/>
              </a:rPr>
              <a:t>The 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Smaller</a:t>
            </a:r>
            <a:r>
              <a:rPr sz="2800" i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Sum,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00FF"/>
                </a:solidFill>
                <a:latin typeface="Calibri"/>
                <a:cs typeface="Calibri"/>
              </a:rPr>
              <a:t>Better</a:t>
            </a:r>
            <a:r>
              <a:rPr sz="28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Solution </a:t>
            </a:r>
            <a:r>
              <a:rPr sz="2800" i="1" spc="-6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Represented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By</a:t>
            </a:r>
            <a:r>
              <a:rPr sz="2800" i="1" spc="-5" dirty="0">
                <a:latin typeface="Calibri"/>
                <a:cs typeface="Calibri"/>
              </a:rPr>
              <a:t> That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Chromosome.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594"/>
            <a:ext cx="3291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50" dirty="0"/>
              <a:t> </a:t>
            </a:r>
            <a:r>
              <a:rPr spc="-5" dirty="0"/>
              <a:t>simple</a:t>
            </a:r>
            <a:r>
              <a:rPr spc="-25" dirty="0"/>
              <a:t> </a:t>
            </a:r>
            <a:r>
              <a:rPr dirty="0"/>
              <a:t>GA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981" y="1316474"/>
            <a:ext cx="8161020" cy="46164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2900" marR="1120775" indent="-342900" algn="r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spc="-5" dirty="0">
                <a:latin typeface="Calibri"/>
                <a:cs typeface="Calibri"/>
              </a:rPr>
              <a:t>Has been subject of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dirty="0">
                <a:latin typeface="Calibri"/>
                <a:cs typeface="Calibri"/>
              </a:rPr>
              <a:t> (early) </a:t>
            </a:r>
            <a:r>
              <a:rPr sz="3200" spc="-5" dirty="0">
                <a:latin typeface="Calibri"/>
                <a:cs typeface="Calibri"/>
              </a:rPr>
              <a:t>studies</a:t>
            </a:r>
            <a:endParaRPr sz="3200">
              <a:latin typeface="Calibri"/>
              <a:cs typeface="Calibri"/>
            </a:endParaRPr>
          </a:p>
          <a:p>
            <a:pPr marL="287020" marR="1162050" lvl="1" indent="-287020" algn="r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benchmark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novel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9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Shows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shortcomings,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Representation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restrictive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Mutation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crossovers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applicable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bit-string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representations</a:t>
            </a:r>
            <a:endParaRPr sz="2800">
              <a:latin typeface="Calibri"/>
              <a:cs typeface="Calibri"/>
            </a:endParaRPr>
          </a:p>
          <a:p>
            <a:pPr marL="756285" marR="84645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Selection </a:t>
            </a:r>
            <a:r>
              <a:rPr sz="2800" spc="-5" dirty="0">
                <a:latin typeface="Calibri"/>
                <a:cs typeface="Calibri"/>
              </a:rPr>
              <a:t>mechanism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sensitive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converging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fitness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5608" y="299974"/>
            <a:ext cx="47326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Fitness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Function</a:t>
            </a:r>
            <a:r>
              <a:rPr sz="3600" b="1" spc="55" dirty="0">
                <a:latin typeface="Calibri"/>
                <a:cs typeface="Calibri"/>
              </a:rPr>
              <a:t> </a:t>
            </a:r>
            <a:r>
              <a:rPr sz="3800" spc="-30" dirty="0"/>
              <a:t>(cont’d)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54429"/>
            <a:ext cx="4078604" cy="48183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So,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chromosome</a:t>
            </a:r>
            <a:endParaRPr sz="2400">
              <a:latin typeface="Calibri"/>
              <a:cs typeface="Calibri"/>
            </a:endParaRPr>
          </a:p>
          <a:p>
            <a:pPr marL="355600" marR="172085" indent="-3175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latin typeface="Calibri"/>
                <a:cs typeface="Calibri"/>
              </a:rPr>
              <a:t>[4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6],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travel </a:t>
            </a:r>
            <a:r>
              <a:rPr sz="2400" spc="-5" dirty="0">
                <a:latin typeface="Calibri"/>
                <a:cs typeface="Calibri"/>
              </a:rPr>
              <a:t>or fitness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shown below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352425">
              <a:lnSpc>
                <a:spcPts val="2735"/>
              </a:lnSpc>
              <a:tabLst>
                <a:tab pos="1419225" algn="l"/>
              </a:tabLst>
            </a:pPr>
            <a:r>
              <a:rPr sz="2400" spc="-5" dirty="0">
                <a:latin typeface="Calibri"/>
                <a:cs typeface="Calibri"/>
              </a:rPr>
              <a:t>Fitness	</a:t>
            </a:r>
            <a:r>
              <a:rPr sz="2400" i="1" dirty="0">
                <a:latin typeface="Calibri"/>
                <a:cs typeface="Calibri"/>
              </a:rPr>
              <a:t>=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1407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+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1987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+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1124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i="1" dirty="0">
                <a:latin typeface="Calibri"/>
                <a:cs typeface="Calibri"/>
              </a:rPr>
              <a:t>+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1049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+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331+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2095</a:t>
            </a:r>
            <a:endParaRPr sz="2400">
              <a:latin typeface="Calibri"/>
              <a:cs typeface="Calibri"/>
            </a:endParaRPr>
          </a:p>
          <a:p>
            <a:pPr marL="1471295">
              <a:lnSpc>
                <a:spcPct val="100000"/>
              </a:lnSpc>
              <a:spcBef>
                <a:spcPts val="285"/>
              </a:spcBef>
            </a:pPr>
            <a:r>
              <a:rPr sz="2400" i="1" dirty="0">
                <a:latin typeface="Calibri"/>
                <a:cs typeface="Calibri"/>
              </a:rPr>
              <a:t>=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7993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kms.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alibri"/>
              <a:cs typeface="Calibri"/>
            </a:endParaRPr>
          </a:p>
          <a:p>
            <a:pPr marL="355600" marR="30480" indent="-342900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Since our </a:t>
            </a:r>
            <a:r>
              <a:rPr sz="2400" spc="-10" dirty="0">
                <a:latin typeface="Calibri"/>
                <a:cs typeface="Calibri"/>
              </a:rPr>
              <a:t>objective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Minimize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distance,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43462" y="1414462"/>
          <a:ext cx="4217669" cy="442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81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863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1987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1407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998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1369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082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863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208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1124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1881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1676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082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1461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082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998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1881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1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1369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1676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966" y="280161"/>
            <a:ext cx="359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Selection</a:t>
            </a:r>
            <a:r>
              <a:rPr sz="3600" b="1" spc="-60" dirty="0">
                <a:latin typeface="Calibri"/>
                <a:cs typeface="Calibri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Operator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631" y="1232661"/>
            <a:ext cx="761555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b="1" i="1" spc="-30" dirty="0">
                <a:solidFill>
                  <a:srgbClr val="CC3300"/>
                </a:solidFill>
                <a:latin typeface="Calibri"/>
                <a:cs typeface="Calibri"/>
              </a:rPr>
              <a:t>Tournament</a:t>
            </a:r>
            <a:r>
              <a:rPr sz="2400" b="1" i="1" spc="-5" dirty="0">
                <a:solidFill>
                  <a:srgbClr val="CC3300"/>
                </a:solidFill>
                <a:latin typeface="Calibri"/>
                <a:cs typeface="Calibri"/>
              </a:rPr>
              <a:t> Selection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152400" marR="5080" indent="-7175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As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suggests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C3300"/>
                </a:solidFill>
                <a:latin typeface="Calibri"/>
                <a:cs typeface="Calibri"/>
              </a:rPr>
              <a:t>tournaments</a:t>
            </a:r>
            <a:r>
              <a:rPr sz="2400" i="1" spc="-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 solutions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chosen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placed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C3300"/>
                </a:solidFill>
                <a:latin typeface="Calibri"/>
                <a:cs typeface="Calibri"/>
              </a:rPr>
              <a:t>mating</a:t>
            </a:r>
            <a:r>
              <a:rPr sz="2400" i="1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C3300"/>
                </a:solidFill>
                <a:latin typeface="Calibri"/>
                <a:cs typeface="Calibri"/>
              </a:rPr>
              <a:t>pool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solutions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picked </a:t>
            </a:r>
            <a:r>
              <a:rPr sz="2400" spc="-10" dirty="0">
                <a:latin typeface="Calibri"/>
                <a:cs typeface="Calibri"/>
              </a:rPr>
              <a:t>again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5" dirty="0">
                <a:latin typeface="Calibri"/>
                <a:cs typeface="Calibri"/>
              </a:rPr>
              <a:t> slot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52400">
              <a:lnSpc>
                <a:spcPct val="100000"/>
              </a:lnSpc>
            </a:pPr>
            <a:r>
              <a:rPr sz="2400" i="1" spc="-5" dirty="0">
                <a:solidFill>
                  <a:srgbClr val="CC3300"/>
                </a:solidFill>
                <a:latin typeface="Calibri"/>
                <a:cs typeface="Calibri"/>
              </a:rPr>
              <a:t>mating</a:t>
            </a:r>
            <a:r>
              <a:rPr sz="2400" i="1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C3300"/>
                </a:solidFill>
                <a:latin typeface="Calibri"/>
                <a:cs typeface="Calibri"/>
              </a:rPr>
              <a:t>pool</a:t>
            </a:r>
            <a:r>
              <a:rPr sz="2400" i="1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filled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10" dirty="0">
                <a:latin typeface="Calibri"/>
                <a:cs typeface="Calibri"/>
              </a:rPr>
              <a:t>solution.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6449" y="339293"/>
            <a:ext cx="6529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45" dirty="0">
                <a:latin typeface="Calibri"/>
                <a:cs typeface="Calibri"/>
              </a:rPr>
              <a:t>Tournament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Selection</a:t>
            </a:r>
            <a:r>
              <a:rPr sz="4000" b="1" spc="90" dirty="0">
                <a:latin typeface="Calibri"/>
                <a:cs typeface="Calibri"/>
              </a:rPr>
              <a:t> </a:t>
            </a:r>
            <a:r>
              <a:rPr spc="-30" dirty="0"/>
              <a:t>(cont’d)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18" y="3231074"/>
            <a:ext cx="1485265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>
              <a:lnSpc>
                <a:spcPts val="1200"/>
              </a:lnSpc>
            </a:pPr>
            <a:r>
              <a:rPr sz="1100" b="1" spc="40" dirty="0">
                <a:latin typeface="Times New Roman"/>
                <a:cs typeface="Times New Roman"/>
              </a:rPr>
              <a:t>8479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pos="505459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6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	4	5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2	1</a:t>
            </a:r>
            <a:endParaRPr sz="1750" dirty="0">
              <a:latin typeface="Times New Roman"/>
              <a:cs typeface="Times New Roman"/>
            </a:endParaRPr>
          </a:p>
          <a:p>
            <a:pPr marL="1183005">
              <a:lnSpc>
                <a:spcPct val="100000"/>
              </a:lnSpc>
              <a:spcBef>
                <a:spcPts val="665"/>
              </a:spcBef>
            </a:pPr>
            <a:r>
              <a:rPr sz="1100" b="1" spc="40" dirty="0">
                <a:latin typeface="Times New Roman"/>
                <a:cs typeface="Times New Roman"/>
              </a:rPr>
              <a:t>8142</a:t>
            </a:r>
            <a:endParaRPr sz="1100" dirty="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  <a:spcBef>
                <a:spcPts val="60"/>
              </a:spcBef>
              <a:tabLst>
                <a:tab pos="516255" algn="l"/>
                <a:tab pos="10325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2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6	3 </a:t>
            </a:r>
            <a:r>
              <a:rPr sz="1750" b="1" spc="8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4	5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1</a:t>
            </a:r>
            <a:endParaRPr sz="175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5570" y="1611458"/>
            <a:ext cx="2173605" cy="4777740"/>
            <a:chOff x="3405570" y="1611458"/>
            <a:chExt cx="2173605" cy="4777740"/>
          </a:xfrm>
        </p:grpSpPr>
        <p:sp>
          <p:nvSpPr>
            <p:cNvPr id="6" name="object 6"/>
            <p:cNvSpPr/>
            <p:nvPr/>
          </p:nvSpPr>
          <p:spPr>
            <a:xfrm>
              <a:off x="3410967" y="1616855"/>
              <a:ext cx="0" cy="4707255"/>
            </a:xfrm>
            <a:custGeom>
              <a:avLst/>
              <a:gdLst/>
              <a:ahLst/>
              <a:cxnLst/>
              <a:rect l="l" t="t" r="r" b="b"/>
              <a:pathLst>
                <a:path h="4707255">
                  <a:moveTo>
                    <a:pt x="0" y="0"/>
                  </a:moveTo>
                  <a:lnTo>
                    <a:pt x="0" y="4707252"/>
                  </a:lnTo>
                </a:path>
              </a:pathLst>
            </a:custGeom>
            <a:ln w="10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5609" y="6356343"/>
              <a:ext cx="21590" cy="32384"/>
            </a:xfrm>
            <a:custGeom>
              <a:avLst/>
              <a:gdLst/>
              <a:ahLst/>
              <a:cxnLst/>
              <a:rect l="l" t="t" r="r" b="b"/>
              <a:pathLst>
                <a:path w="21589" h="32385">
                  <a:moveTo>
                    <a:pt x="10724" y="0"/>
                  </a:moveTo>
                  <a:lnTo>
                    <a:pt x="0" y="0"/>
                  </a:lnTo>
                  <a:lnTo>
                    <a:pt x="0" y="32234"/>
                  </a:lnTo>
                  <a:lnTo>
                    <a:pt x="21448" y="32234"/>
                  </a:lnTo>
                  <a:lnTo>
                    <a:pt x="21448" y="21489"/>
                  </a:lnTo>
                  <a:lnTo>
                    <a:pt x="10724" y="21489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9516" y="6383205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28" y="0"/>
                  </a:lnTo>
                </a:path>
              </a:pathLst>
            </a:custGeom>
            <a:ln w="107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3144" y="1670638"/>
              <a:ext cx="0" cy="4707255"/>
            </a:xfrm>
            <a:custGeom>
              <a:avLst/>
              <a:gdLst/>
              <a:ahLst/>
              <a:cxnLst/>
              <a:rect l="l" t="t" r="r" b="b"/>
              <a:pathLst>
                <a:path h="4707255">
                  <a:moveTo>
                    <a:pt x="0" y="0"/>
                  </a:moveTo>
                  <a:lnTo>
                    <a:pt x="0" y="4707194"/>
                  </a:lnTo>
                </a:path>
              </a:pathLst>
            </a:custGeom>
            <a:ln w="1107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6159" y="1616922"/>
              <a:ext cx="33020" cy="21590"/>
            </a:xfrm>
            <a:custGeom>
              <a:avLst/>
              <a:gdLst/>
              <a:ahLst/>
              <a:cxnLst/>
              <a:rect l="l" t="t" r="r" b="b"/>
              <a:pathLst>
                <a:path w="33020" h="21589">
                  <a:moveTo>
                    <a:pt x="32601" y="0"/>
                  </a:moveTo>
                  <a:lnTo>
                    <a:pt x="21448" y="0"/>
                  </a:lnTo>
                  <a:lnTo>
                    <a:pt x="21448" y="21455"/>
                  </a:lnTo>
                  <a:lnTo>
                    <a:pt x="32601" y="21455"/>
                  </a:lnTo>
                  <a:lnTo>
                    <a:pt x="32601" y="0"/>
                  </a:lnTo>
                  <a:close/>
                </a:path>
                <a:path w="33020" h="21589">
                  <a:moveTo>
                    <a:pt x="21448" y="0"/>
                  </a:moveTo>
                  <a:lnTo>
                    <a:pt x="0" y="0"/>
                  </a:lnTo>
                  <a:lnTo>
                    <a:pt x="0" y="10727"/>
                  </a:lnTo>
                  <a:lnTo>
                    <a:pt x="21448" y="10727"/>
                  </a:lnTo>
                  <a:lnTo>
                    <a:pt x="21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7782" y="1622278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241" y="0"/>
                  </a:lnTo>
                </a:path>
              </a:pathLst>
            </a:custGeom>
            <a:ln w="107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9249" y="1610894"/>
            <a:ext cx="147383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7993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505459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1	3	2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6</a:t>
            </a:r>
            <a:endParaRPr sz="1750">
              <a:latin typeface="Times New Roman"/>
              <a:cs typeface="Times New Roman"/>
            </a:endParaRPr>
          </a:p>
          <a:p>
            <a:pPr marL="1172210">
              <a:lnSpc>
                <a:spcPts val="1310"/>
              </a:lnSpc>
              <a:spcBef>
                <a:spcPts val="160"/>
              </a:spcBef>
            </a:pPr>
            <a:r>
              <a:rPr sz="1100" b="1" spc="40" dirty="0">
                <a:latin typeface="Times New Roman"/>
                <a:cs typeface="Times New Roman"/>
              </a:rPr>
              <a:t>6872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279400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	3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2	1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6978" y="3343528"/>
            <a:ext cx="193675" cy="516255"/>
          </a:xfrm>
          <a:custGeom>
            <a:avLst/>
            <a:gdLst/>
            <a:ahLst/>
            <a:cxnLst/>
            <a:rect l="l" t="t" r="r" b="b"/>
            <a:pathLst>
              <a:path w="193675" h="516254">
                <a:moveTo>
                  <a:pt x="0" y="0"/>
                </a:moveTo>
                <a:lnTo>
                  <a:pt x="42896" y="10727"/>
                </a:lnTo>
                <a:lnTo>
                  <a:pt x="64345" y="32183"/>
                </a:lnTo>
                <a:lnTo>
                  <a:pt x="86079" y="64509"/>
                </a:lnTo>
                <a:lnTo>
                  <a:pt x="96803" y="96693"/>
                </a:lnTo>
                <a:lnTo>
                  <a:pt x="96803" y="161203"/>
                </a:lnTo>
                <a:lnTo>
                  <a:pt x="107527" y="204114"/>
                </a:lnTo>
                <a:lnTo>
                  <a:pt x="128976" y="225570"/>
                </a:lnTo>
                <a:lnTo>
                  <a:pt x="161148" y="247168"/>
                </a:lnTo>
                <a:lnTo>
                  <a:pt x="193607" y="257896"/>
                </a:lnTo>
                <a:lnTo>
                  <a:pt x="161148" y="268624"/>
                </a:lnTo>
                <a:lnTo>
                  <a:pt x="128976" y="290079"/>
                </a:lnTo>
                <a:lnTo>
                  <a:pt x="107527" y="322692"/>
                </a:lnTo>
                <a:lnTo>
                  <a:pt x="96803" y="354875"/>
                </a:lnTo>
                <a:lnTo>
                  <a:pt x="96803" y="419385"/>
                </a:lnTo>
                <a:lnTo>
                  <a:pt x="86079" y="462440"/>
                </a:lnTo>
                <a:lnTo>
                  <a:pt x="64345" y="483895"/>
                </a:lnTo>
                <a:lnTo>
                  <a:pt x="42896" y="505351"/>
                </a:lnTo>
                <a:lnTo>
                  <a:pt x="0" y="516079"/>
                </a:lnTo>
              </a:path>
            </a:pathLst>
          </a:custGeom>
          <a:ln w="10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41393" y="3115505"/>
            <a:ext cx="1474470" cy="90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8971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279400" algn="l"/>
                <a:tab pos="569595" algn="l"/>
                <a:tab pos="84963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3	6	4	1 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2</a:t>
            </a:r>
            <a:r>
              <a:rPr sz="1750" b="1" spc="409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172210">
              <a:lnSpc>
                <a:spcPts val="1310"/>
              </a:lnSpc>
              <a:spcBef>
                <a:spcPts val="409"/>
              </a:spcBef>
            </a:pPr>
            <a:r>
              <a:rPr sz="1100" b="1" spc="40" dirty="0">
                <a:latin typeface="Times New Roman"/>
                <a:cs typeface="Times New Roman"/>
              </a:rPr>
              <a:t>7993</a:t>
            </a:r>
            <a:endParaRPr sz="1100">
              <a:latin typeface="Times New Roman"/>
              <a:cs typeface="Times New Roman"/>
            </a:endParaRPr>
          </a:p>
          <a:p>
            <a:pPr marL="53340">
              <a:lnSpc>
                <a:spcPts val="2090"/>
              </a:lnSpc>
              <a:tabLst>
                <a:tab pos="33337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	1 </a:t>
            </a:r>
            <a:r>
              <a:rPr sz="1750" b="1" spc="8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2  5	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9140" y="5130879"/>
            <a:ext cx="193675" cy="516255"/>
          </a:xfrm>
          <a:custGeom>
            <a:avLst/>
            <a:gdLst/>
            <a:ahLst/>
            <a:cxnLst/>
            <a:rect l="l" t="t" r="r" b="b"/>
            <a:pathLst>
              <a:path w="193675" h="516254">
                <a:moveTo>
                  <a:pt x="0" y="0"/>
                </a:moveTo>
                <a:lnTo>
                  <a:pt x="42896" y="10727"/>
                </a:lnTo>
                <a:lnTo>
                  <a:pt x="64631" y="32183"/>
                </a:lnTo>
                <a:lnTo>
                  <a:pt x="86079" y="64366"/>
                </a:lnTo>
                <a:lnTo>
                  <a:pt x="96803" y="96636"/>
                </a:lnTo>
                <a:lnTo>
                  <a:pt x="96803" y="161103"/>
                </a:lnTo>
                <a:lnTo>
                  <a:pt x="107527" y="204085"/>
                </a:lnTo>
                <a:lnTo>
                  <a:pt x="128976" y="225570"/>
                </a:lnTo>
                <a:lnTo>
                  <a:pt x="161434" y="247054"/>
                </a:lnTo>
                <a:lnTo>
                  <a:pt x="193607" y="257796"/>
                </a:lnTo>
                <a:lnTo>
                  <a:pt x="161434" y="268552"/>
                </a:lnTo>
                <a:lnTo>
                  <a:pt x="128976" y="290037"/>
                </a:lnTo>
                <a:lnTo>
                  <a:pt x="107527" y="322277"/>
                </a:lnTo>
                <a:lnTo>
                  <a:pt x="96803" y="354504"/>
                </a:lnTo>
                <a:lnTo>
                  <a:pt x="96803" y="419328"/>
                </a:lnTo>
                <a:lnTo>
                  <a:pt x="86079" y="462311"/>
                </a:lnTo>
                <a:lnTo>
                  <a:pt x="64631" y="483795"/>
                </a:lnTo>
                <a:lnTo>
                  <a:pt x="42896" y="505294"/>
                </a:lnTo>
                <a:lnTo>
                  <a:pt x="0" y="516036"/>
                </a:lnTo>
              </a:path>
            </a:pathLst>
          </a:custGeom>
          <a:ln w="10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78501" y="4882746"/>
            <a:ext cx="147447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>
              <a:lnSpc>
                <a:spcPts val="1200"/>
              </a:lnSpc>
            </a:pPr>
            <a:r>
              <a:rPr sz="1100" b="1" spc="40" dirty="0">
                <a:latin typeface="Times New Roman"/>
                <a:cs typeface="Times New Roman"/>
              </a:rPr>
              <a:t>6872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pos="279400" algn="l"/>
                <a:tab pos="56959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	3	2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1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6</a:t>
            </a:r>
            <a:endParaRPr sz="1750" dirty="0">
              <a:latin typeface="Times New Roman"/>
              <a:cs typeface="Times New Roman"/>
            </a:endParaRPr>
          </a:p>
          <a:p>
            <a:pPr marL="1150620">
              <a:lnSpc>
                <a:spcPct val="100000"/>
              </a:lnSpc>
              <a:spcBef>
                <a:spcPts val="409"/>
              </a:spcBef>
            </a:pPr>
            <a:r>
              <a:rPr sz="1100" b="1" spc="40" dirty="0">
                <a:latin typeface="Times New Roman"/>
                <a:cs typeface="Times New Roman"/>
              </a:rPr>
              <a:t>8479</a:t>
            </a:r>
            <a:endParaRPr sz="1100" dirty="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65"/>
              </a:spcBef>
              <a:tabLst>
                <a:tab pos="548640" algn="l"/>
                <a:tab pos="828040" algn="l"/>
                <a:tab pos="1344295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6 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</a:t>
            </a:r>
            <a:r>
              <a:rPr sz="1750" b="1" dirty="0">
                <a:latin typeface="Times New Roman"/>
                <a:cs typeface="Times New Roman"/>
              </a:rPr>
              <a:t>	</a:t>
            </a:r>
            <a:r>
              <a:rPr sz="1750" b="1" spc="10" dirty="0">
                <a:latin typeface="Times New Roman"/>
                <a:cs typeface="Times New Roman"/>
              </a:rPr>
              <a:t>4</a:t>
            </a:r>
            <a:r>
              <a:rPr sz="1750" b="1" dirty="0">
                <a:latin typeface="Times New Roman"/>
                <a:cs typeface="Times New Roman"/>
              </a:rPr>
              <a:t>	</a:t>
            </a:r>
            <a:r>
              <a:rPr sz="1750" b="1" spc="10" dirty="0">
                <a:latin typeface="Times New Roman"/>
                <a:cs typeface="Times New Roman"/>
              </a:rPr>
              <a:t>5</a:t>
            </a:r>
            <a:r>
              <a:rPr sz="1750" b="1" dirty="0">
                <a:latin typeface="Times New Roman"/>
                <a:cs typeface="Times New Roman"/>
              </a:rPr>
              <a:t> </a:t>
            </a:r>
            <a:r>
              <a:rPr sz="1750" b="1" spc="9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2</a:t>
            </a:r>
            <a:r>
              <a:rPr sz="1750" b="1" dirty="0">
                <a:latin typeface="Times New Roman"/>
                <a:cs typeface="Times New Roman"/>
              </a:rPr>
              <a:t>	</a:t>
            </a:r>
            <a:r>
              <a:rPr sz="1750" b="1" spc="10" dirty="0">
                <a:latin typeface="Times New Roman"/>
                <a:cs typeface="Times New Roman"/>
              </a:rPr>
              <a:t>1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31141" y="1622278"/>
            <a:ext cx="1485265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>
              <a:lnSpc>
                <a:spcPts val="1200"/>
              </a:lnSpc>
            </a:pPr>
            <a:r>
              <a:rPr sz="1100" b="1" spc="40" dirty="0">
                <a:latin typeface="Times New Roman"/>
                <a:cs typeface="Times New Roman"/>
              </a:rPr>
              <a:t>8971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pos="279400" algn="l"/>
                <a:tab pos="569595" algn="l"/>
                <a:tab pos="108585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3	6	4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1	2</a:t>
            </a:r>
            <a:r>
              <a:rPr sz="1750" b="1" spc="3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</a:t>
            </a:r>
            <a:endParaRPr sz="1750" dirty="0">
              <a:latin typeface="Times New Roman"/>
              <a:cs typeface="Times New Roman"/>
            </a:endParaRPr>
          </a:p>
          <a:p>
            <a:pPr marL="1183005">
              <a:lnSpc>
                <a:spcPct val="100000"/>
              </a:lnSpc>
              <a:spcBef>
                <a:spcPts val="665"/>
              </a:spcBef>
            </a:pPr>
            <a:r>
              <a:rPr sz="1100" b="1" spc="40" dirty="0">
                <a:latin typeface="Times New Roman"/>
                <a:cs typeface="Times New Roman"/>
              </a:rPr>
              <a:t>8673</a:t>
            </a:r>
            <a:endParaRPr sz="1100" dirty="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  <a:spcBef>
                <a:spcPts val="60"/>
              </a:spcBef>
              <a:tabLst>
                <a:tab pos="516255" algn="l"/>
                <a:tab pos="806450" algn="l"/>
                <a:tab pos="1322705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5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2	6	4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	1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1140" y="4978821"/>
            <a:ext cx="14852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3005">
              <a:lnSpc>
                <a:spcPts val="1200"/>
              </a:lnSpc>
            </a:pPr>
            <a:r>
              <a:rPr sz="1100" b="1" spc="40" dirty="0">
                <a:latin typeface="Times New Roman"/>
                <a:cs typeface="Times New Roman"/>
              </a:rPr>
              <a:t>8673</a:t>
            </a:r>
            <a:endParaRPr sz="1100" dirty="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  <a:spcBef>
                <a:spcPts val="60"/>
              </a:spcBef>
              <a:tabLst>
                <a:tab pos="290195" algn="l"/>
                <a:tab pos="580390" algn="l"/>
                <a:tab pos="1322705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5	2	6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4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	1</a:t>
            </a:r>
            <a:endParaRPr sz="1750" dirty="0">
              <a:latin typeface="Times New Roman"/>
              <a:cs typeface="Times New Roman"/>
            </a:endParaRPr>
          </a:p>
          <a:p>
            <a:pPr marL="1172210">
              <a:lnSpc>
                <a:spcPct val="100000"/>
              </a:lnSpc>
              <a:spcBef>
                <a:spcPts val="325"/>
              </a:spcBef>
            </a:pPr>
            <a:r>
              <a:rPr sz="1100" b="1" spc="40" dirty="0">
                <a:latin typeface="Times New Roman"/>
                <a:cs typeface="Times New Roman"/>
              </a:rPr>
              <a:t>8142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pos="279400" algn="l"/>
                <a:tab pos="56959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2	6	3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4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1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6745" y="1739770"/>
            <a:ext cx="1479550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6872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279400" algn="l"/>
                <a:tab pos="569595" algn="l"/>
                <a:tab pos="849630" algn="l"/>
                <a:tab pos="1365885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	3	2	1 </a:t>
            </a:r>
            <a:r>
              <a:rPr sz="1750" b="1" spc="9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</a:t>
            </a:r>
            <a:r>
              <a:rPr sz="1750" b="1" dirty="0">
                <a:latin typeface="Times New Roman"/>
                <a:cs typeface="Times New Roman"/>
              </a:rPr>
              <a:t>	</a:t>
            </a:r>
            <a:r>
              <a:rPr sz="1750" b="1" spc="10" dirty="0">
                <a:latin typeface="Times New Roman"/>
                <a:cs typeface="Times New Roman"/>
              </a:rPr>
              <a:t>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6745" y="2384869"/>
            <a:ext cx="1474470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8673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279400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5	2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6	4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9927" y="3287436"/>
            <a:ext cx="147383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7993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505459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1	3	2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9203" y="3932392"/>
            <a:ext cx="147383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8142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505459" algn="l"/>
                <a:tab pos="795655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2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6	3	4</a:t>
            </a:r>
            <a:r>
              <a:rPr sz="1750" b="1" spc="42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</a:t>
            </a:r>
            <a:r>
              <a:rPr sz="1750" b="1" spc="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9203" y="4834958"/>
            <a:ext cx="147383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6872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505459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4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	2	1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7326" y="5480029"/>
            <a:ext cx="1474470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100" b="1" spc="40" dirty="0">
                <a:latin typeface="Times New Roman"/>
                <a:cs typeface="Times New Roman"/>
              </a:rPr>
              <a:t>8142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2090"/>
              </a:lnSpc>
              <a:tabLst>
                <a:tab pos="279400" algn="l"/>
                <a:tab pos="795655" algn="l"/>
                <a:tab pos="1311910" algn="l"/>
              </a:tabLst>
            </a:pPr>
            <a:r>
              <a:rPr sz="1750" b="1" spc="10" dirty="0">
                <a:latin typeface="Times New Roman"/>
                <a:cs typeface="Times New Roman"/>
              </a:rPr>
              <a:t>2	6</a:t>
            </a:r>
            <a:r>
              <a:rPr sz="1750" b="1" spc="450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3	4</a:t>
            </a:r>
            <a:r>
              <a:rPr sz="1750" b="1" spc="455" dirty="0">
                <a:latin typeface="Times New Roman"/>
                <a:cs typeface="Times New Roman"/>
              </a:rPr>
              <a:t> </a:t>
            </a:r>
            <a:r>
              <a:rPr sz="1750" b="1" spc="10" dirty="0">
                <a:latin typeface="Times New Roman"/>
                <a:cs typeface="Times New Roman"/>
              </a:rPr>
              <a:t>5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0848" y="1228663"/>
            <a:ext cx="13538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Mating</a:t>
            </a:r>
            <a:r>
              <a:rPr sz="2000" b="1" i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36036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342" y="493268"/>
            <a:ext cx="6967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Calibri"/>
                <a:cs typeface="Calibri"/>
              </a:rPr>
              <a:t>Why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can’t</a:t>
            </a:r>
            <a:r>
              <a:rPr sz="3200" b="1" spc="-10" dirty="0">
                <a:latin typeface="Calibri"/>
                <a:cs typeface="Calibri"/>
              </a:rPr>
              <a:t> we</a:t>
            </a:r>
            <a:r>
              <a:rPr sz="3200" b="1" spc="-5" dirty="0">
                <a:latin typeface="Calibri"/>
                <a:cs typeface="Calibri"/>
              </a:rPr>
              <a:t> use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single-point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crossover?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5749"/>
            <a:ext cx="7778750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Single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crossover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randomly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selects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crossover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string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5" dirty="0">
                <a:latin typeface="Calibri"/>
                <a:cs typeface="Calibri"/>
              </a:rPr>
              <a:t>swaps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substrings</a:t>
            </a:r>
            <a:r>
              <a:rPr sz="2200" i="1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some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CC3300"/>
                </a:solidFill>
                <a:latin typeface="Calibri"/>
                <a:cs typeface="Calibri"/>
              </a:rPr>
              <a:t>invalid</a:t>
            </a:r>
            <a:r>
              <a:rPr sz="2200" spc="-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C3300"/>
                </a:solidFill>
                <a:latin typeface="Calibri"/>
                <a:cs typeface="Calibri"/>
              </a:rPr>
              <a:t>offsprings</a:t>
            </a:r>
            <a:r>
              <a:rPr sz="2200" spc="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shown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below.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8388" y="3891026"/>
          <a:ext cx="1824987" cy="6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9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0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19576" y="4486275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85725"/>
                </a:moveTo>
                <a:lnTo>
                  <a:pt x="506602" y="85725"/>
                </a:lnTo>
                <a:lnTo>
                  <a:pt x="506602" y="0"/>
                </a:lnTo>
                <a:lnTo>
                  <a:pt x="800100" y="171450"/>
                </a:lnTo>
                <a:lnTo>
                  <a:pt x="506602" y="342900"/>
                </a:lnTo>
                <a:lnTo>
                  <a:pt x="506602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38388" y="4819650"/>
          <a:ext cx="1824987" cy="68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04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38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33988" y="3857625"/>
          <a:ext cx="1676400" cy="68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33988" y="4805298"/>
          <a:ext cx="1676400" cy="68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0" y="3657600"/>
            <a:ext cx="85725" cy="228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950" y="3667125"/>
            <a:ext cx="85725" cy="228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2073" y="4652898"/>
            <a:ext cx="85725" cy="228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1150" y="4652898"/>
            <a:ext cx="8572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749299"/>
            <a:ext cx="3611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n-point</a:t>
            </a:r>
            <a:r>
              <a:rPr sz="4000" spc="-70" dirty="0"/>
              <a:t> </a:t>
            </a:r>
            <a:r>
              <a:rPr sz="4000" spc="-20" dirty="0"/>
              <a:t>crossover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1845373"/>
            <a:ext cx="6697345" cy="13484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crossover</a:t>
            </a:r>
            <a:r>
              <a:rPr sz="2400" spc="-10" dirty="0">
                <a:latin typeface="Calibri"/>
                <a:cs typeface="Calibri"/>
              </a:rPr>
              <a:t> points</a:t>
            </a:r>
            <a:endParaRPr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Split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</a:t>
            </a:r>
            <a:endParaRPr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Glue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alternating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736"/>
            <a:ext cx="5516264" cy="26232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529793"/>
            <a:ext cx="4098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Order-1</a:t>
            </a:r>
            <a:r>
              <a:rPr spc="-95" dirty="0"/>
              <a:t> </a:t>
            </a:r>
            <a:r>
              <a:rPr spc="-15" dirty="0"/>
              <a:t>crossover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81096"/>
            <a:ext cx="7473950" cy="47828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Idea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preserve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Informal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procedure:</a:t>
            </a:r>
            <a:endParaRPr sz="2600" dirty="0">
              <a:latin typeface="Calibri"/>
              <a:cs typeface="Calibri"/>
            </a:endParaRPr>
          </a:p>
          <a:p>
            <a:pPr marL="767080" lvl="1" indent="-29781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767715" algn="l"/>
              </a:tabLst>
            </a:pP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arbitrary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</a:t>
            </a:r>
            <a:endParaRPr sz="2400" dirty="0">
              <a:latin typeface="Calibri"/>
              <a:cs typeface="Calibri"/>
            </a:endParaRPr>
          </a:p>
          <a:p>
            <a:pPr marL="767080" lvl="1" indent="-29781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67715" algn="l"/>
              </a:tabLst>
            </a:pP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</a:p>
          <a:p>
            <a:pPr marL="767080" lvl="1" indent="-29781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67715" algn="l"/>
              </a:tabLst>
            </a:pPr>
            <a:r>
              <a:rPr sz="2400" spc="-10" dirty="0">
                <a:latin typeface="Calibri"/>
                <a:cs typeface="Calibri"/>
              </a:rPr>
              <a:t>Copy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numbers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part,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child:</a:t>
            </a: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starting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copied</a:t>
            </a:r>
            <a:r>
              <a:rPr sz="2400" spc="-5" dirty="0">
                <a:latin typeface="Calibri"/>
                <a:cs typeface="Calibri"/>
              </a:rPr>
              <a:t> part,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order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around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</a:p>
          <a:p>
            <a:pPr marL="756285" marR="642620" lvl="1" indent="-28702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767715" algn="l"/>
              </a:tabLst>
            </a:pPr>
            <a:r>
              <a:rPr sz="2400" spc="-5" dirty="0">
                <a:latin typeface="Calibri"/>
                <a:cs typeface="Calibri"/>
              </a:rPr>
              <a:t>Analogous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dirty="0">
                <a:latin typeface="Calibri"/>
                <a:cs typeface="Calibri"/>
              </a:rPr>
              <a:t>child, with </a:t>
            </a:r>
            <a:r>
              <a:rPr sz="2400" spc="-15" dirty="0">
                <a:latin typeface="Calibri"/>
                <a:cs typeface="Calibri"/>
              </a:rPr>
              <a:t>parent roles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reversed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461594"/>
            <a:ext cx="6099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Order</a:t>
            </a:r>
            <a:r>
              <a:rPr spc="-35" dirty="0"/>
              <a:t> </a:t>
            </a:r>
            <a:r>
              <a:rPr dirty="0"/>
              <a:t>1</a:t>
            </a:r>
            <a:r>
              <a:rPr spc="-20" dirty="0"/>
              <a:t> </a:t>
            </a:r>
            <a:r>
              <a:rPr spc="-15" dirty="0"/>
              <a:t>crossover</a:t>
            </a:r>
            <a:r>
              <a:rPr spc="-20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randomly </a:t>
            </a:r>
            <a:r>
              <a:rPr sz="2400" spc="-5" dirty="0">
                <a:latin typeface="Calibri"/>
                <a:cs typeface="Calibri"/>
              </a:rPr>
              <a:t>selected set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parent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47769"/>
            <a:ext cx="622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rest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1,9,3,8,2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0" y="2489859"/>
            <a:ext cx="7193304" cy="1584022"/>
            <a:chOff x="971943" y="2525115"/>
            <a:chExt cx="7193304" cy="1584022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447" y="2525115"/>
              <a:ext cx="7162800" cy="1409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3576" y="3084130"/>
              <a:ext cx="37907" cy="1612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350" y="3401415"/>
              <a:ext cx="294895" cy="6362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1421" y="3878703"/>
              <a:ext cx="120443" cy="137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943" y="3950573"/>
              <a:ext cx="162027" cy="111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6666" y="3085146"/>
              <a:ext cx="122725" cy="236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7482" y="3063878"/>
              <a:ext cx="124120" cy="1235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065" y="3923717"/>
              <a:ext cx="193520" cy="1854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4203" y="3905038"/>
              <a:ext cx="393887" cy="2009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6625" y="3076881"/>
              <a:ext cx="121457" cy="1676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2126" y="3933897"/>
              <a:ext cx="189266" cy="1536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9223" y="3070199"/>
              <a:ext cx="146433" cy="1320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89142" y="3949608"/>
              <a:ext cx="134135" cy="1559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1566" y="3891440"/>
              <a:ext cx="135023" cy="19253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4027" y="4986706"/>
            <a:ext cx="71628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74" y="564007"/>
            <a:ext cx="744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Calibri"/>
                <a:cs typeface="Calibri"/>
              </a:rPr>
              <a:t>Various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Strategies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for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Genetic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7753"/>
            <a:ext cx="7485380" cy="31775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………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strategies.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Representation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(encoding/decoding)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Crossover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Mutation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Replacement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3303904"/>
            <a:ext cx="5258435" cy="2432685"/>
            <a:chOff x="895350" y="3303904"/>
            <a:chExt cx="5258435" cy="2432685"/>
          </a:xfrm>
        </p:grpSpPr>
        <p:sp>
          <p:nvSpPr>
            <p:cNvPr id="3" name="object 3"/>
            <p:cNvSpPr/>
            <p:nvPr/>
          </p:nvSpPr>
          <p:spPr>
            <a:xfrm>
              <a:off x="3576320" y="3716750"/>
              <a:ext cx="2577465" cy="171450"/>
            </a:xfrm>
            <a:custGeom>
              <a:avLst/>
              <a:gdLst/>
              <a:ahLst/>
              <a:cxnLst/>
              <a:rect l="l" t="t" r="r" b="b"/>
              <a:pathLst>
                <a:path w="2577465" h="171450">
                  <a:moveTo>
                    <a:pt x="2544713" y="66071"/>
                  </a:moveTo>
                  <a:lnTo>
                    <a:pt x="2539618" y="66071"/>
                  </a:lnTo>
                  <a:lnTo>
                    <a:pt x="2539745" y="104171"/>
                  </a:lnTo>
                  <a:lnTo>
                    <a:pt x="2469212" y="104460"/>
                  </a:lnTo>
                  <a:lnTo>
                    <a:pt x="2415920" y="135794"/>
                  </a:lnTo>
                  <a:lnTo>
                    <a:pt x="2410315" y="140846"/>
                  </a:lnTo>
                  <a:lnTo>
                    <a:pt x="2407173" y="147446"/>
                  </a:lnTo>
                  <a:lnTo>
                    <a:pt x="2406723" y="154761"/>
                  </a:lnTo>
                  <a:lnTo>
                    <a:pt x="2409190" y="161956"/>
                  </a:lnTo>
                  <a:lnTo>
                    <a:pt x="2414242" y="167562"/>
                  </a:lnTo>
                  <a:lnTo>
                    <a:pt x="2420842" y="170703"/>
                  </a:lnTo>
                  <a:lnTo>
                    <a:pt x="2428156" y="171154"/>
                  </a:lnTo>
                  <a:lnTo>
                    <a:pt x="2435352" y="168687"/>
                  </a:lnTo>
                  <a:lnTo>
                    <a:pt x="2577465" y="84994"/>
                  </a:lnTo>
                  <a:lnTo>
                    <a:pt x="2544713" y="66071"/>
                  </a:lnTo>
                  <a:close/>
                </a:path>
                <a:path w="2577465" h="171450">
                  <a:moveTo>
                    <a:pt x="2469146" y="66360"/>
                  </a:moveTo>
                  <a:lnTo>
                    <a:pt x="0" y="76485"/>
                  </a:lnTo>
                  <a:lnTo>
                    <a:pt x="253" y="114585"/>
                  </a:lnTo>
                  <a:lnTo>
                    <a:pt x="2469212" y="104460"/>
                  </a:lnTo>
                  <a:lnTo>
                    <a:pt x="2501836" y="85278"/>
                  </a:lnTo>
                  <a:lnTo>
                    <a:pt x="2469146" y="66360"/>
                  </a:lnTo>
                  <a:close/>
                </a:path>
                <a:path w="2577465" h="171450">
                  <a:moveTo>
                    <a:pt x="2501836" y="85278"/>
                  </a:moveTo>
                  <a:lnTo>
                    <a:pt x="2469212" y="104460"/>
                  </a:lnTo>
                  <a:lnTo>
                    <a:pt x="2539745" y="104171"/>
                  </a:lnTo>
                  <a:lnTo>
                    <a:pt x="2539737" y="101631"/>
                  </a:lnTo>
                  <a:lnTo>
                    <a:pt x="2530093" y="101631"/>
                  </a:lnTo>
                  <a:lnTo>
                    <a:pt x="2501836" y="85278"/>
                  </a:lnTo>
                  <a:close/>
                </a:path>
                <a:path w="2577465" h="171450">
                  <a:moveTo>
                    <a:pt x="2529966" y="68738"/>
                  </a:moveTo>
                  <a:lnTo>
                    <a:pt x="2501836" y="85278"/>
                  </a:lnTo>
                  <a:lnTo>
                    <a:pt x="2530093" y="101631"/>
                  </a:lnTo>
                  <a:lnTo>
                    <a:pt x="2529966" y="68738"/>
                  </a:lnTo>
                  <a:close/>
                </a:path>
                <a:path w="2577465" h="171450">
                  <a:moveTo>
                    <a:pt x="2539627" y="68738"/>
                  </a:moveTo>
                  <a:lnTo>
                    <a:pt x="2529966" y="68738"/>
                  </a:lnTo>
                  <a:lnTo>
                    <a:pt x="2530093" y="101631"/>
                  </a:lnTo>
                  <a:lnTo>
                    <a:pt x="2539737" y="101631"/>
                  </a:lnTo>
                  <a:lnTo>
                    <a:pt x="2539627" y="68738"/>
                  </a:lnTo>
                  <a:close/>
                </a:path>
                <a:path w="2577465" h="171450">
                  <a:moveTo>
                    <a:pt x="2539618" y="66071"/>
                  </a:moveTo>
                  <a:lnTo>
                    <a:pt x="2469146" y="66360"/>
                  </a:lnTo>
                  <a:lnTo>
                    <a:pt x="2501836" y="85278"/>
                  </a:lnTo>
                  <a:lnTo>
                    <a:pt x="2529966" y="68738"/>
                  </a:lnTo>
                  <a:lnTo>
                    <a:pt x="2539627" y="68738"/>
                  </a:lnTo>
                  <a:lnTo>
                    <a:pt x="2539618" y="66071"/>
                  </a:lnTo>
                  <a:close/>
                </a:path>
                <a:path w="2577465" h="171450">
                  <a:moveTo>
                    <a:pt x="2427468" y="0"/>
                  </a:moveTo>
                  <a:lnTo>
                    <a:pt x="2420191" y="507"/>
                  </a:lnTo>
                  <a:lnTo>
                    <a:pt x="2413605" y="3730"/>
                  </a:lnTo>
                  <a:lnTo>
                    <a:pt x="2408554" y="9429"/>
                  </a:lnTo>
                  <a:lnTo>
                    <a:pt x="2406163" y="16549"/>
                  </a:lnTo>
                  <a:lnTo>
                    <a:pt x="2406665" y="23812"/>
                  </a:lnTo>
                  <a:lnTo>
                    <a:pt x="2409858" y="30360"/>
                  </a:lnTo>
                  <a:lnTo>
                    <a:pt x="2415540" y="35337"/>
                  </a:lnTo>
                  <a:lnTo>
                    <a:pt x="2469146" y="66360"/>
                  </a:lnTo>
                  <a:lnTo>
                    <a:pt x="2544713" y="66071"/>
                  </a:lnTo>
                  <a:lnTo>
                    <a:pt x="2434590" y="2444"/>
                  </a:lnTo>
                  <a:lnTo>
                    <a:pt x="2427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3322954"/>
              <a:ext cx="2939415" cy="2394585"/>
            </a:xfrm>
            <a:custGeom>
              <a:avLst/>
              <a:gdLst/>
              <a:ahLst/>
              <a:cxnLst/>
              <a:rect l="l" t="t" r="r" b="b"/>
              <a:pathLst>
                <a:path w="2939415" h="2394585">
                  <a:moveTo>
                    <a:pt x="508634" y="925576"/>
                  </a:moveTo>
                  <a:lnTo>
                    <a:pt x="327812" y="563880"/>
                  </a:lnTo>
                  <a:lnTo>
                    <a:pt x="700786" y="127635"/>
                  </a:lnTo>
                  <a:lnTo>
                    <a:pt x="1469517" y="276606"/>
                  </a:lnTo>
                  <a:lnTo>
                    <a:pt x="2215515" y="0"/>
                  </a:lnTo>
                  <a:lnTo>
                    <a:pt x="2554604" y="712851"/>
                  </a:lnTo>
                  <a:lnTo>
                    <a:pt x="2498090" y="1276731"/>
                  </a:lnTo>
                  <a:lnTo>
                    <a:pt x="2893822" y="1564005"/>
                  </a:lnTo>
                  <a:lnTo>
                    <a:pt x="2939034" y="2244979"/>
                  </a:lnTo>
                  <a:lnTo>
                    <a:pt x="2159000" y="2330119"/>
                  </a:lnTo>
                  <a:lnTo>
                    <a:pt x="1661668" y="1915160"/>
                  </a:lnTo>
                  <a:lnTo>
                    <a:pt x="1266063" y="2393962"/>
                  </a:lnTo>
                  <a:lnTo>
                    <a:pt x="452119" y="2021586"/>
                  </a:lnTo>
                  <a:lnTo>
                    <a:pt x="0" y="1787525"/>
                  </a:lnTo>
                  <a:lnTo>
                    <a:pt x="440816" y="1319276"/>
                  </a:lnTo>
                  <a:lnTo>
                    <a:pt x="293903" y="893699"/>
                  </a:lnTo>
                  <a:lnTo>
                    <a:pt x="508634" y="92557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44794" y="2614676"/>
            <a:ext cx="2558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Genotype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{0,1}</a:t>
            </a:r>
            <a:r>
              <a:rPr sz="2400" spc="-7" baseline="24305" dirty="0">
                <a:latin typeface="Arial MT"/>
                <a:cs typeface="Arial MT"/>
              </a:rPr>
              <a:t>L</a:t>
            </a:r>
            <a:endParaRPr sz="2400" baseline="24305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44844" y="3225419"/>
            <a:ext cx="2543810" cy="2385695"/>
            <a:chOff x="6244844" y="3225419"/>
            <a:chExt cx="2543810" cy="2385695"/>
          </a:xfrm>
        </p:grpSpPr>
        <p:sp>
          <p:nvSpPr>
            <p:cNvPr id="7" name="object 7"/>
            <p:cNvSpPr/>
            <p:nvPr/>
          </p:nvSpPr>
          <p:spPr>
            <a:xfrm>
              <a:off x="6263894" y="3244469"/>
              <a:ext cx="2505710" cy="2347595"/>
            </a:xfrm>
            <a:custGeom>
              <a:avLst/>
              <a:gdLst/>
              <a:ahLst/>
              <a:cxnLst/>
              <a:rect l="l" t="t" r="r" b="b"/>
              <a:pathLst>
                <a:path w="2505709" h="2347595">
                  <a:moveTo>
                    <a:pt x="0" y="586866"/>
                  </a:moveTo>
                  <a:lnTo>
                    <a:pt x="586866" y="0"/>
                  </a:lnTo>
                  <a:lnTo>
                    <a:pt x="2505202" y="0"/>
                  </a:lnTo>
                  <a:lnTo>
                    <a:pt x="2505202" y="1760600"/>
                  </a:lnTo>
                  <a:lnTo>
                    <a:pt x="1918334" y="2347417"/>
                  </a:lnTo>
                  <a:lnTo>
                    <a:pt x="0" y="2347417"/>
                  </a:lnTo>
                  <a:lnTo>
                    <a:pt x="0" y="586866"/>
                  </a:lnTo>
                  <a:close/>
                </a:path>
                <a:path w="2505709" h="2347595">
                  <a:moveTo>
                    <a:pt x="0" y="586866"/>
                  </a:moveTo>
                  <a:lnTo>
                    <a:pt x="1918334" y="586866"/>
                  </a:lnTo>
                  <a:lnTo>
                    <a:pt x="2505202" y="0"/>
                  </a:lnTo>
                </a:path>
                <a:path w="2505709" h="2347595">
                  <a:moveTo>
                    <a:pt x="1918334" y="586866"/>
                  </a:moveTo>
                  <a:lnTo>
                    <a:pt x="1918334" y="234741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4318" y="4031767"/>
              <a:ext cx="2129790" cy="1483360"/>
            </a:xfrm>
            <a:custGeom>
              <a:avLst/>
              <a:gdLst/>
              <a:ahLst/>
              <a:cxnLst/>
              <a:rect l="l" t="t" r="r" b="b"/>
              <a:pathLst>
                <a:path w="2129790" h="1483360">
                  <a:moveTo>
                    <a:pt x="148462" y="1482953"/>
                  </a:moveTo>
                  <a:lnTo>
                    <a:pt x="1870837" y="1482953"/>
                  </a:lnTo>
                  <a:lnTo>
                    <a:pt x="1870837" y="1016127"/>
                  </a:lnTo>
                  <a:lnTo>
                    <a:pt x="148462" y="1016127"/>
                  </a:lnTo>
                  <a:lnTo>
                    <a:pt x="148462" y="1482953"/>
                  </a:lnTo>
                  <a:close/>
                </a:path>
                <a:path w="2129790" h="1483360">
                  <a:moveTo>
                    <a:pt x="0" y="972286"/>
                  </a:moveTo>
                  <a:lnTo>
                    <a:pt x="1722374" y="972286"/>
                  </a:lnTo>
                  <a:lnTo>
                    <a:pt x="1722374" y="505460"/>
                  </a:lnTo>
                  <a:lnTo>
                    <a:pt x="0" y="505460"/>
                  </a:lnTo>
                  <a:lnTo>
                    <a:pt x="0" y="972286"/>
                  </a:lnTo>
                  <a:close/>
                </a:path>
                <a:path w="2129790" h="1483360">
                  <a:moveTo>
                    <a:pt x="576580" y="466826"/>
                  </a:moveTo>
                  <a:lnTo>
                    <a:pt x="2129409" y="466826"/>
                  </a:lnTo>
                  <a:lnTo>
                    <a:pt x="2129409" y="0"/>
                  </a:lnTo>
                  <a:lnTo>
                    <a:pt x="576580" y="0"/>
                  </a:lnTo>
                  <a:lnTo>
                    <a:pt x="576580" y="4668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8024" y="2603957"/>
            <a:ext cx="2379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Phenotype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964" y="3029839"/>
            <a:ext cx="129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cod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5964" y="3395598"/>
            <a:ext cx="217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(representation)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9821" y="5227014"/>
            <a:ext cx="2159635" cy="171450"/>
          </a:xfrm>
          <a:custGeom>
            <a:avLst/>
            <a:gdLst/>
            <a:ahLst/>
            <a:cxnLst/>
            <a:rect l="l" t="t" r="r" b="b"/>
            <a:pathLst>
              <a:path w="2159635" h="171450">
                <a:moveTo>
                  <a:pt x="149669" y="0"/>
                </a:moveTo>
                <a:lnTo>
                  <a:pt x="142493" y="2464"/>
                </a:lnTo>
                <a:lnTo>
                  <a:pt x="0" y="85522"/>
                </a:lnTo>
                <a:lnTo>
                  <a:pt x="142493" y="168707"/>
                </a:lnTo>
                <a:lnTo>
                  <a:pt x="149669" y="171172"/>
                </a:lnTo>
                <a:lnTo>
                  <a:pt x="156940" y="170707"/>
                </a:lnTo>
                <a:lnTo>
                  <a:pt x="163496" y="167528"/>
                </a:lnTo>
                <a:lnTo>
                  <a:pt x="168528" y="161849"/>
                </a:lnTo>
                <a:lnTo>
                  <a:pt x="170993" y="154674"/>
                </a:lnTo>
                <a:lnTo>
                  <a:pt x="170529" y="147403"/>
                </a:lnTo>
                <a:lnTo>
                  <a:pt x="167350" y="140846"/>
                </a:lnTo>
                <a:lnTo>
                  <a:pt x="161670" y="135814"/>
                </a:lnTo>
                <a:lnTo>
                  <a:pt x="108113" y="104572"/>
                </a:lnTo>
                <a:lnTo>
                  <a:pt x="37845" y="104572"/>
                </a:lnTo>
                <a:lnTo>
                  <a:pt x="37845" y="66472"/>
                </a:lnTo>
                <a:lnTo>
                  <a:pt x="108330" y="66472"/>
                </a:lnTo>
                <a:lnTo>
                  <a:pt x="161670" y="35357"/>
                </a:lnTo>
                <a:lnTo>
                  <a:pt x="167350" y="30307"/>
                </a:lnTo>
                <a:lnTo>
                  <a:pt x="170529" y="23721"/>
                </a:lnTo>
                <a:lnTo>
                  <a:pt x="170993" y="16444"/>
                </a:lnTo>
                <a:lnTo>
                  <a:pt x="168528" y="9322"/>
                </a:lnTo>
                <a:lnTo>
                  <a:pt x="163496" y="3643"/>
                </a:lnTo>
                <a:lnTo>
                  <a:pt x="156940" y="464"/>
                </a:lnTo>
                <a:lnTo>
                  <a:pt x="149669" y="0"/>
                </a:lnTo>
                <a:close/>
              </a:path>
              <a:path w="2159635" h="171450">
                <a:moveTo>
                  <a:pt x="108330" y="66472"/>
                </a:moveTo>
                <a:lnTo>
                  <a:pt x="37845" y="66472"/>
                </a:lnTo>
                <a:lnTo>
                  <a:pt x="37845" y="104572"/>
                </a:lnTo>
                <a:lnTo>
                  <a:pt x="108113" y="104572"/>
                </a:lnTo>
                <a:lnTo>
                  <a:pt x="103758" y="102032"/>
                </a:lnTo>
                <a:lnTo>
                  <a:pt x="47370" y="102032"/>
                </a:lnTo>
                <a:lnTo>
                  <a:pt x="47370" y="69139"/>
                </a:lnTo>
                <a:lnTo>
                  <a:pt x="103758" y="69139"/>
                </a:lnTo>
                <a:lnTo>
                  <a:pt x="108330" y="66472"/>
                </a:lnTo>
                <a:close/>
              </a:path>
              <a:path w="2159635" h="171450">
                <a:moveTo>
                  <a:pt x="2159127" y="66472"/>
                </a:moveTo>
                <a:lnTo>
                  <a:pt x="108330" y="66472"/>
                </a:lnTo>
                <a:lnTo>
                  <a:pt x="75564" y="85586"/>
                </a:lnTo>
                <a:lnTo>
                  <a:pt x="108113" y="104572"/>
                </a:lnTo>
                <a:lnTo>
                  <a:pt x="2159127" y="104572"/>
                </a:lnTo>
                <a:lnTo>
                  <a:pt x="2159127" y="66472"/>
                </a:lnTo>
                <a:close/>
              </a:path>
              <a:path w="2159635" h="171450">
                <a:moveTo>
                  <a:pt x="47370" y="69139"/>
                </a:moveTo>
                <a:lnTo>
                  <a:pt x="47370" y="102032"/>
                </a:lnTo>
                <a:lnTo>
                  <a:pt x="75564" y="85586"/>
                </a:lnTo>
                <a:lnTo>
                  <a:pt x="47370" y="69139"/>
                </a:lnTo>
                <a:close/>
              </a:path>
              <a:path w="2159635" h="171450">
                <a:moveTo>
                  <a:pt x="75564" y="85586"/>
                </a:moveTo>
                <a:lnTo>
                  <a:pt x="47370" y="102032"/>
                </a:lnTo>
                <a:lnTo>
                  <a:pt x="103758" y="102032"/>
                </a:lnTo>
                <a:lnTo>
                  <a:pt x="75564" y="85586"/>
                </a:lnTo>
                <a:close/>
              </a:path>
              <a:path w="2159635" h="171450">
                <a:moveTo>
                  <a:pt x="103758" y="69139"/>
                </a:moveTo>
                <a:lnTo>
                  <a:pt x="47370" y="69139"/>
                </a:lnTo>
                <a:lnTo>
                  <a:pt x="75564" y="85586"/>
                </a:lnTo>
                <a:lnTo>
                  <a:pt x="103758" y="69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8994" y="3918457"/>
            <a:ext cx="4588510" cy="21996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13436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Arial MT"/>
                <a:cs typeface="Arial MT"/>
              </a:rPr>
              <a:t>10010010</a:t>
            </a:r>
            <a:endParaRPr sz="2400">
              <a:latin typeface="Arial MT"/>
              <a:cs typeface="Arial MT"/>
            </a:endParaRPr>
          </a:p>
          <a:p>
            <a:pPr marL="2557145">
              <a:lnSpc>
                <a:spcPct val="100000"/>
              </a:lnSpc>
              <a:spcBef>
                <a:spcPts val="1100"/>
              </a:spcBef>
            </a:pPr>
            <a:r>
              <a:rPr sz="2400" spc="-10" dirty="0">
                <a:latin typeface="Arial MT"/>
                <a:cs typeface="Arial MT"/>
              </a:rPr>
              <a:t>010001001</a:t>
            </a:r>
            <a:endParaRPr sz="2400">
              <a:latin typeface="Arial MT"/>
              <a:cs typeface="Arial MT"/>
            </a:endParaRPr>
          </a:p>
          <a:p>
            <a:pPr marL="2705735">
              <a:lnSpc>
                <a:spcPts val="2565"/>
              </a:lnSpc>
              <a:spcBef>
                <a:spcPts val="1140"/>
              </a:spcBef>
            </a:pPr>
            <a:r>
              <a:rPr sz="2400" spc="-45" dirty="0">
                <a:latin typeface="Arial MT"/>
                <a:cs typeface="Arial MT"/>
              </a:rPr>
              <a:t>011101001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565"/>
              </a:lnSpc>
            </a:pPr>
            <a:r>
              <a:rPr sz="2400" spc="-5" dirty="0">
                <a:latin typeface="Arial MT"/>
                <a:cs typeface="Arial MT"/>
              </a:rPr>
              <a:t>Decoding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(inverse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representation)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8338" y="3428009"/>
            <a:ext cx="1553210" cy="467359"/>
          </a:xfrm>
          <a:custGeom>
            <a:avLst/>
            <a:gdLst/>
            <a:ahLst/>
            <a:cxnLst/>
            <a:rect l="l" t="t" r="r" b="b"/>
            <a:pathLst>
              <a:path w="1553209" h="467360">
                <a:moveTo>
                  <a:pt x="0" y="466826"/>
                </a:moveTo>
                <a:lnTo>
                  <a:pt x="1552828" y="466826"/>
                </a:lnTo>
                <a:lnTo>
                  <a:pt x="1552828" y="0"/>
                </a:lnTo>
                <a:lnTo>
                  <a:pt x="0" y="0"/>
                </a:lnTo>
                <a:lnTo>
                  <a:pt x="0" y="4668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8338" y="3428009"/>
            <a:ext cx="1553210" cy="4673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spc="-10" dirty="0">
                <a:latin typeface="Arial MT"/>
                <a:cs typeface="Arial MT"/>
              </a:rPr>
              <a:t>10010001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62833" y="415493"/>
            <a:ext cx="34944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Representation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82536" y="472185"/>
            <a:ext cx="2327910" cy="2079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6364">
              <a:lnSpc>
                <a:spcPct val="145300"/>
              </a:lnSpc>
              <a:spcBef>
                <a:spcPts val="80"/>
              </a:spcBef>
            </a:pP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String Array? 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C</a:t>
            </a:r>
            <a:r>
              <a:rPr sz="2400" spc="-15" dirty="0">
                <a:solidFill>
                  <a:srgbClr val="00AFEF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aracter</a:t>
            </a:r>
            <a:r>
              <a:rPr sz="2400" spc="-13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Array?  Floating</a:t>
            </a:r>
            <a:r>
              <a:rPr sz="24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Point?</a:t>
            </a:r>
            <a:endParaRPr sz="2400">
              <a:latin typeface="Arial MT"/>
              <a:cs typeface="Arial MT"/>
            </a:endParaRPr>
          </a:p>
          <a:p>
            <a:pPr marL="706120">
              <a:lnSpc>
                <a:spcPct val="100000"/>
              </a:lnSpc>
              <a:spcBef>
                <a:spcPts val="760"/>
              </a:spcBef>
            </a:pP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Integer?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5978" y="6427114"/>
            <a:ext cx="38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English</a:t>
            </a:r>
            <a:r>
              <a:rPr spc="-20" dirty="0"/>
              <a:t> </a:t>
            </a:r>
            <a:r>
              <a:rPr spc="-60" dirty="0"/>
              <a:t>Word</a:t>
            </a:r>
            <a:r>
              <a:rPr spc="-15" dirty="0"/>
              <a:t> 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998091"/>
            <a:ext cx="5197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alibri"/>
                <a:cs typeface="Calibri"/>
              </a:rPr>
              <a:t>Generate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valid English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word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of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length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5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1138" y="1878584"/>
            <a:ext cx="114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Objective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59675" y="2416175"/>
            <a:ext cx="1311275" cy="3383279"/>
            <a:chOff x="7559675" y="2416175"/>
            <a:chExt cx="1311275" cy="3383279"/>
          </a:xfrm>
        </p:grpSpPr>
        <p:sp>
          <p:nvSpPr>
            <p:cNvPr id="7" name="object 7"/>
            <p:cNvSpPr/>
            <p:nvPr/>
          </p:nvSpPr>
          <p:spPr>
            <a:xfrm>
              <a:off x="7572375" y="2428875"/>
              <a:ext cx="1285875" cy="3357879"/>
            </a:xfrm>
            <a:custGeom>
              <a:avLst/>
              <a:gdLst/>
              <a:ahLst/>
              <a:cxnLst/>
              <a:rect l="l" t="t" r="r" b="b"/>
              <a:pathLst>
                <a:path w="1285875" h="3357879">
                  <a:moveTo>
                    <a:pt x="1071626" y="0"/>
                  </a:moveTo>
                  <a:lnTo>
                    <a:pt x="214375" y="0"/>
                  </a:lnTo>
                  <a:lnTo>
                    <a:pt x="165231" y="5656"/>
                  </a:lnTo>
                  <a:lnTo>
                    <a:pt x="120113" y="21769"/>
                  </a:lnTo>
                  <a:lnTo>
                    <a:pt x="80308" y="47056"/>
                  </a:lnTo>
                  <a:lnTo>
                    <a:pt x="47106" y="80231"/>
                  </a:lnTo>
                  <a:lnTo>
                    <a:pt x="21795" y="120011"/>
                  </a:lnTo>
                  <a:lnTo>
                    <a:pt x="5663" y="165111"/>
                  </a:lnTo>
                  <a:lnTo>
                    <a:pt x="0" y="214249"/>
                  </a:lnTo>
                  <a:lnTo>
                    <a:pt x="0" y="3143250"/>
                  </a:lnTo>
                  <a:lnTo>
                    <a:pt x="5663" y="3192395"/>
                  </a:lnTo>
                  <a:lnTo>
                    <a:pt x="21795" y="3237508"/>
                  </a:lnTo>
                  <a:lnTo>
                    <a:pt x="47106" y="3277302"/>
                  </a:lnTo>
                  <a:lnTo>
                    <a:pt x="80308" y="3310492"/>
                  </a:lnTo>
                  <a:lnTo>
                    <a:pt x="120113" y="3335792"/>
                  </a:lnTo>
                  <a:lnTo>
                    <a:pt x="165231" y="3351915"/>
                  </a:lnTo>
                  <a:lnTo>
                    <a:pt x="214375" y="3357575"/>
                  </a:lnTo>
                  <a:lnTo>
                    <a:pt x="1071626" y="3357575"/>
                  </a:lnTo>
                  <a:lnTo>
                    <a:pt x="1120763" y="3351915"/>
                  </a:lnTo>
                  <a:lnTo>
                    <a:pt x="1165863" y="3335792"/>
                  </a:lnTo>
                  <a:lnTo>
                    <a:pt x="1205643" y="3310492"/>
                  </a:lnTo>
                  <a:lnTo>
                    <a:pt x="1238818" y="3277302"/>
                  </a:lnTo>
                  <a:lnTo>
                    <a:pt x="1264105" y="3237508"/>
                  </a:lnTo>
                  <a:lnTo>
                    <a:pt x="1280218" y="3192395"/>
                  </a:lnTo>
                  <a:lnTo>
                    <a:pt x="1285875" y="3143250"/>
                  </a:lnTo>
                  <a:lnTo>
                    <a:pt x="1285875" y="214249"/>
                  </a:lnTo>
                  <a:lnTo>
                    <a:pt x="1280218" y="165111"/>
                  </a:lnTo>
                  <a:lnTo>
                    <a:pt x="1264105" y="120011"/>
                  </a:lnTo>
                  <a:lnTo>
                    <a:pt x="1238818" y="80231"/>
                  </a:lnTo>
                  <a:lnTo>
                    <a:pt x="1205643" y="47056"/>
                  </a:lnTo>
                  <a:lnTo>
                    <a:pt x="1165863" y="21769"/>
                  </a:lnTo>
                  <a:lnTo>
                    <a:pt x="1120763" y="5656"/>
                  </a:lnTo>
                  <a:lnTo>
                    <a:pt x="10716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75" y="2428875"/>
              <a:ext cx="1285875" cy="3357879"/>
            </a:xfrm>
            <a:custGeom>
              <a:avLst/>
              <a:gdLst/>
              <a:ahLst/>
              <a:cxnLst/>
              <a:rect l="l" t="t" r="r" b="b"/>
              <a:pathLst>
                <a:path w="1285875" h="3357879">
                  <a:moveTo>
                    <a:pt x="0" y="214249"/>
                  </a:moveTo>
                  <a:lnTo>
                    <a:pt x="5663" y="165111"/>
                  </a:lnTo>
                  <a:lnTo>
                    <a:pt x="21795" y="120011"/>
                  </a:lnTo>
                  <a:lnTo>
                    <a:pt x="47106" y="80231"/>
                  </a:lnTo>
                  <a:lnTo>
                    <a:pt x="80308" y="47056"/>
                  </a:lnTo>
                  <a:lnTo>
                    <a:pt x="120113" y="21769"/>
                  </a:lnTo>
                  <a:lnTo>
                    <a:pt x="165231" y="5656"/>
                  </a:lnTo>
                  <a:lnTo>
                    <a:pt x="214375" y="0"/>
                  </a:lnTo>
                  <a:lnTo>
                    <a:pt x="1071626" y="0"/>
                  </a:lnTo>
                  <a:lnTo>
                    <a:pt x="1120763" y="5656"/>
                  </a:lnTo>
                  <a:lnTo>
                    <a:pt x="1165863" y="21769"/>
                  </a:lnTo>
                  <a:lnTo>
                    <a:pt x="1205643" y="47056"/>
                  </a:lnTo>
                  <a:lnTo>
                    <a:pt x="1238818" y="80231"/>
                  </a:lnTo>
                  <a:lnTo>
                    <a:pt x="1264105" y="120011"/>
                  </a:lnTo>
                  <a:lnTo>
                    <a:pt x="1280218" y="165111"/>
                  </a:lnTo>
                  <a:lnTo>
                    <a:pt x="1285875" y="214249"/>
                  </a:lnTo>
                  <a:lnTo>
                    <a:pt x="1285875" y="3143250"/>
                  </a:lnTo>
                  <a:lnTo>
                    <a:pt x="1280218" y="3192395"/>
                  </a:lnTo>
                  <a:lnTo>
                    <a:pt x="1264105" y="3237508"/>
                  </a:lnTo>
                  <a:lnTo>
                    <a:pt x="1238818" y="3277302"/>
                  </a:lnTo>
                  <a:lnTo>
                    <a:pt x="1205643" y="3310492"/>
                  </a:lnTo>
                  <a:lnTo>
                    <a:pt x="1165863" y="3335792"/>
                  </a:lnTo>
                  <a:lnTo>
                    <a:pt x="1120763" y="3351915"/>
                  </a:lnTo>
                  <a:lnTo>
                    <a:pt x="1071626" y="3357575"/>
                  </a:lnTo>
                  <a:lnTo>
                    <a:pt x="214375" y="3357575"/>
                  </a:lnTo>
                  <a:lnTo>
                    <a:pt x="165231" y="3351915"/>
                  </a:lnTo>
                  <a:lnTo>
                    <a:pt x="120113" y="3335792"/>
                  </a:lnTo>
                  <a:lnTo>
                    <a:pt x="80308" y="3310492"/>
                  </a:lnTo>
                  <a:lnTo>
                    <a:pt x="47106" y="3277302"/>
                  </a:lnTo>
                  <a:lnTo>
                    <a:pt x="21795" y="3237508"/>
                  </a:lnTo>
                  <a:lnTo>
                    <a:pt x="5663" y="3192395"/>
                  </a:lnTo>
                  <a:lnTo>
                    <a:pt x="0" y="3143250"/>
                  </a:lnTo>
                  <a:lnTo>
                    <a:pt x="0" y="21424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27695" y="3946652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240" y="3762375"/>
            <a:ext cx="445770" cy="1953260"/>
          </a:xfrm>
          <a:custGeom>
            <a:avLst/>
            <a:gdLst/>
            <a:ahLst/>
            <a:cxnLst/>
            <a:rect l="l" t="t" r="r" b="b"/>
            <a:pathLst>
              <a:path w="445769" h="1953260">
                <a:moveTo>
                  <a:pt x="0" y="1635125"/>
                </a:moveTo>
                <a:lnTo>
                  <a:pt x="4990" y="1610415"/>
                </a:lnTo>
                <a:lnTo>
                  <a:pt x="18600" y="1590230"/>
                </a:lnTo>
                <a:lnTo>
                  <a:pt x="38785" y="1576617"/>
                </a:lnTo>
                <a:lnTo>
                  <a:pt x="63500" y="1571625"/>
                </a:lnTo>
                <a:lnTo>
                  <a:pt x="373672" y="1571625"/>
                </a:lnTo>
                <a:lnTo>
                  <a:pt x="398392" y="1576617"/>
                </a:lnTo>
                <a:lnTo>
                  <a:pt x="418576" y="1590230"/>
                </a:lnTo>
                <a:lnTo>
                  <a:pt x="432182" y="1610415"/>
                </a:lnTo>
                <a:lnTo>
                  <a:pt x="437172" y="1635125"/>
                </a:lnTo>
                <a:lnTo>
                  <a:pt x="437172" y="1889137"/>
                </a:lnTo>
                <a:lnTo>
                  <a:pt x="432182" y="1913857"/>
                </a:lnTo>
                <a:lnTo>
                  <a:pt x="418576" y="1934041"/>
                </a:lnTo>
                <a:lnTo>
                  <a:pt x="398392" y="1947648"/>
                </a:lnTo>
                <a:lnTo>
                  <a:pt x="373672" y="1952637"/>
                </a:lnTo>
                <a:lnTo>
                  <a:pt x="63500" y="1952637"/>
                </a:lnTo>
                <a:lnTo>
                  <a:pt x="38785" y="1947648"/>
                </a:lnTo>
                <a:lnTo>
                  <a:pt x="18600" y="1934041"/>
                </a:lnTo>
                <a:lnTo>
                  <a:pt x="4990" y="1913857"/>
                </a:lnTo>
                <a:lnTo>
                  <a:pt x="0" y="1889137"/>
                </a:lnTo>
                <a:lnTo>
                  <a:pt x="0" y="1635125"/>
                </a:lnTo>
                <a:close/>
              </a:path>
              <a:path w="445769" h="1953260">
                <a:moveTo>
                  <a:pt x="0" y="1230376"/>
                </a:moveTo>
                <a:lnTo>
                  <a:pt x="4990" y="1205612"/>
                </a:lnTo>
                <a:lnTo>
                  <a:pt x="18600" y="1185433"/>
                </a:lnTo>
                <a:lnTo>
                  <a:pt x="38785" y="1171850"/>
                </a:lnTo>
                <a:lnTo>
                  <a:pt x="63500" y="1166876"/>
                </a:lnTo>
                <a:lnTo>
                  <a:pt x="373672" y="1166876"/>
                </a:lnTo>
                <a:lnTo>
                  <a:pt x="398392" y="1171850"/>
                </a:lnTo>
                <a:lnTo>
                  <a:pt x="418576" y="1185433"/>
                </a:lnTo>
                <a:lnTo>
                  <a:pt x="432182" y="1205612"/>
                </a:lnTo>
                <a:lnTo>
                  <a:pt x="437172" y="1230376"/>
                </a:lnTo>
                <a:lnTo>
                  <a:pt x="437172" y="1484376"/>
                </a:lnTo>
                <a:lnTo>
                  <a:pt x="432182" y="1509085"/>
                </a:lnTo>
                <a:lnTo>
                  <a:pt x="418576" y="1529270"/>
                </a:lnTo>
                <a:lnTo>
                  <a:pt x="398392" y="1542883"/>
                </a:lnTo>
                <a:lnTo>
                  <a:pt x="373672" y="1547876"/>
                </a:lnTo>
                <a:lnTo>
                  <a:pt x="63500" y="1547876"/>
                </a:lnTo>
                <a:lnTo>
                  <a:pt x="38785" y="1542883"/>
                </a:lnTo>
                <a:lnTo>
                  <a:pt x="18600" y="1529270"/>
                </a:lnTo>
                <a:lnTo>
                  <a:pt x="4990" y="1509085"/>
                </a:lnTo>
                <a:lnTo>
                  <a:pt x="0" y="1484376"/>
                </a:lnTo>
                <a:lnTo>
                  <a:pt x="0" y="1230376"/>
                </a:lnTo>
                <a:close/>
              </a:path>
              <a:path w="445769" h="1953260">
                <a:moveTo>
                  <a:pt x="8547" y="849376"/>
                </a:moveTo>
                <a:lnTo>
                  <a:pt x="13538" y="824612"/>
                </a:lnTo>
                <a:lnTo>
                  <a:pt x="27147" y="804433"/>
                </a:lnTo>
                <a:lnTo>
                  <a:pt x="47332" y="790850"/>
                </a:lnTo>
                <a:lnTo>
                  <a:pt x="72047" y="785876"/>
                </a:lnTo>
                <a:lnTo>
                  <a:pt x="382219" y="785876"/>
                </a:lnTo>
                <a:lnTo>
                  <a:pt x="406933" y="790850"/>
                </a:lnTo>
                <a:lnTo>
                  <a:pt x="427118" y="804433"/>
                </a:lnTo>
                <a:lnTo>
                  <a:pt x="440728" y="824612"/>
                </a:lnTo>
                <a:lnTo>
                  <a:pt x="445719" y="849376"/>
                </a:lnTo>
                <a:lnTo>
                  <a:pt x="445719" y="1103376"/>
                </a:lnTo>
                <a:lnTo>
                  <a:pt x="440728" y="1128085"/>
                </a:lnTo>
                <a:lnTo>
                  <a:pt x="427118" y="1148270"/>
                </a:lnTo>
                <a:lnTo>
                  <a:pt x="406933" y="1161883"/>
                </a:lnTo>
                <a:lnTo>
                  <a:pt x="382219" y="1166876"/>
                </a:lnTo>
                <a:lnTo>
                  <a:pt x="72047" y="1166876"/>
                </a:lnTo>
                <a:lnTo>
                  <a:pt x="47332" y="1161883"/>
                </a:lnTo>
                <a:lnTo>
                  <a:pt x="27147" y="1148270"/>
                </a:lnTo>
                <a:lnTo>
                  <a:pt x="13538" y="1128085"/>
                </a:lnTo>
                <a:lnTo>
                  <a:pt x="8547" y="1103376"/>
                </a:lnTo>
                <a:lnTo>
                  <a:pt x="8547" y="849376"/>
                </a:lnTo>
                <a:close/>
              </a:path>
              <a:path w="445769" h="1953260">
                <a:moveTo>
                  <a:pt x="8547" y="444500"/>
                </a:moveTo>
                <a:lnTo>
                  <a:pt x="13538" y="419790"/>
                </a:lnTo>
                <a:lnTo>
                  <a:pt x="27147" y="399605"/>
                </a:lnTo>
                <a:lnTo>
                  <a:pt x="47332" y="385992"/>
                </a:lnTo>
                <a:lnTo>
                  <a:pt x="72047" y="381000"/>
                </a:lnTo>
                <a:lnTo>
                  <a:pt x="382219" y="381000"/>
                </a:lnTo>
                <a:lnTo>
                  <a:pt x="406933" y="385992"/>
                </a:lnTo>
                <a:lnTo>
                  <a:pt x="427118" y="399605"/>
                </a:lnTo>
                <a:lnTo>
                  <a:pt x="440728" y="419790"/>
                </a:lnTo>
                <a:lnTo>
                  <a:pt x="445719" y="444500"/>
                </a:lnTo>
                <a:lnTo>
                  <a:pt x="445719" y="698500"/>
                </a:lnTo>
                <a:lnTo>
                  <a:pt x="440728" y="723209"/>
                </a:lnTo>
                <a:lnTo>
                  <a:pt x="427118" y="743394"/>
                </a:lnTo>
                <a:lnTo>
                  <a:pt x="406933" y="757007"/>
                </a:lnTo>
                <a:lnTo>
                  <a:pt x="382219" y="762000"/>
                </a:lnTo>
                <a:lnTo>
                  <a:pt x="72047" y="762000"/>
                </a:lnTo>
                <a:lnTo>
                  <a:pt x="47332" y="757007"/>
                </a:lnTo>
                <a:lnTo>
                  <a:pt x="27147" y="743394"/>
                </a:lnTo>
                <a:lnTo>
                  <a:pt x="13538" y="723209"/>
                </a:lnTo>
                <a:lnTo>
                  <a:pt x="8547" y="698500"/>
                </a:lnTo>
                <a:lnTo>
                  <a:pt x="8547" y="444500"/>
                </a:lnTo>
                <a:close/>
              </a:path>
              <a:path w="445769" h="1953260">
                <a:moveTo>
                  <a:pt x="8547" y="63500"/>
                </a:moveTo>
                <a:lnTo>
                  <a:pt x="13538" y="38790"/>
                </a:lnTo>
                <a:lnTo>
                  <a:pt x="27147" y="18605"/>
                </a:lnTo>
                <a:lnTo>
                  <a:pt x="47332" y="4992"/>
                </a:lnTo>
                <a:lnTo>
                  <a:pt x="72047" y="0"/>
                </a:lnTo>
                <a:lnTo>
                  <a:pt x="382219" y="0"/>
                </a:lnTo>
                <a:lnTo>
                  <a:pt x="406933" y="4992"/>
                </a:lnTo>
                <a:lnTo>
                  <a:pt x="427118" y="18605"/>
                </a:lnTo>
                <a:lnTo>
                  <a:pt x="440728" y="38790"/>
                </a:lnTo>
                <a:lnTo>
                  <a:pt x="445719" y="63500"/>
                </a:lnTo>
                <a:lnTo>
                  <a:pt x="445719" y="317500"/>
                </a:lnTo>
                <a:lnTo>
                  <a:pt x="440728" y="342209"/>
                </a:lnTo>
                <a:lnTo>
                  <a:pt x="427118" y="362394"/>
                </a:lnTo>
                <a:lnTo>
                  <a:pt x="406933" y="376007"/>
                </a:lnTo>
                <a:lnTo>
                  <a:pt x="382219" y="381000"/>
                </a:lnTo>
                <a:lnTo>
                  <a:pt x="72047" y="381000"/>
                </a:lnTo>
                <a:lnTo>
                  <a:pt x="47332" y="376007"/>
                </a:lnTo>
                <a:lnTo>
                  <a:pt x="27147" y="362394"/>
                </a:lnTo>
                <a:lnTo>
                  <a:pt x="13538" y="342209"/>
                </a:lnTo>
                <a:lnTo>
                  <a:pt x="8547" y="317500"/>
                </a:lnTo>
                <a:lnTo>
                  <a:pt x="8547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9261" y="3704971"/>
            <a:ext cx="212090" cy="8331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33020">
              <a:lnSpc>
                <a:spcPts val="3000"/>
              </a:lnSpc>
              <a:spcBef>
                <a:spcPts val="4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3230" y="4548251"/>
            <a:ext cx="445770" cy="1167130"/>
          </a:xfrm>
          <a:custGeom>
            <a:avLst/>
            <a:gdLst/>
            <a:ahLst/>
            <a:cxnLst/>
            <a:rect l="l" t="t" r="r" b="b"/>
            <a:pathLst>
              <a:path w="445769" h="1167129">
                <a:moveTo>
                  <a:pt x="0" y="849249"/>
                </a:moveTo>
                <a:lnTo>
                  <a:pt x="4992" y="824539"/>
                </a:lnTo>
                <a:lnTo>
                  <a:pt x="18605" y="804354"/>
                </a:lnTo>
                <a:lnTo>
                  <a:pt x="38790" y="790741"/>
                </a:lnTo>
                <a:lnTo>
                  <a:pt x="63500" y="785749"/>
                </a:lnTo>
                <a:lnTo>
                  <a:pt x="373633" y="785749"/>
                </a:lnTo>
                <a:lnTo>
                  <a:pt x="398343" y="790741"/>
                </a:lnTo>
                <a:lnTo>
                  <a:pt x="418528" y="804354"/>
                </a:lnTo>
                <a:lnTo>
                  <a:pt x="432141" y="824539"/>
                </a:lnTo>
                <a:lnTo>
                  <a:pt x="437133" y="849249"/>
                </a:lnTo>
                <a:lnTo>
                  <a:pt x="437133" y="1103261"/>
                </a:lnTo>
                <a:lnTo>
                  <a:pt x="432141" y="1127981"/>
                </a:lnTo>
                <a:lnTo>
                  <a:pt x="418528" y="1148165"/>
                </a:lnTo>
                <a:lnTo>
                  <a:pt x="398343" y="1161772"/>
                </a:lnTo>
                <a:lnTo>
                  <a:pt x="373633" y="1166761"/>
                </a:lnTo>
                <a:lnTo>
                  <a:pt x="63500" y="1166761"/>
                </a:lnTo>
                <a:lnTo>
                  <a:pt x="38790" y="1161772"/>
                </a:lnTo>
                <a:lnTo>
                  <a:pt x="18605" y="1148165"/>
                </a:lnTo>
                <a:lnTo>
                  <a:pt x="4992" y="1127981"/>
                </a:lnTo>
                <a:lnTo>
                  <a:pt x="0" y="1103261"/>
                </a:lnTo>
                <a:lnTo>
                  <a:pt x="0" y="849249"/>
                </a:lnTo>
                <a:close/>
              </a:path>
              <a:path w="445769" h="1167129">
                <a:moveTo>
                  <a:pt x="0" y="444500"/>
                </a:moveTo>
                <a:lnTo>
                  <a:pt x="4992" y="419736"/>
                </a:lnTo>
                <a:lnTo>
                  <a:pt x="18605" y="399557"/>
                </a:lnTo>
                <a:lnTo>
                  <a:pt x="38790" y="385974"/>
                </a:lnTo>
                <a:lnTo>
                  <a:pt x="63500" y="381000"/>
                </a:lnTo>
                <a:lnTo>
                  <a:pt x="373633" y="381000"/>
                </a:lnTo>
                <a:lnTo>
                  <a:pt x="398343" y="385974"/>
                </a:lnTo>
                <a:lnTo>
                  <a:pt x="418528" y="399557"/>
                </a:lnTo>
                <a:lnTo>
                  <a:pt x="432141" y="419736"/>
                </a:lnTo>
                <a:lnTo>
                  <a:pt x="437133" y="444500"/>
                </a:lnTo>
                <a:lnTo>
                  <a:pt x="437133" y="698500"/>
                </a:lnTo>
                <a:lnTo>
                  <a:pt x="432141" y="723209"/>
                </a:lnTo>
                <a:lnTo>
                  <a:pt x="418528" y="743394"/>
                </a:lnTo>
                <a:lnTo>
                  <a:pt x="398343" y="757007"/>
                </a:lnTo>
                <a:lnTo>
                  <a:pt x="373633" y="762000"/>
                </a:lnTo>
                <a:lnTo>
                  <a:pt x="63500" y="762000"/>
                </a:lnTo>
                <a:lnTo>
                  <a:pt x="38790" y="757007"/>
                </a:lnTo>
                <a:lnTo>
                  <a:pt x="18605" y="743394"/>
                </a:lnTo>
                <a:lnTo>
                  <a:pt x="4992" y="723209"/>
                </a:lnTo>
                <a:lnTo>
                  <a:pt x="0" y="698500"/>
                </a:lnTo>
                <a:lnTo>
                  <a:pt x="0" y="444500"/>
                </a:lnTo>
                <a:close/>
              </a:path>
              <a:path w="445769" h="1167129">
                <a:moveTo>
                  <a:pt x="8508" y="63500"/>
                </a:moveTo>
                <a:lnTo>
                  <a:pt x="13501" y="38736"/>
                </a:lnTo>
                <a:lnTo>
                  <a:pt x="27114" y="18557"/>
                </a:lnTo>
                <a:lnTo>
                  <a:pt x="47299" y="4974"/>
                </a:lnTo>
                <a:lnTo>
                  <a:pt x="72008" y="0"/>
                </a:lnTo>
                <a:lnTo>
                  <a:pt x="382143" y="0"/>
                </a:lnTo>
                <a:lnTo>
                  <a:pt x="406906" y="4974"/>
                </a:lnTo>
                <a:lnTo>
                  <a:pt x="427085" y="18557"/>
                </a:lnTo>
                <a:lnTo>
                  <a:pt x="440668" y="38736"/>
                </a:lnTo>
                <a:lnTo>
                  <a:pt x="445643" y="63500"/>
                </a:lnTo>
                <a:lnTo>
                  <a:pt x="445643" y="317500"/>
                </a:lnTo>
                <a:lnTo>
                  <a:pt x="440668" y="342209"/>
                </a:lnTo>
                <a:lnTo>
                  <a:pt x="427085" y="362394"/>
                </a:lnTo>
                <a:lnTo>
                  <a:pt x="406906" y="376007"/>
                </a:lnTo>
                <a:lnTo>
                  <a:pt x="382143" y="381000"/>
                </a:lnTo>
                <a:lnTo>
                  <a:pt x="72008" y="381000"/>
                </a:lnTo>
                <a:lnTo>
                  <a:pt x="47299" y="376007"/>
                </a:lnTo>
                <a:lnTo>
                  <a:pt x="27114" y="362394"/>
                </a:lnTo>
                <a:lnTo>
                  <a:pt x="13501" y="342209"/>
                </a:lnTo>
                <a:lnTo>
                  <a:pt x="8508" y="317500"/>
                </a:lnTo>
                <a:lnTo>
                  <a:pt x="8508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1214" y="4490415"/>
            <a:ext cx="202565" cy="1238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41910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f </a:t>
            </a:r>
            <a:r>
              <a:rPr sz="2800" spc="-6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s </a:t>
            </a:r>
            <a:r>
              <a:rPr sz="2800" spc="-6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91739" y="3762375"/>
            <a:ext cx="437515" cy="762000"/>
          </a:xfrm>
          <a:custGeom>
            <a:avLst/>
            <a:gdLst/>
            <a:ahLst/>
            <a:cxnLst/>
            <a:rect l="l" t="t" r="r" b="b"/>
            <a:pathLst>
              <a:path w="437514" h="762000">
                <a:moveTo>
                  <a:pt x="0" y="444500"/>
                </a:moveTo>
                <a:lnTo>
                  <a:pt x="4992" y="419790"/>
                </a:lnTo>
                <a:lnTo>
                  <a:pt x="18605" y="399605"/>
                </a:lnTo>
                <a:lnTo>
                  <a:pt x="38790" y="385992"/>
                </a:lnTo>
                <a:lnTo>
                  <a:pt x="63500" y="381000"/>
                </a:lnTo>
                <a:lnTo>
                  <a:pt x="373634" y="381000"/>
                </a:lnTo>
                <a:lnTo>
                  <a:pt x="398397" y="385992"/>
                </a:lnTo>
                <a:lnTo>
                  <a:pt x="418576" y="399605"/>
                </a:lnTo>
                <a:lnTo>
                  <a:pt x="432159" y="419790"/>
                </a:lnTo>
                <a:lnTo>
                  <a:pt x="437134" y="444500"/>
                </a:lnTo>
                <a:lnTo>
                  <a:pt x="437134" y="698500"/>
                </a:lnTo>
                <a:lnTo>
                  <a:pt x="432159" y="723209"/>
                </a:lnTo>
                <a:lnTo>
                  <a:pt x="418576" y="743394"/>
                </a:lnTo>
                <a:lnTo>
                  <a:pt x="398397" y="757007"/>
                </a:lnTo>
                <a:lnTo>
                  <a:pt x="373634" y="762000"/>
                </a:lnTo>
                <a:lnTo>
                  <a:pt x="63500" y="762000"/>
                </a:lnTo>
                <a:lnTo>
                  <a:pt x="38790" y="757007"/>
                </a:lnTo>
                <a:lnTo>
                  <a:pt x="18605" y="743394"/>
                </a:lnTo>
                <a:lnTo>
                  <a:pt x="4992" y="723209"/>
                </a:lnTo>
                <a:lnTo>
                  <a:pt x="0" y="698500"/>
                </a:lnTo>
                <a:lnTo>
                  <a:pt x="0" y="444500"/>
                </a:lnTo>
                <a:close/>
              </a:path>
              <a:path w="437514" h="762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634" y="0"/>
                </a:lnTo>
                <a:lnTo>
                  <a:pt x="398397" y="4992"/>
                </a:lnTo>
                <a:lnTo>
                  <a:pt x="418576" y="18605"/>
                </a:lnTo>
                <a:lnTo>
                  <a:pt x="432159" y="38790"/>
                </a:lnTo>
                <a:lnTo>
                  <a:pt x="437134" y="63500"/>
                </a:lnTo>
                <a:lnTo>
                  <a:pt x="437134" y="317500"/>
                </a:lnTo>
                <a:lnTo>
                  <a:pt x="432159" y="342209"/>
                </a:lnTo>
                <a:lnTo>
                  <a:pt x="418576" y="362394"/>
                </a:lnTo>
                <a:lnTo>
                  <a:pt x="398397" y="376007"/>
                </a:lnTo>
                <a:lnTo>
                  <a:pt x="373634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05277" y="3704971"/>
            <a:ext cx="212090" cy="8331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33655">
              <a:lnSpc>
                <a:spcPts val="3000"/>
              </a:lnSpc>
              <a:spcBef>
                <a:spcPts val="495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 </a:t>
            </a:r>
            <a:r>
              <a:rPr sz="2800" spc="-6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0" y="4548251"/>
            <a:ext cx="445770" cy="1167130"/>
          </a:xfrm>
          <a:custGeom>
            <a:avLst/>
            <a:gdLst/>
            <a:ahLst/>
            <a:cxnLst/>
            <a:rect l="l" t="t" r="r" b="b"/>
            <a:pathLst>
              <a:path w="445770" h="1167129">
                <a:moveTo>
                  <a:pt x="0" y="849249"/>
                </a:moveTo>
                <a:lnTo>
                  <a:pt x="4992" y="824539"/>
                </a:lnTo>
                <a:lnTo>
                  <a:pt x="18605" y="804354"/>
                </a:lnTo>
                <a:lnTo>
                  <a:pt x="38790" y="790741"/>
                </a:lnTo>
                <a:lnTo>
                  <a:pt x="63500" y="785749"/>
                </a:lnTo>
                <a:lnTo>
                  <a:pt x="373634" y="785749"/>
                </a:lnTo>
                <a:lnTo>
                  <a:pt x="398343" y="790741"/>
                </a:lnTo>
                <a:lnTo>
                  <a:pt x="418528" y="804354"/>
                </a:lnTo>
                <a:lnTo>
                  <a:pt x="432141" y="824539"/>
                </a:lnTo>
                <a:lnTo>
                  <a:pt x="437134" y="849249"/>
                </a:lnTo>
                <a:lnTo>
                  <a:pt x="437134" y="1103261"/>
                </a:lnTo>
                <a:lnTo>
                  <a:pt x="432141" y="1127981"/>
                </a:lnTo>
                <a:lnTo>
                  <a:pt x="418528" y="1148165"/>
                </a:lnTo>
                <a:lnTo>
                  <a:pt x="398343" y="1161772"/>
                </a:lnTo>
                <a:lnTo>
                  <a:pt x="373634" y="1166761"/>
                </a:lnTo>
                <a:lnTo>
                  <a:pt x="63500" y="1166761"/>
                </a:lnTo>
                <a:lnTo>
                  <a:pt x="38790" y="1161772"/>
                </a:lnTo>
                <a:lnTo>
                  <a:pt x="18605" y="1148165"/>
                </a:lnTo>
                <a:lnTo>
                  <a:pt x="4992" y="1127981"/>
                </a:lnTo>
                <a:lnTo>
                  <a:pt x="0" y="1103261"/>
                </a:lnTo>
                <a:lnTo>
                  <a:pt x="0" y="849249"/>
                </a:lnTo>
                <a:close/>
              </a:path>
              <a:path w="445770" h="1167129">
                <a:moveTo>
                  <a:pt x="0" y="444500"/>
                </a:moveTo>
                <a:lnTo>
                  <a:pt x="4992" y="419736"/>
                </a:lnTo>
                <a:lnTo>
                  <a:pt x="18605" y="399557"/>
                </a:lnTo>
                <a:lnTo>
                  <a:pt x="38790" y="385974"/>
                </a:lnTo>
                <a:lnTo>
                  <a:pt x="63500" y="381000"/>
                </a:lnTo>
                <a:lnTo>
                  <a:pt x="373634" y="381000"/>
                </a:lnTo>
                <a:lnTo>
                  <a:pt x="398343" y="385974"/>
                </a:lnTo>
                <a:lnTo>
                  <a:pt x="418528" y="399557"/>
                </a:lnTo>
                <a:lnTo>
                  <a:pt x="432141" y="419736"/>
                </a:lnTo>
                <a:lnTo>
                  <a:pt x="437134" y="444500"/>
                </a:lnTo>
                <a:lnTo>
                  <a:pt x="437134" y="698500"/>
                </a:lnTo>
                <a:lnTo>
                  <a:pt x="432141" y="723209"/>
                </a:lnTo>
                <a:lnTo>
                  <a:pt x="418528" y="743394"/>
                </a:lnTo>
                <a:lnTo>
                  <a:pt x="398343" y="757007"/>
                </a:lnTo>
                <a:lnTo>
                  <a:pt x="373634" y="762000"/>
                </a:lnTo>
                <a:lnTo>
                  <a:pt x="63500" y="762000"/>
                </a:lnTo>
                <a:lnTo>
                  <a:pt x="38790" y="757007"/>
                </a:lnTo>
                <a:lnTo>
                  <a:pt x="18605" y="743394"/>
                </a:lnTo>
                <a:lnTo>
                  <a:pt x="4992" y="723209"/>
                </a:lnTo>
                <a:lnTo>
                  <a:pt x="0" y="698500"/>
                </a:lnTo>
                <a:lnTo>
                  <a:pt x="0" y="444500"/>
                </a:lnTo>
                <a:close/>
              </a:path>
              <a:path w="445770" h="1167129">
                <a:moveTo>
                  <a:pt x="8509" y="63500"/>
                </a:moveTo>
                <a:lnTo>
                  <a:pt x="13501" y="38736"/>
                </a:lnTo>
                <a:lnTo>
                  <a:pt x="27114" y="18557"/>
                </a:lnTo>
                <a:lnTo>
                  <a:pt x="47299" y="4974"/>
                </a:lnTo>
                <a:lnTo>
                  <a:pt x="72009" y="0"/>
                </a:lnTo>
                <a:lnTo>
                  <a:pt x="382270" y="0"/>
                </a:lnTo>
                <a:lnTo>
                  <a:pt x="406979" y="4974"/>
                </a:lnTo>
                <a:lnTo>
                  <a:pt x="427164" y="18557"/>
                </a:lnTo>
                <a:lnTo>
                  <a:pt x="440777" y="38736"/>
                </a:lnTo>
                <a:lnTo>
                  <a:pt x="445770" y="63500"/>
                </a:lnTo>
                <a:lnTo>
                  <a:pt x="445770" y="317500"/>
                </a:lnTo>
                <a:lnTo>
                  <a:pt x="440777" y="342209"/>
                </a:lnTo>
                <a:lnTo>
                  <a:pt x="427164" y="362394"/>
                </a:lnTo>
                <a:lnTo>
                  <a:pt x="406979" y="376007"/>
                </a:lnTo>
                <a:lnTo>
                  <a:pt x="382270" y="381000"/>
                </a:lnTo>
                <a:lnTo>
                  <a:pt x="72009" y="381000"/>
                </a:lnTo>
                <a:lnTo>
                  <a:pt x="47299" y="376007"/>
                </a:lnTo>
                <a:lnTo>
                  <a:pt x="27114" y="362394"/>
                </a:lnTo>
                <a:lnTo>
                  <a:pt x="13501" y="342209"/>
                </a:lnTo>
                <a:lnTo>
                  <a:pt x="8509" y="317500"/>
                </a:lnTo>
                <a:lnTo>
                  <a:pt x="8509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3240" y="4490415"/>
            <a:ext cx="202565" cy="1238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34290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r </a:t>
            </a:r>
            <a:r>
              <a:rPr sz="2800" spc="-6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  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23259" y="4143375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761" y="0"/>
                </a:lnTo>
                <a:lnTo>
                  <a:pt x="398470" y="4992"/>
                </a:lnTo>
                <a:lnTo>
                  <a:pt x="418655" y="18605"/>
                </a:lnTo>
                <a:lnTo>
                  <a:pt x="432268" y="38790"/>
                </a:lnTo>
                <a:lnTo>
                  <a:pt x="437261" y="63500"/>
                </a:lnTo>
                <a:lnTo>
                  <a:pt x="437261" y="317500"/>
                </a:lnTo>
                <a:lnTo>
                  <a:pt x="432268" y="342209"/>
                </a:lnTo>
                <a:lnTo>
                  <a:pt x="418655" y="362394"/>
                </a:lnTo>
                <a:lnTo>
                  <a:pt x="398470" y="376007"/>
                </a:lnTo>
                <a:lnTo>
                  <a:pt x="373761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48353" y="4085971"/>
            <a:ext cx="187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3259" y="3762375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761" y="0"/>
                </a:lnTo>
                <a:lnTo>
                  <a:pt x="398470" y="4992"/>
                </a:lnTo>
                <a:lnTo>
                  <a:pt x="418655" y="18605"/>
                </a:lnTo>
                <a:lnTo>
                  <a:pt x="432268" y="38790"/>
                </a:lnTo>
                <a:lnTo>
                  <a:pt x="437261" y="63500"/>
                </a:lnTo>
                <a:lnTo>
                  <a:pt x="437261" y="317500"/>
                </a:lnTo>
                <a:lnTo>
                  <a:pt x="432268" y="342209"/>
                </a:lnTo>
                <a:lnTo>
                  <a:pt x="418655" y="362394"/>
                </a:lnTo>
                <a:lnTo>
                  <a:pt x="398470" y="376007"/>
                </a:lnTo>
                <a:lnTo>
                  <a:pt x="373761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15460" y="3704971"/>
            <a:ext cx="25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12230" y="4143375"/>
            <a:ext cx="445770" cy="1572260"/>
          </a:xfrm>
          <a:custGeom>
            <a:avLst/>
            <a:gdLst/>
            <a:ahLst/>
            <a:cxnLst/>
            <a:rect l="l" t="t" r="r" b="b"/>
            <a:pathLst>
              <a:path w="445770" h="1572260">
                <a:moveTo>
                  <a:pt x="0" y="1254125"/>
                </a:moveTo>
                <a:lnTo>
                  <a:pt x="4992" y="1229415"/>
                </a:lnTo>
                <a:lnTo>
                  <a:pt x="18605" y="1209230"/>
                </a:lnTo>
                <a:lnTo>
                  <a:pt x="38790" y="1195617"/>
                </a:lnTo>
                <a:lnTo>
                  <a:pt x="63500" y="1190625"/>
                </a:lnTo>
                <a:lnTo>
                  <a:pt x="373634" y="1190625"/>
                </a:lnTo>
                <a:lnTo>
                  <a:pt x="398343" y="1195617"/>
                </a:lnTo>
                <a:lnTo>
                  <a:pt x="418528" y="1209230"/>
                </a:lnTo>
                <a:lnTo>
                  <a:pt x="432141" y="1229415"/>
                </a:lnTo>
                <a:lnTo>
                  <a:pt x="437134" y="1254125"/>
                </a:lnTo>
                <a:lnTo>
                  <a:pt x="437134" y="1508137"/>
                </a:lnTo>
                <a:lnTo>
                  <a:pt x="432141" y="1532857"/>
                </a:lnTo>
                <a:lnTo>
                  <a:pt x="418528" y="1553041"/>
                </a:lnTo>
                <a:lnTo>
                  <a:pt x="398343" y="1566648"/>
                </a:lnTo>
                <a:lnTo>
                  <a:pt x="373634" y="1571637"/>
                </a:lnTo>
                <a:lnTo>
                  <a:pt x="63500" y="1571637"/>
                </a:lnTo>
                <a:lnTo>
                  <a:pt x="38790" y="1566648"/>
                </a:lnTo>
                <a:lnTo>
                  <a:pt x="18605" y="1553041"/>
                </a:lnTo>
                <a:lnTo>
                  <a:pt x="4992" y="1532857"/>
                </a:lnTo>
                <a:lnTo>
                  <a:pt x="0" y="1508137"/>
                </a:lnTo>
                <a:lnTo>
                  <a:pt x="0" y="1254125"/>
                </a:lnTo>
                <a:close/>
              </a:path>
              <a:path w="445770" h="1572260">
                <a:moveTo>
                  <a:pt x="0" y="849376"/>
                </a:moveTo>
                <a:lnTo>
                  <a:pt x="4992" y="824612"/>
                </a:lnTo>
                <a:lnTo>
                  <a:pt x="18605" y="804433"/>
                </a:lnTo>
                <a:lnTo>
                  <a:pt x="38790" y="790850"/>
                </a:lnTo>
                <a:lnTo>
                  <a:pt x="63500" y="785876"/>
                </a:lnTo>
                <a:lnTo>
                  <a:pt x="373634" y="785876"/>
                </a:lnTo>
                <a:lnTo>
                  <a:pt x="398343" y="790850"/>
                </a:lnTo>
                <a:lnTo>
                  <a:pt x="418528" y="804433"/>
                </a:lnTo>
                <a:lnTo>
                  <a:pt x="432141" y="824612"/>
                </a:lnTo>
                <a:lnTo>
                  <a:pt x="437134" y="849376"/>
                </a:lnTo>
                <a:lnTo>
                  <a:pt x="437134" y="1103376"/>
                </a:lnTo>
                <a:lnTo>
                  <a:pt x="432141" y="1128085"/>
                </a:lnTo>
                <a:lnTo>
                  <a:pt x="418528" y="1148270"/>
                </a:lnTo>
                <a:lnTo>
                  <a:pt x="398343" y="1161883"/>
                </a:lnTo>
                <a:lnTo>
                  <a:pt x="373634" y="1166876"/>
                </a:lnTo>
                <a:lnTo>
                  <a:pt x="63500" y="1166876"/>
                </a:lnTo>
                <a:lnTo>
                  <a:pt x="38790" y="1161883"/>
                </a:lnTo>
                <a:lnTo>
                  <a:pt x="18605" y="1148270"/>
                </a:lnTo>
                <a:lnTo>
                  <a:pt x="4992" y="1128085"/>
                </a:lnTo>
                <a:lnTo>
                  <a:pt x="0" y="1103376"/>
                </a:lnTo>
                <a:lnTo>
                  <a:pt x="0" y="849376"/>
                </a:lnTo>
                <a:close/>
              </a:path>
              <a:path w="445770" h="1572260">
                <a:moveTo>
                  <a:pt x="8509" y="468375"/>
                </a:moveTo>
                <a:lnTo>
                  <a:pt x="13501" y="443612"/>
                </a:lnTo>
                <a:lnTo>
                  <a:pt x="27114" y="423433"/>
                </a:lnTo>
                <a:lnTo>
                  <a:pt x="47299" y="409850"/>
                </a:lnTo>
                <a:lnTo>
                  <a:pt x="72009" y="404875"/>
                </a:lnTo>
                <a:lnTo>
                  <a:pt x="382270" y="404875"/>
                </a:lnTo>
                <a:lnTo>
                  <a:pt x="406979" y="409850"/>
                </a:lnTo>
                <a:lnTo>
                  <a:pt x="427164" y="423433"/>
                </a:lnTo>
                <a:lnTo>
                  <a:pt x="440777" y="443612"/>
                </a:lnTo>
                <a:lnTo>
                  <a:pt x="445770" y="468375"/>
                </a:lnTo>
                <a:lnTo>
                  <a:pt x="445770" y="722376"/>
                </a:lnTo>
                <a:lnTo>
                  <a:pt x="440777" y="747085"/>
                </a:lnTo>
                <a:lnTo>
                  <a:pt x="427164" y="767270"/>
                </a:lnTo>
                <a:lnTo>
                  <a:pt x="406979" y="780883"/>
                </a:lnTo>
                <a:lnTo>
                  <a:pt x="382270" y="785876"/>
                </a:lnTo>
                <a:lnTo>
                  <a:pt x="72009" y="785876"/>
                </a:lnTo>
                <a:lnTo>
                  <a:pt x="47299" y="780883"/>
                </a:lnTo>
                <a:lnTo>
                  <a:pt x="27114" y="767270"/>
                </a:lnTo>
                <a:lnTo>
                  <a:pt x="13501" y="747085"/>
                </a:lnTo>
                <a:lnTo>
                  <a:pt x="8509" y="722376"/>
                </a:lnTo>
                <a:lnTo>
                  <a:pt x="8509" y="468375"/>
                </a:lnTo>
                <a:close/>
              </a:path>
              <a:path w="445770" h="1572260">
                <a:moveTo>
                  <a:pt x="8509" y="63500"/>
                </a:moveTo>
                <a:lnTo>
                  <a:pt x="13501" y="38790"/>
                </a:lnTo>
                <a:lnTo>
                  <a:pt x="27114" y="18605"/>
                </a:lnTo>
                <a:lnTo>
                  <a:pt x="47299" y="4992"/>
                </a:lnTo>
                <a:lnTo>
                  <a:pt x="72009" y="0"/>
                </a:lnTo>
                <a:lnTo>
                  <a:pt x="382270" y="0"/>
                </a:lnTo>
                <a:lnTo>
                  <a:pt x="406979" y="4992"/>
                </a:lnTo>
                <a:lnTo>
                  <a:pt x="427164" y="18605"/>
                </a:lnTo>
                <a:lnTo>
                  <a:pt x="440777" y="38790"/>
                </a:lnTo>
                <a:lnTo>
                  <a:pt x="445770" y="63500"/>
                </a:lnTo>
                <a:lnTo>
                  <a:pt x="445770" y="317500"/>
                </a:lnTo>
                <a:lnTo>
                  <a:pt x="440777" y="342209"/>
                </a:lnTo>
                <a:lnTo>
                  <a:pt x="427164" y="362394"/>
                </a:lnTo>
                <a:lnTo>
                  <a:pt x="406979" y="376007"/>
                </a:lnTo>
                <a:lnTo>
                  <a:pt x="382270" y="381000"/>
                </a:lnTo>
                <a:lnTo>
                  <a:pt x="72009" y="381000"/>
                </a:lnTo>
                <a:lnTo>
                  <a:pt x="47299" y="376007"/>
                </a:lnTo>
                <a:lnTo>
                  <a:pt x="27114" y="362394"/>
                </a:lnTo>
                <a:lnTo>
                  <a:pt x="13501" y="342209"/>
                </a:lnTo>
                <a:lnTo>
                  <a:pt x="8509" y="317500"/>
                </a:lnTo>
                <a:lnTo>
                  <a:pt x="8509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45961" y="4085971"/>
            <a:ext cx="187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20740" y="3762375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761" y="0"/>
                </a:lnTo>
                <a:lnTo>
                  <a:pt x="398470" y="4992"/>
                </a:lnTo>
                <a:lnTo>
                  <a:pt x="418655" y="18605"/>
                </a:lnTo>
                <a:lnTo>
                  <a:pt x="432268" y="38790"/>
                </a:lnTo>
                <a:lnTo>
                  <a:pt x="437261" y="63500"/>
                </a:lnTo>
                <a:lnTo>
                  <a:pt x="437261" y="317500"/>
                </a:lnTo>
                <a:lnTo>
                  <a:pt x="432268" y="342209"/>
                </a:lnTo>
                <a:lnTo>
                  <a:pt x="418655" y="362394"/>
                </a:lnTo>
                <a:lnTo>
                  <a:pt x="398470" y="376007"/>
                </a:lnTo>
                <a:lnTo>
                  <a:pt x="373761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13450" y="3704971"/>
            <a:ext cx="25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868" y="4490415"/>
            <a:ext cx="514984" cy="16179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6055" marR="144145" indent="34290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  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alibri"/>
                <a:cs typeface="Calibri"/>
              </a:rPr>
              <a:t>Chr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4628" y="4490415"/>
            <a:ext cx="549910" cy="16179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8920" marR="115570" indent="41910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alibri"/>
                <a:cs typeface="Calibri"/>
              </a:rPr>
              <a:t>Chr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7416" y="5296280"/>
            <a:ext cx="41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9490" y="5296280"/>
            <a:ext cx="25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7055" y="5296280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9370" y="3021838"/>
            <a:ext cx="956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Crossover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8599" y="4500626"/>
            <a:ext cx="6215380" cy="1905"/>
          </a:xfrm>
          <a:custGeom>
            <a:avLst/>
            <a:gdLst/>
            <a:ahLst/>
            <a:cxnLst/>
            <a:rect l="l" t="t" r="r" b="b"/>
            <a:pathLst>
              <a:path w="6215380" h="1904">
                <a:moveTo>
                  <a:pt x="0" y="0"/>
                </a:moveTo>
                <a:lnTo>
                  <a:pt x="6215151" y="1524"/>
                </a:lnTo>
              </a:path>
            </a:pathLst>
          </a:custGeom>
          <a:ln w="28575">
            <a:solidFill>
              <a:srgbClr val="6F2F9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5978" y="6427114"/>
            <a:ext cx="38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English</a:t>
            </a:r>
            <a:r>
              <a:rPr spc="-20" dirty="0"/>
              <a:t> </a:t>
            </a:r>
            <a:r>
              <a:rPr spc="-60" dirty="0"/>
              <a:t>Word</a:t>
            </a:r>
            <a:r>
              <a:rPr spc="-15" dirty="0"/>
              <a:t> 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998091"/>
            <a:ext cx="5197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alibri"/>
                <a:cs typeface="Calibri"/>
              </a:rPr>
              <a:t>Generate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valid English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word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of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length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5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1138" y="1878584"/>
            <a:ext cx="114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Objective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59675" y="2416175"/>
            <a:ext cx="1311275" cy="3383279"/>
            <a:chOff x="7559675" y="2416175"/>
            <a:chExt cx="1311275" cy="3383279"/>
          </a:xfrm>
        </p:grpSpPr>
        <p:sp>
          <p:nvSpPr>
            <p:cNvPr id="7" name="object 7"/>
            <p:cNvSpPr/>
            <p:nvPr/>
          </p:nvSpPr>
          <p:spPr>
            <a:xfrm>
              <a:off x="7572375" y="2428875"/>
              <a:ext cx="1285875" cy="3357879"/>
            </a:xfrm>
            <a:custGeom>
              <a:avLst/>
              <a:gdLst/>
              <a:ahLst/>
              <a:cxnLst/>
              <a:rect l="l" t="t" r="r" b="b"/>
              <a:pathLst>
                <a:path w="1285875" h="3357879">
                  <a:moveTo>
                    <a:pt x="1071626" y="0"/>
                  </a:moveTo>
                  <a:lnTo>
                    <a:pt x="214375" y="0"/>
                  </a:lnTo>
                  <a:lnTo>
                    <a:pt x="165231" y="5656"/>
                  </a:lnTo>
                  <a:lnTo>
                    <a:pt x="120113" y="21769"/>
                  </a:lnTo>
                  <a:lnTo>
                    <a:pt x="80308" y="47056"/>
                  </a:lnTo>
                  <a:lnTo>
                    <a:pt x="47106" y="80231"/>
                  </a:lnTo>
                  <a:lnTo>
                    <a:pt x="21795" y="120011"/>
                  </a:lnTo>
                  <a:lnTo>
                    <a:pt x="5663" y="165111"/>
                  </a:lnTo>
                  <a:lnTo>
                    <a:pt x="0" y="214249"/>
                  </a:lnTo>
                  <a:lnTo>
                    <a:pt x="0" y="3143250"/>
                  </a:lnTo>
                  <a:lnTo>
                    <a:pt x="5663" y="3192395"/>
                  </a:lnTo>
                  <a:lnTo>
                    <a:pt x="21795" y="3237508"/>
                  </a:lnTo>
                  <a:lnTo>
                    <a:pt x="47106" y="3277302"/>
                  </a:lnTo>
                  <a:lnTo>
                    <a:pt x="80308" y="3310492"/>
                  </a:lnTo>
                  <a:lnTo>
                    <a:pt x="120113" y="3335792"/>
                  </a:lnTo>
                  <a:lnTo>
                    <a:pt x="165231" y="3351915"/>
                  </a:lnTo>
                  <a:lnTo>
                    <a:pt x="214375" y="3357575"/>
                  </a:lnTo>
                  <a:lnTo>
                    <a:pt x="1071626" y="3357575"/>
                  </a:lnTo>
                  <a:lnTo>
                    <a:pt x="1120763" y="3351915"/>
                  </a:lnTo>
                  <a:lnTo>
                    <a:pt x="1165863" y="3335792"/>
                  </a:lnTo>
                  <a:lnTo>
                    <a:pt x="1205643" y="3310492"/>
                  </a:lnTo>
                  <a:lnTo>
                    <a:pt x="1238818" y="3277302"/>
                  </a:lnTo>
                  <a:lnTo>
                    <a:pt x="1264105" y="3237508"/>
                  </a:lnTo>
                  <a:lnTo>
                    <a:pt x="1280218" y="3192395"/>
                  </a:lnTo>
                  <a:lnTo>
                    <a:pt x="1285875" y="3143250"/>
                  </a:lnTo>
                  <a:lnTo>
                    <a:pt x="1285875" y="214249"/>
                  </a:lnTo>
                  <a:lnTo>
                    <a:pt x="1280218" y="165111"/>
                  </a:lnTo>
                  <a:lnTo>
                    <a:pt x="1264105" y="120011"/>
                  </a:lnTo>
                  <a:lnTo>
                    <a:pt x="1238818" y="80231"/>
                  </a:lnTo>
                  <a:lnTo>
                    <a:pt x="1205643" y="47056"/>
                  </a:lnTo>
                  <a:lnTo>
                    <a:pt x="1165863" y="21769"/>
                  </a:lnTo>
                  <a:lnTo>
                    <a:pt x="1120763" y="5656"/>
                  </a:lnTo>
                  <a:lnTo>
                    <a:pt x="10716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75" y="2428875"/>
              <a:ext cx="1285875" cy="3357879"/>
            </a:xfrm>
            <a:custGeom>
              <a:avLst/>
              <a:gdLst/>
              <a:ahLst/>
              <a:cxnLst/>
              <a:rect l="l" t="t" r="r" b="b"/>
              <a:pathLst>
                <a:path w="1285875" h="3357879">
                  <a:moveTo>
                    <a:pt x="0" y="214249"/>
                  </a:moveTo>
                  <a:lnTo>
                    <a:pt x="5663" y="165111"/>
                  </a:lnTo>
                  <a:lnTo>
                    <a:pt x="21795" y="120011"/>
                  </a:lnTo>
                  <a:lnTo>
                    <a:pt x="47106" y="80231"/>
                  </a:lnTo>
                  <a:lnTo>
                    <a:pt x="80308" y="47056"/>
                  </a:lnTo>
                  <a:lnTo>
                    <a:pt x="120113" y="21769"/>
                  </a:lnTo>
                  <a:lnTo>
                    <a:pt x="165231" y="5656"/>
                  </a:lnTo>
                  <a:lnTo>
                    <a:pt x="214375" y="0"/>
                  </a:lnTo>
                  <a:lnTo>
                    <a:pt x="1071626" y="0"/>
                  </a:lnTo>
                  <a:lnTo>
                    <a:pt x="1120763" y="5656"/>
                  </a:lnTo>
                  <a:lnTo>
                    <a:pt x="1165863" y="21769"/>
                  </a:lnTo>
                  <a:lnTo>
                    <a:pt x="1205643" y="47056"/>
                  </a:lnTo>
                  <a:lnTo>
                    <a:pt x="1238818" y="80231"/>
                  </a:lnTo>
                  <a:lnTo>
                    <a:pt x="1264105" y="120011"/>
                  </a:lnTo>
                  <a:lnTo>
                    <a:pt x="1280218" y="165111"/>
                  </a:lnTo>
                  <a:lnTo>
                    <a:pt x="1285875" y="214249"/>
                  </a:lnTo>
                  <a:lnTo>
                    <a:pt x="1285875" y="3143250"/>
                  </a:lnTo>
                  <a:lnTo>
                    <a:pt x="1280218" y="3192395"/>
                  </a:lnTo>
                  <a:lnTo>
                    <a:pt x="1264105" y="3237508"/>
                  </a:lnTo>
                  <a:lnTo>
                    <a:pt x="1238818" y="3277302"/>
                  </a:lnTo>
                  <a:lnTo>
                    <a:pt x="1205643" y="3310492"/>
                  </a:lnTo>
                  <a:lnTo>
                    <a:pt x="1165863" y="3335792"/>
                  </a:lnTo>
                  <a:lnTo>
                    <a:pt x="1120763" y="3351915"/>
                  </a:lnTo>
                  <a:lnTo>
                    <a:pt x="1071626" y="3357575"/>
                  </a:lnTo>
                  <a:lnTo>
                    <a:pt x="214375" y="3357575"/>
                  </a:lnTo>
                  <a:lnTo>
                    <a:pt x="165231" y="3351915"/>
                  </a:lnTo>
                  <a:lnTo>
                    <a:pt x="120113" y="3335792"/>
                  </a:lnTo>
                  <a:lnTo>
                    <a:pt x="80308" y="3310492"/>
                  </a:lnTo>
                  <a:lnTo>
                    <a:pt x="47106" y="3277302"/>
                  </a:lnTo>
                  <a:lnTo>
                    <a:pt x="21795" y="3237508"/>
                  </a:lnTo>
                  <a:lnTo>
                    <a:pt x="5663" y="3192395"/>
                  </a:lnTo>
                  <a:lnTo>
                    <a:pt x="0" y="3143250"/>
                  </a:lnTo>
                  <a:lnTo>
                    <a:pt x="0" y="21424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27695" y="3946652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240" y="3762375"/>
            <a:ext cx="445770" cy="1953260"/>
          </a:xfrm>
          <a:custGeom>
            <a:avLst/>
            <a:gdLst/>
            <a:ahLst/>
            <a:cxnLst/>
            <a:rect l="l" t="t" r="r" b="b"/>
            <a:pathLst>
              <a:path w="445769" h="1953260">
                <a:moveTo>
                  <a:pt x="0" y="1635125"/>
                </a:moveTo>
                <a:lnTo>
                  <a:pt x="4990" y="1610415"/>
                </a:lnTo>
                <a:lnTo>
                  <a:pt x="18600" y="1590230"/>
                </a:lnTo>
                <a:lnTo>
                  <a:pt x="38785" y="1576617"/>
                </a:lnTo>
                <a:lnTo>
                  <a:pt x="63500" y="1571625"/>
                </a:lnTo>
                <a:lnTo>
                  <a:pt x="373672" y="1571625"/>
                </a:lnTo>
                <a:lnTo>
                  <a:pt x="398392" y="1576617"/>
                </a:lnTo>
                <a:lnTo>
                  <a:pt x="418576" y="1590230"/>
                </a:lnTo>
                <a:lnTo>
                  <a:pt x="432182" y="1610415"/>
                </a:lnTo>
                <a:lnTo>
                  <a:pt x="437172" y="1635125"/>
                </a:lnTo>
                <a:lnTo>
                  <a:pt x="437172" y="1889137"/>
                </a:lnTo>
                <a:lnTo>
                  <a:pt x="432182" y="1913857"/>
                </a:lnTo>
                <a:lnTo>
                  <a:pt x="418576" y="1934041"/>
                </a:lnTo>
                <a:lnTo>
                  <a:pt x="398392" y="1947648"/>
                </a:lnTo>
                <a:lnTo>
                  <a:pt x="373672" y="1952637"/>
                </a:lnTo>
                <a:lnTo>
                  <a:pt x="63500" y="1952637"/>
                </a:lnTo>
                <a:lnTo>
                  <a:pt x="38785" y="1947648"/>
                </a:lnTo>
                <a:lnTo>
                  <a:pt x="18600" y="1934041"/>
                </a:lnTo>
                <a:lnTo>
                  <a:pt x="4990" y="1913857"/>
                </a:lnTo>
                <a:lnTo>
                  <a:pt x="0" y="1889137"/>
                </a:lnTo>
                <a:lnTo>
                  <a:pt x="0" y="1635125"/>
                </a:lnTo>
                <a:close/>
              </a:path>
              <a:path w="445769" h="1953260">
                <a:moveTo>
                  <a:pt x="0" y="1230376"/>
                </a:moveTo>
                <a:lnTo>
                  <a:pt x="4990" y="1205612"/>
                </a:lnTo>
                <a:lnTo>
                  <a:pt x="18600" y="1185433"/>
                </a:lnTo>
                <a:lnTo>
                  <a:pt x="38785" y="1171850"/>
                </a:lnTo>
                <a:lnTo>
                  <a:pt x="63500" y="1166876"/>
                </a:lnTo>
                <a:lnTo>
                  <a:pt x="373672" y="1166876"/>
                </a:lnTo>
                <a:lnTo>
                  <a:pt x="398392" y="1171850"/>
                </a:lnTo>
                <a:lnTo>
                  <a:pt x="418576" y="1185433"/>
                </a:lnTo>
                <a:lnTo>
                  <a:pt x="432182" y="1205612"/>
                </a:lnTo>
                <a:lnTo>
                  <a:pt x="437172" y="1230376"/>
                </a:lnTo>
                <a:lnTo>
                  <a:pt x="437172" y="1484376"/>
                </a:lnTo>
                <a:lnTo>
                  <a:pt x="432182" y="1509085"/>
                </a:lnTo>
                <a:lnTo>
                  <a:pt x="418576" y="1529270"/>
                </a:lnTo>
                <a:lnTo>
                  <a:pt x="398392" y="1542883"/>
                </a:lnTo>
                <a:lnTo>
                  <a:pt x="373672" y="1547876"/>
                </a:lnTo>
                <a:lnTo>
                  <a:pt x="63500" y="1547876"/>
                </a:lnTo>
                <a:lnTo>
                  <a:pt x="38785" y="1542883"/>
                </a:lnTo>
                <a:lnTo>
                  <a:pt x="18600" y="1529270"/>
                </a:lnTo>
                <a:lnTo>
                  <a:pt x="4990" y="1509085"/>
                </a:lnTo>
                <a:lnTo>
                  <a:pt x="0" y="1484376"/>
                </a:lnTo>
                <a:lnTo>
                  <a:pt x="0" y="1230376"/>
                </a:lnTo>
                <a:close/>
              </a:path>
              <a:path w="445769" h="1953260">
                <a:moveTo>
                  <a:pt x="8547" y="849376"/>
                </a:moveTo>
                <a:lnTo>
                  <a:pt x="13538" y="824612"/>
                </a:lnTo>
                <a:lnTo>
                  <a:pt x="27147" y="804433"/>
                </a:lnTo>
                <a:lnTo>
                  <a:pt x="47332" y="790850"/>
                </a:lnTo>
                <a:lnTo>
                  <a:pt x="72047" y="785876"/>
                </a:lnTo>
                <a:lnTo>
                  <a:pt x="382219" y="785876"/>
                </a:lnTo>
                <a:lnTo>
                  <a:pt x="406933" y="790850"/>
                </a:lnTo>
                <a:lnTo>
                  <a:pt x="427118" y="804433"/>
                </a:lnTo>
                <a:lnTo>
                  <a:pt x="440728" y="824612"/>
                </a:lnTo>
                <a:lnTo>
                  <a:pt x="445719" y="849376"/>
                </a:lnTo>
                <a:lnTo>
                  <a:pt x="445719" y="1103376"/>
                </a:lnTo>
                <a:lnTo>
                  <a:pt x="440728" y="1128085"/>
                </a:lnTo>
                <a:lnTo>
                  <a:pt x="427118" y="1148270"/>
                </a:lnTo>
                <a:lnTo>
                  <a:pt x="406933" y="1161883"/>
                </a:lnTo>
                <a:lnTo>
                  <a:pt x="382219" y="1166876"/>
                </a:lnTo>
                <a:lnTo>
                  <a:pt x="72047" y="1166876"/>
                </a:lnTo>
                <a:lnTo>
                  <a:pt x="47332" y="1161883"/>
                </a:lnTo>
                <a:lnTo>
                  <a:pt x="27147" y="1148270"/>
                </a:lnTo>
                <a:lnTo>
                  <a:pt x="13538" y="1128085"/>
                </a:lnTo>
                <a:lnTo>
                  <a:pt x="8547" y="1103376"/>
                </a:lnTo>
                <a:lnTo>
                  <a:pt x="8547" y="849376"/>
                </a:lnTo>
                <a:close/>
              </a:path>
              <a:path w="445769" h="1953260">
                <a:moveTo>
                  <a:pt x="8547" y="444500"/>
                </a:moveTo>
                <a:lnTo>
                  <a:pt x="13538" y="419790"/>
                </a:lnTo>
                <a:lnTo>
                  <a:pt x="27147" y="399605"/>
                </a:lnTo>
                <a:lnTo>
                  <a:pt x="47332" y="385992"/>
                </a:lnTo>
                <a:lnTo>
                  <a:pt x="72047" y="381000"/>
                </a:lnTo>
                <a:lnTo>
                  <a:pt x="382219" y="381000"/>
                </a:lnTo>
                <a:lnTo>
                  <a:pt x="406933" y="385992"/>
                </a:lnTo>
                <a:lnTo>
                  <a:pt x="427118" y="399605"/>
                </a:lnTo>
                <a:lnTo>
                  <a:pt x="440728" y="419790"/>
                </a:lnTo>
                <a:lnTo>
                  <a:pt x="445719" y="444500"/>
                </a:lnTo>
                <a:lnTo>
                  <a:pt x="445719" y="698500"/>
                </a:lnTo>
                <a:lnTo>
                  <a:pt x="440728" y="723209"/>
                </a:lnTo>
                <a:lnTo>
                  <a:pt x="427118" y="743394"/>
                </a:lnTo>
                <a:lnTo>
                  <a:pt x="406933" y="757007"/>
                </a:lnTo>
                <a:lnTo>
                  <a:pt x="382219" y="762000"/>
                </a:lnTo>
                <a:lnTo>
                  <a:pt x="72047" y="762000"/>
                </a:lnTo>
                <a:lnTo>
                  <a:pt x="47332" y="757007"/>
                </a:lnTo>
                <a:lnTo>
                  <a:pt x="27147" y="743394"/>
                </a:lnTo>
                <a:lnTo>
                  <a:pt x="13538" y="723209"/>
                </a:lnTo>
                <a:lnTo>
                  <a:pt x="8547" y="698500"/>
                </a:lnTo>
                <a:lnTo>
                  <a:pt x="8547" y="444500"/>
                </a:lnTo>
                <a:close/>
              </a:path>
              <a:path w="445769" h="1953260">
                <a:moveTo>
                  <a:pt x="8547" y="63500"/>
                </a:moveTo>
                <a:lnTo>
                  <a:pt x="13538" y="38790"/>
                </a:lnTo>
                <a:lnTo>
                  <a:pt x="27147" y="18605"/>
                </a:lnTo>
                <a:lnTo>
                  <a:pt x="47332" y="4992"/>
                </a:lnTo>
                <a:lnTo>
                  <a:pt x="72047" y="0"/>
                </a:lnTo>
                <a:lnTo>
                  <a:pt x="382219" y="0"/>
                </a:lnTo>
                <a:lnTo>
                  <a:pt x="406933" y="4992"/>
                </a:lnTo>
                <a:lnTo>
                  <a:pt x="427118" y="18605"/>
                </a:lnTo>
                <a:lnTo>
                  <a:pt x="440728" y="38790"/>
                </a:lnTo>
                <a:lnTo>
                  <a:pt x="445719" y="63500"/>
                </a:lnTo>
                <a:lnTo>
                  <a:pt x="445719" y="317500"/>
                </a:lnTo>
                <a:lnTo>
                  <a:pt x="440728" y="342209"/>
                </a:lnTo>
                <a:lnTo>
                  <a:pt x="427118" y="362394"/>
                </a:lnTo>
                <a:lnTo>
                  <a:pt x="406933" y="376007"/>
                </a:lnTo>
                <a:lnTo>
                  <a:pt x="382219" y="381000"/>
                </a:lnTo>
                <a:lnTo>
                  <a:pt x="72047" y="381000"/>
                </a:lnTo>
                <a:lnTo>
                  <a:pt x="47332" y="376007"/>
                </a:lnTo>
                <a:lnTo>
                  <a:pt x="27147" y="362394"/>
                </a:lnTo>
                <a:lnTo>
                  <a:pt x="13538" y="342209"/>
                </a:lnTo>
                <a:lnTo>
                  <a:pt x="8547" y="317500"/>
                </a:lnTo>
                <a:lnTo>
                  <a:pt x="8547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0240" y="3704971"/>
            <a:ext cx="514984" cy="24034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57175" marR="58419" indent="37465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  r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  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800" spc="-5" dirty="0">
                <a:latin typeface="Calibri"/>
                <a:cs typeface="Calibri"/>
              </a:rPr>
              <a:t>Chr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3230" y="3762375"/>
            <a:ext cx="445770" cy="1953260"/>
          </a:xfrm>
          <a:custGeom>
            <a:avLst/>
            <a:gdLst/>
            <a:ahLst/>
            <a:cxnLst/>
            <a:rect l="l" t="t" r="r" b="b"/>
            <a:pathLst>
              <a:path w="445769" h="1953260">
                <a:moveTo>
                  <a:pt x="0" y="1635125"/>
                </a:moveTo>
                <a:lnTo>
                  <a:pt x="4992" y="1610415"/>
                </a:lnTo>
                <a:lnTo>
                  <a:pt x="18605" y="1590230"/>
                </a:lnTo>
                <a:lnTo>
                  <a:pt x="38790" y="1576617"/>
                </a:lnTo>
                <a:lnTo>
                  <a:pt x="63500" y="1571625"/>
                </a:lnTo>
                <a:lnTo>
                  <a:pt x="373633" y="1571625"/>
                </a:lnTo>
                <a:lnTo>
                  <a:pt x="398343" y="1576617"/>
                </a:lnTo>
                <a:lnTo>
                  <a:pt x="418528" y="1590230"/>
                </a:lnTo>
                <a:lnTo>
                  <a:pt x="432141" y="1610415"/>
                </a:lnTo>
                <a:lnTo>
                  <a:pt x="437133" y="1635125"/>
                </a:lnTo>
                <a:lnTo>
                  <a:pt x="437133" y="1889137"/>
                </a:lnTo>
                <a:lnTo>
                  <a:pt x="432141" y="1913857"/>
                </a:lnTo>
                <a:lnTo>
                  <a:pt x="418528" y="1934041"/>
                </a:lnTo>
                <a:lnTo>
                  <a:pt x="398343" y="1947648"/>
                </a:lnTo>
                <a:lnTo>
                  <a:pt x="373633" y="1952637"/>
                </a:lnTo>
                <a:lnTo>
                  <a:pt x="63500" y="1952637"/>
                </a:lnTo>
                <a:lnTo>
                  <a:pt x="38790" y="1947648"/>
                </a:lnTo>
                <a:lnTo>
                  <a:pt x="18605" y="1934041"/>
                </a:lnTo>
                <a:lnTo>
                  <a:pt x="4992" y="1913857"/>
                </a:lnTo>
                <a:lnTo>
                  <a:pt x="0" y="1889137"/>
                </a:lnTo>
                <a:lnTo>
                  <a:pt x="0" y="1635125"/>
                </a:lnTo>
                <a:close/>
              </a:path>
              <a:path w="445769" h="1953260">
                <a:moveTo>
                  <a:pt x="0" y="1230376"/>
                </a:moveTo>
                <a:lnTo>
                  <a:pt x="4992" y="1205612"/>
                </a:lnTo>
                <a:lnTo>
                  <a:pt x="18605" y="1185433"/>
                </a:lnTo>
                <a:lnTo>
                  <a:pt x="38790" y="1171850"/>
                </a:lnTo>
                <a:lnTo>
                  <a:pt x="63500" y="1166876"/>
                </a:lnTo>
                <a:lnTo>
                  <a:pt x="373633" y="1166876"/>
                </a:lnTo>
                <a:lnTo>
                  <a:pt x="398343" y="1171850"/>
                </a:lnTo>
                <a:lnTo>
                  <a:pt x="418528" y="1185433"/>
                </a:lnTo>
                <a:lnTo>
                  <a:pt x="432141" y="1205612"/>
                </a:lnTo>
                <a:lnTo>
                  <a:pt x="437133" y="1230376"/>
                </a:lnTo>
                <a:lnTo>
                  <a:pt x="437133" y="1484376"/>
                </a:lnTo>
                <a:lnTo>
                  <a:pt x="432141" y="1509085"/>
                </a:lnTo>
                <a:lnTo>
                  <a:pt x="418528" y="1529270"/>
                </a:lnTo>
                <a:lnTo>
                  <a:pt x="398343" y="1542883"/>
                </a:lnTo>
                <a:lnTo>
                  <a:pt x="373633" y="1547876"/>
                </a:lnTo>
                <a:lnTo>
                  <a:pt x="63500" y="1547876"/>
                </a:lnTo>
                <a:lnTo>
                  <a:pt x="38790" y="1542883"/>
                </a:lnTo>
                <a:lnTo>
                  <a:pt x="18605" y="1529270"/>
                </a:lnTo>
                <a:lnTo>
                  <a:pt x="4992" y="1509085"/>
                </a:lnTo>
                <a:lnTo>
                  <a:pt x="0" y="1484376"/>
                </a:lnTo>
                <a:lnTo>
                  <a:pt x="0" y="1230376"/>
                </a:lnTo>
                <a:close/>
              </a:path>
              <a:path w="445769" h="1953260">
                <a:moveTo>
                  <a:pt x="8508" y="849376"/>
                </a:moveTo>
                <a:lnTo>
                  <a:pt x="13501" y="824612"/>
                </a:lnTo>
                <a:lnTo>
                  <a:pt x="27114" y="804433"/>
                </a:lnTo>
                <a:lnTo>
                  <a:pt x="47299" y="790850"/>
                </a:lnTo>
                <a:lnTo>
                  <a:pt x="72008" y="785876"/>
                </a:lnTo>
                <a:lnTo>
                  <a:pt x="382143" y="785876"/>
                </a:lnTo>
                <a:lnTo>
                  <a:pt x="406906" y="790850"/>
                </a:lnTo>
                <a:lnTo>
                  <a:pt x="427085" y="804433"/>
                </a:lnTo>
                <a:lnTo>
                  <a:pt x="440668" y="824612"/>
                </a:lnTo>
                <a:lnTo>
                  <a:pt x="445643" y="849376"/>
                </a:lnTo>
                <a:lnTo>
                  <a:pt x="445643" y="1103376"/>
                </a:lnTo>
                <a:lnTo>
                  <a:pt x="440668" y="1128085"/>
                </a:lnTo>
                <a:lnTo>
                  <a:pt x="427085" y="1148270"/>
                </a:lnTo>
                <a:lnTo>
                  <a:pt x="406906" y="1161883"/>
                </a:lnTo>
                <a:lnTo>
                  <a:pt x="382143" y="1166876"/>
                </a:lnTo>
                <a:lnTo>
                  <a:pt x="72008" y="1166876"/>
                </a:lnTo>
                <a:lnTo>
                  <a:pt x="47299" y="1161883"/>
                </a:lnTo>
                <a:lnTo>
                  <a:pt x="27114" y="1148270"/>
                </a:lnTo>
                <a:lnTo>
                  <a:pt x="13501" y="1128085"/>
                </a:lnTo>
                <a:lnTo>
                  <a:pt x="8508" y="1103376"/>
                </a:lnTo>
                <a:lnTo>
                  <a:pt x="8508" y="849376"/>
                </a:lnTo>
                <a:close/>
              </a:path>
              <a:path w="445769" h="1953260">
                <a:moveTo>
                  <a:pt x="8508" y="444500"/>
                </a:moveTo>
                <a:lnTo>
                  <a:pt x="13501" y="419790"/>
                </a:lnTo>
                <a:lnTo>
                  <a:pt x="27114" y="399605"/>
                </a:lnTo>
                <a:lnTo>
                  <a:pt x="47299" y="385992"/>
                </a:lnTo>
                <a:lnTo>
                  <a:pt x="72008" y="381000"/>
                </a:lnTo>
                <a:lnTo>
                  <a:pt x="382143" y="381000"/>
                </a:lnTo>
                <a:lnTo>
                  <a:pt x="406906" y="385992"/>
                </a:lnTo>
                <a:lnTo>
                  <a:pt x="427085" y="399605"/>
                </a:lnTo>
                <a:lnTo>
                  <a:pt x="440668" y="419790"/>
                </a:lnTo>
                <a:lnTo>
                  <a:pt x="445643" y="444500"/>
                </a:lnTo>
                <a:lnTo>
                  <a:pt x="445643" y="698500"/>
                </a:lnTo>
                <a:lnTo>
                  <a:pt x="440668" y="723209"/>
                </a:lnTo>
                <a:lnTo>
                  <a:pt x="427085" y="743394"/>
                </a:lnTo>
                <a:lnTo>
                  <a:pt x="406906" y="757007"/>
                </a:lnTo>
                <a:lnTo>
                  <a:pt x="382143" y="762000"/>
                </a:lnTo>
                <a:lnTo>
                  <a:pt x="72008" y="762000"/>
                </a:lnTo>
                <a:lnTo>
                  <a:pt x="47299" y="757007"/>
                </a:lnTo>
                <a:lnTo>
                  <a:pt x="27114" y="743394"/>
                </a:lnTo>
                <a:lnTo>
                  <a:pt x="13501" y="723209"/>
                </a:lnTo>
                <a:lnTo>
                  <a:pt x="8508" y="698500"/>
                </a:lnTo>
                <a:lnTo>
                  <a:pt x="8508" y="444500"/>
                </a:lnTo>
                <a:close/>
              </a:path>
              <a:path w="445769" h="1953260">
                <a:moveTo>
                  <a:pt x="8508" y="63500"/>
                </a:moveTo>
                <a:lnTo>
                  <a:pt x="13501" y="38790"/>
                </a:lnTo>
                <a:lnTo>
                  <a:pt x="27114" y="18605"/>
                </a:lnTo>
                <a:lnTo>
                  <a:pt x="47299" y="4992"/>
                </a:lnTo>
                <a:lnTo>
                  <a:pt x="72008" y="0"/>
                </a:lnTo>
                <a:lnTo>
                  <a:pt x="382143" y="0"/>
                </a:lnTo>
                <a:lnTo>
                  <a:pt x="406906" y="4992"/>
                </a:lnTo>
                <a:lnTo>
                  <a:pt x="427085" y="18605"/>
                </a:lnTo>
                <a:lnTo>
                  <a:pt x="440668" y="38790"/>
                </a:lnTo>
                <a:lnTo>
                  <a:pt x="445643" y="63500"/>
                </a:lnTo>
                <a:lnTo>
                  <a:pt x="445643" y="317500"/>
                </a:lnTo>
                <a:lnTo>
                  <a:pt x="440668" y="342209"/>
                </a:lnTo>
                <a:lnTo>
                  <a:pt x="427085" y="362394"/>
                </a:lnTo>
                <a:lnTo>
                  <a:pt x="406906" y="376007"/>
                </a:lnTo>
                <a:lnTo>
                  <a:pt x="382143" y="381000"/>
                </a:lnTo>
                <a:lnTo>
                  <a:pt x="72008" y="381000"/>
                </a:lnTo>
                <a:lnTo>
                  <a:pt x="47299" y="376007"/>
                </a:lnTo>
                <a:lnTo>
                  <a:pt x="27114" y="362394"/>
                </a:lnTo>
                <a:lnTo>
                  <a:pt x="13501" y="342209"/>
                </a:lnTo>
                <a:lnTo>
                  <a:pt x="8508" y="317500"/>
                </a:lnTo>
                <a:lnTo>
                  <a:pt x="8508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1214" y="3704971"/>
            <a:ext cx="216535" cy="20237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37465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 </a:t>
            </a:r>
            <a:r>
              <a:rPr sz="2800" spc="-6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h 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s </a:t>
            </a:r>
            <a:r>
              <a:rPr sz="2800" spc="-6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14750" y="4548251"/>
            <a:ext cx="445770" cy="1167130"/>
          </a:xfrm>
          <a:custGeom>
            <a:avLst/>
            <a:gdLst/>
            <a:ahLst/>
            <a:cxnLst/>
            <a:rect l="l" t="t" r="r" b="b"/>
            <a:pathLst>
              <a:path w="445770" h="1167129">
                <a:moveTo>
                  <a:pt x="0" y="849249"/>
                </a:moveTo>
                <a:lnTo>
                  <a:pt x="4992" y="824539"/>
                </a:lnTo>
                <a:lnTo>
                  <a:pt x="18605" y="804354"/>
                </a:lnTo>
                <a:lnTo>
                  <a:pt x="38790" y="790741"/>
                </a:lnTo>
                <a:lnTo>
                  <a:pt x="63500" y="785749"/>
                </a:lnTo>
                <a:lnTo>
                  <a:pt x="373634" y="785749"/>
                </a:lnTo>
                <a:lnTo>
                  <a:pt x="398343" y="790741"/>
                </a:lnTo>
                <a:lnTo>
                  <a:pt x="418528" y="804354"/>
                </a:lnTo>
                <a:lnTo>
                  <a:pt x="432141" y="824539"/>
                </a:lnTo>
                <a:lnTo>
                  <a:pt x="437134" y="849249"/>
                </a:lnTo>
                <a:lnTo>
                  <a:pt x="437134" y="1103261"/>
                </a:lnTo>
                <a:lnTo>
                  <a:pt x="432141" y="1127981"/>
                </a:lnTo>
                <a:lnTo>
                  <a:pt x="418528" y="1148165"/>
                </a:lnTo>
                <a:lnTo>
                  <a:pt x="398343" y="1161772"/>
                </a:lnTo>
                <a:lnTo>
                  <a:pt x="373634" y="1166761"/>
                </a:lnTo>
                <a:lnTo>
                  <a:pt x="63500" y="1166761"/>
                </a:lnTo>
                <a:lnTo>
                  <a:pt x="38790" y="1161772"/>
                </a:lnTo>
                <a:lnTo>
                  <a:pt x="18605" y="1148165"/>
                </a:lnTo>
                <a:lnTo>
                  <a:pt x="4992" y="1127981"/>
                </a:lnTo>
                <a:lnTo>
                  <a:pt x="0" y="1103261"/>
                </a:lnTo>
                <a:lnTo>
                  <a:pt x="0" y="849249"/>
                </a:lnTo>
                <a:close/>
              </a:path>
              <a:path w="445770" h="1167129">
                <a:moveTo>
                  <a:pt x="0" y="444500"/>
                </a:moveTo>
                <a:lnTo>
                  <a:pt x="4992" y="419736"/>
                </a:lnTo>
                <a:lnTo>
                  <a:pt x="18605" y="399557"/>
                </a:lnTo>
                <a:lnTo>
                  <a:pt x="38790" y="385974"/>
                </a:lnTo>
                <a:lnTo>
                  <a:pt x="63500" y="381000"/>
                </a:lnTo>
                <a:lnTo>
                  <a:pt x="373634" y="381000"/>
                </a:lnTo>
                <a:lnTo>
                  <a:pt x="398343" y="385974"/>
                </a:lnTo>
                <a:lnTo>
                  <a:pt x="418528" y="399557"/>
                </a:lnTo>
                <a:lnTo>
                  <a:pt x="432141" y="419736"/>
                </a:lnTo>
                <a:lnTo>
                  <a:pt x="437134" y="444500"/>
                </a:lnTo>
                <a:lnTo>
                  <a:pt x="437134" y="698500"/>
                </a:lnTo>
                <a:lnTo>
                  <a:pt x="432141" y="723209"/>
                </a:lnTo>
                <a:lnTo>
                  <a:pt x="418528" y="743394"/>
                </a:lnTo>
                <a:lnTo>
                  <a:pt x="398343" y="757007"/>
                </a:lnTo>
                <a:lnTo>
                  <a:pt x="373634" y="762000"/>
                </a:lnTo>
                <a:lnTo>
                  <a:pt x="63500" y="762000"/>
                </a:lnTo>
                <a:lnTo>
                  <a:pt x="38790" y="757007"/>
                </a:lnTo>
                <a:lnTo>
                  <a:pt x="18605" y="743394"/>
                </a:lnTo>
                <a:lnTo>
                  <a:pt x="4992" y="723209"/>
                </a:lnTo>
                <a:lnTo>
                  <a:pt x="0" y="698500"/>
                </a:lnTo>
                <a:lnTo>
                  <a:pt x="0" y="444500"/>
                </a:lnTo>
                <a:close/>
              </a:path>
              <a:path w="445770" h="1167129">
                <a:moveTo>
                  <a:pt x="8509" y="63500"/>
                </a:moveTo>
                <a:lnTo>
                  <a:pt x="13501" y="38736"/>
                </a:lnTo>
                <a:lnTo>
                  <a:pt x="27114" y="18557"/>
                </a:lnTo>
                <a:lnTo>
                  <a:pt x="47299" y="4974"/>
                </a:lnTo>
                <a:lnTo>
                  <a:pt x="72009" y="0"/>
                </a:lnTo>
                <a:lnTo>
                  <a:pt x="382270" y="0"/>
                </a:lnTo>
                <a:lnTo>
                  <a:pt x="406979" y="4974"/>
                </a:lnTo>
                <a:lnTo>
                  <a:pt x="427164" y="18557"/>
                </a:lnTo>
                <a:lnTo>
                  <a:pt x="440777" y="38736"/>
                </a:lnTo>
                <a:lnTo>
                  <a:pt x="445770" y="63500"/>
                </a:lnTo>
                <a:lnTo>
                  <a:pt x="445770" y="317500"/>
                </a:lnTo>
                <a:lnTo>
                  <a:pt x="440777" y="342209"/>
                </a:lnTo>
                <a:lnTo>
                  <a:pt x="427164" y="362394"/>
                </a:lnTo>
                <a:lnTo>
                  <a:pt x="406979" y="376007"/>
                </a:lnTo>
                <a:lnTo>
                  <a:pt x="382270" y="381000"/>
                </a:lnTo>
                <a:lnTo>
                  <a:pt x="72009" y="381000"/>
                </a:lnTo>
                <a:lnTo>
                  <a:pt x="47299" y="376007"/>
                </a:lnTo>
                <a:lnTo>
                  <a:pt x="27114" y="362394"/>
                </a:lnTo>
                <a:lnTo>
                  <a:pt x="13501" y="342209"/>
                </a:lnTo>
                <a:lnTo>
                  <a:pt x="8509" y="317500"/>
                </a:lnTo>
                <a:lnTo>
                  <a:pt x="8509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8321" y="4490415"/>
            <a:ext cx="191135" cy="1238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indent="41910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r </a:t>
            </a:r>
            <a:r>
              <a:rPr sz="2800" spc="-6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d 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3259" y="4143375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761" y="0"/>
                </a:lnTo>
                <a:lnTo>
                  <a:pt x="398470" y="4992"/>
                </a:lnTo>
                <a:lnTo>
                  <a:pt x="418655" y="18605"/>
                </a:lnTo>
                <a:lnTo>
                  <a:pt x="432268" y="38790"/>
                </a:lnTo>
                <a:lnTo>
                  <a:pt x="437261" y="63500"/>
                </a:lnTo>
                <a:lnTo>
                  <a:pt x="437261" y="317500"/>
                </a:lnTo>
                <a:lnTo>
                  <a:pt x="432268" y="342209"/>
                </a:lnTo>
                <a:lnTo>
                  <a:pt x="418655" y="362394"/>
                </a:lnTo>
                <a:lnTo>
                  <a:pt x="398470" y="376007"/>
                </a:lnTo>
                <a:lnTo>
                  <a:pt x="373761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48353" y="4085971"/>
            <a:ext cx="187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23259" y="3762375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761" y="0"/>
                </a:lnTo>
                <a:lnTo>
                  <a:pt x="398470" y="4992"/>
                </a:lnTo>
                <a:lnTo>
                  <a:pt x="418655" y="18605"/>
                </a:lnTo>
                <a:lnTo>
                  <a:pt x="432268" y="38790"/>
                </a:lnTo>
                <a:lnTo>
                  <a:pt x="437261" y="63500"/>
                </a:lnTo>
                <a:lnTo>
                  <a:pt x="437261" y="317500"/>
                </a:lnTo>
                <a:lnTo>
                  <a:pt x="432268" y="342209"/>
                </a:lnTo>
                <a:lnTo>
                  <a:pt x="418655" y="362394"/>
                </a:lnTo>
                <a:lnTo>
                  <a:pt x="398470" y="376007"/>
                </a:lnTo>
                <a:lnTo>
                  <a:pt x="373761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5460" y="3704971"/>
            <a:ext cx="25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12230" y="4143375"/>
            <a:ext cx="445770" cy="1572260"/>
          </a:xfrm>
          <a:custGeom>
            <a:avLst/>
            <a:gdLst/>
            <a:ahLst/>
            <a:cxnLst/>
            <a:rect l="l" t="t" r="r" b="b"/>
            <a:pathLst>
              <a:path w="445770" h="1572260">
                <a:moveTo>
                  <a:pt x="0" y="1254125"/>
                </a:moveTo>
                <a:lnTo>
                  <a:pt x="4992" y="1229415"/>
                </a:lnTo>
                <a:lnTo>
                  <a:pt x="18605" y="1209230"/>
                </a:lnTo>
                <a:lnTo>
                  <a:pt x="38790" y="1195617"/>
                </a:lnTo>
                <a:lnTo>
                  <a:pt x="63500" y="1190625"/>
                </a:lnTo>
                <a:lnTo>
                  <a:pt x="373634" y="1190625"/>
                </a:lnTo>
                <a:lnTo>
                  <a:pt x="398343" y="1195617"/>
                </a:lnTo>
                <a:lnTo>
                  <a:pt x="418528" y="1209230"/>
                </a:lnTo>
                <a:lnTo>
                  <a:pt x="432141" y="1229415"/>
                </a:lnTo>
                <a:lnTo>
                  <a:pt x="437134" y="1254125"/>
                </a:lnTo>
                <a:lnTo>
                  <a:pt x="437134" y="1508137"/>
                </a:lnTo>
                <a:lnTo>
                  <a:pt x="432141" y="1532857"/>
                </a:lnTo>
                <a:lnTo>
                  <a:pt x="418528" y="1553041"/>
                </a:lnTo>
                <a:lnTo>
                  <a:pt x="398343" y="1566648"/>
                </a:lnTo>
                <a:lnTo>
                  <a:pt x="373634" y="1571637"/>
                </a:lnTo>
                <a:lnTo>
                  <a:pt x="63500" y="1571637"/>
                </a:lnTo>
                <a:lnTo>
                  <a:pt x="38790" y="1566648"/>
                </a:lnTo>
                <a:lnTo>
                  <a:pt x="18605" y="1553041"/>
                </a:lnTo>
                <a:lnTo>
                  <a:pt x="4992" y="1532857"/>
                </a:lnTo>
                <a:lnTo>
                  <a:pt x="0" y="1508137"/>
                </a:lnTo>
                <a:lnTo>
                  <a:pt x="0" y="1254125"/>
                </a:lnTo>
                <a:close/>
              </a:path>
              <a:path w="445770" h="1572260">
                <a:moveTo>
                  <a:pt x="0" y="849376"/>
                </a:moveTo>
                <a:lnTo>
                  <a:pt x="4992" y="824612"/>
                </a:lnTo>
                <a:lnTo>
                  <a:pt x="18605" y="804433"/>
                </a:lnTo>
                <a:lnTo>
                  <a:pt x="38790" y="790850"/>
                </a:lnTo>
                <a:lnTo>
                  <a:pt x="63500" y="785876"/>
                </a:lnTo>
                <a:lnTo>
                  <a:pt x="373634" y="785876"/>
                </a:lnTo>
                <a:lnTo>
                  <a:pt x="398343" y="790850"/>
                </a:lnTo>
                <a:lnTo>
                  <a:pt x="418528" y="804433"/>
                </a:lnTo>
                <a:lnTo>
                  <a:pt x="432141" y="824612"/>
                </a:lnTo>
                <a:lnTo>
                  <a:pt x="437134" y="849376"/>
                </a:lnTo>
                <a:lnTo>
                  <a:pt x="437134" y="1103376"/>
                </a:lnTo>
                <a:lnTo>
                  <a:pt x="432141" y="1128085"/>
                </a:lnTo>
                <a:lnTo>
                  <a:pt x="418528" y="1148270"/>
                </a:lnTo>
                <a:lnTo>
                  <a:pt x="398343" y="1161883"/>
                </a:lnTo>
                <a:lnTo>
                  <a:pt x="373634" y="1166876"/>
                </a:lnTo>
                <a:lnTo>
                  <a:pt x="63500" y="1166876"/>
                </a:lnTo>
                <a:lnTo>
                  <a:pt x="38790" y="1161883"/>
                </a:lnTo>
                <a:lnTo>
                  <a:pt x="18605" y="1148270"/>
                </a:lnTo>
                <a:lnTo>
                  <a:pt x="4992" y="1128085"/>
                </a:lnTo>
                <a:lnTo>
                  <a:pt x="0" y="1103376"/>
                </a:lnTo>
                <a:lnTo>
                  <a:pt x="0" y="849376"/>
                </a:lnTo>
                <a:close/>
              </a:path>
              <a:path w="445770" h="1572260">
                <a:moveTo>
                  <a:pt x="8509" y="468375"/>
                </a:moveTo>
                <a:lnTo>
                  <a:pt x="13501" y="443612"/>
                </a:lnTo>
                <a:lnTo>
                  <a:pt x="27114" y="423433"/>
                </a:lnTo>
                <a:lnTo>
                  <a:pt x="47299" y="409850"/>
                </a:lnTo>
                <a:lnTo>
                  <a:pt x="72009" y="404875"/>
                </a:lnTo>
                <a:lnTo>
                  <a:pt x="382270" y="404875"/>
                </a:lnTo>
                <a:lnTo>
                  <a:pt x="406979" y="409850"/>
                </a:lnTo>
                <a:lnTo>
                  <a:pt x="427164" y="423433"/>
                </a:lnTo>
                <a:lnTo>
                  <a:pt x="440777" y="443612"/>
                </a:lnTo>
                <a:lnTo>
                  <a:pt x="445770" y="468375"/>
                </a:lnTo>
                <a:lnTo>
                  <a:pt x="445770" y="722376"/>
                </a:lnTo>
                <a:lnTo>
                  <a:pt x="440777" y="747085"/>
                </a:lnTo>
                <a:lnTo>
                  <a:pt x="427164" y="767270"/>
                </a:lnTo>
                <a:lnTo>
                  <a:pt x="406979" y="780883"/>
                </a:lnTo>
                <a:lnTo>
                  <a:pt x="382270" y="785876"/>
                </a:lnTo>
                <a:lnTo>
                  <a:pt x="72009" y="785876"/>
                </a:lnTo>
                <a:lnTo>
                  <a:pt x="47299" y="780883"/>
                </a:lnTo>
                <a:lnTo>
                  <a:pt x="27114" y="767270"/>
                </a:lnTo>
                <a:lnTo>
                  <a:pt x="13501" y="747085"/>
                </a:lnTo>
                <a:lnTo>
                  <a:pt x="8509" y="722376"/>
                </a:lnTo>
                <a:lnTo>
                  <a:pt x="8509" y="468375"/>
                </a:lnTo>
                <a:close/>
              </a:path>
              <a:path w="445770" h="1572260">
                <a:moveTo>
                  <a:pt x="8509" y="63500"/>
                </a:moveTo>
                <a:lnTo>
                  <a:pt x="13501" y="38790"/>
                </a:lnTo>
                <a:lnTo>
                  <a:pt x="27114" y="18605"/>
                </a:lnTo>
                <a:lnTo>
                  <a:pt x="47299" y="4992"/>
                </a:lnTo>
                <a:lnTo>
                  <a:pt x="72009" y="0"/>
                </a:lnTo>
                <a:lnTo>
                  <a:pt x="382270" y="0"/>
                </a:lnTo>
                <a:lnTo>
                  <a:pt x="406979" y="4992"/>
                </a:lnTo>
                <a:lnTo>
                  <a:pt x="427164" y="18605"/>
                </a:lnTo>
                <a:lnTo>
                  <a:pt x="440777" y="38790"/>
                </a:lnTo>
                <a:lnTo>
                  <a:pt x="445770" y="63500"/>
                </a:lnTo>
                <a:lnTo>
                  <a:pt x="445770" y="317500"/>
                </a:lnTo>
                <a:lnTo>
                  <a:pt x="440777" y="342209"/>
                </a:lnTo>
                <a:lnTo>
                  <a:pt x="427164" y="362394"/>
                </a:lnTo>
                <a:lnTo>
                  <a:pt x="406979" y="376007"/>
                </a:lnTo>
                <a:lnTo>
                  <a:pt x="382270" y="381000"/>
                </a:lnTo>
                <a:lnTo>
                  <a:pt x="72009" y="381000"/>
                </a:lnTo>
                <a:lnTo>
                  <a:pt x="47299" y="376007"/>
                </a:lnTo>
                <a:lnTo>
                  <a:pt x="27114" y="362394"/>
                </a:lnTo>
                <a:lnTo>
                  <a:pt x="13501" y="342209"/>
                </a:lnTo>
                <a:lnTo>
                  <a:pt x="8509" y="317500"/>
                </a:lnTo>
                <a:lnTo>
                  <a:pt x="8509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45961" y="4085971"/>
            <a:ext cx="187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20740" y="3762375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73761" y="0"/>
                </a:lnTo>
                <a:lnTo>
                  <a:pt x="398470" y="4992"/>
                </a:lnTo>
                <a:lnTo>
                  <a:pt x="418655" y="18605"/>
                </a:lnTo>
                <a:lnTo>
                  <a:pt x="432268" y="38790"/>
                </a:lnTo>
                <a:lnTo>
                  <a:pt x="437261" y="63500"/>
                </a:lnTo>
                <a:lnTo>
                  <a:pt x="437261" y="317500"/>
                </a:lnTo>
                <a:lnTo>
                  <a:pt x="432268" y="342209"/>
                </a:lnTo>
                <a:lnTo>
                  <a:pt x="418655" y="362394"/>
                </a:lnTo>
                <a:lnTo>
                  <a:pt x="398470" y="376007"/>
                </a:lnTo>
                <a:lnTo>
                  <a:pt x="373761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3450" y="3704971"/>
            <a:ext cx="25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7328" y="4490415"/>
            <a:ext cx="524510" cy="16179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36220" marR="102870" indent="41910" algn="just">
              <a:lnSpc>
                <a:spcPct val="92100"/>
              </a:lnSpc>
              <a:spcBef>
                <a:spcPts val="36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800" spc="-6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alibri"/>
                <a:cs typeface="Calibri"/>
              </a:rPr>
              <a:t>Chr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2005" y="5367629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" algn="l"/>
                <a:tab pos="44767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	.	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5515" y="5367629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1729" y="5367629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b="1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6875" y="3021838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Mu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5978" y="6427114"/>
            <a:ext cx="38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918" y="720597"/>
            <a:ext cx="7120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Selection</a:t>
            </a:r>
            <a:r>
              <a:rPr spc="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z="3600" spc="-5" dirty="0"/>
              <a:t>Survival</a:t>
            </a:r>
            <a:r>
              <a:rPr sz="3600" spc="-60" dirty="0"/>
              <a:t> </a:t>
            </a:r>
            <a:r>
              <a:rPr sz="3600" spc="-5" dirty="0"/>
              <a:t>of </a:t>
            </a:r>
            <a:r>
              <a:rPr sz="3600" dirty="0"/>
              <a:t>The</a:t>
            </a:r>
            <a:r>
              <a:rPr sz="3600" spc="-15" dirty="0"/>
              <a:t> </a:t>
            </a:r>
            <a:r>
              <a:rPr sz="3600" spc="-20" dirty="0"/>
              <a:t>Strongest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595312" y="2889250"/>
            <a:ext cx="7953375" cy="1240155"/>
            <a:chOff x="595312" y="2889250"/>
            <a:chExt cx="7953375" cy="1240155"/>
          </a:xfrm>
        </p:grpSpPr>
        <p:sp>
          <p:nvSpPr>
            <p:cNvPr id="5" name="object 5"/>
            <p:cNvSpPr/>
            <p:nvPr/>
          </p:nvSpPr>
          <p:spPr>
            <a:xfrm>
              <a:off x="609600" y="4114800"/>
              <a:ext cx="7924800" cy="0"/>
            </a:xfrm>
            <a:custGeom>
              <a:avLst/>
              <a:gdLst/>
              <a:ahLst/>
              <a:cxnLst/>
              <a:rect l="l" t="t" r="r" b="b"/>
              <a:pathLst>
                <a:path w="7924800">
                  <a:moveTo>
                    <a:pt x="0" y="0"/>
                  </a:moveTo>
                  <a:lnTo>
                    <a:pt x="7924800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38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9868" y="3157727"/>
              <a:ext cx="145835" cy="2011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344" y="3002279"/>
              <a:ext cx="408431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9352" y="3002279"/>
              <a:ext cx="603503" cy="4206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517650" y="2889250"/>
            <a:ext cx="835660" cy="698500"/>
            <a:chOff x="1517650" y="2889250"/>
            <a:chExt cx="835660" cy="698500"/>
          </a:xfrm>
        </p:grpSpPr>
        <p:sp>
          <p:nvSpPr>
            <p:cNvPr id="11" name="object 11"/>
            <p:cNvSpPr/>
            <p:nvPr/>
          </p:nvSpPr>
          <p:spPr>
            <a:xfrm>
              <a:off x="15240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0068" y="3157727"/>
              <a:ext cx="145835" cy="2011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544" y="3002279"/>
              <a:ext cx="408431" cy="420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52" y="3002279"/>
              <a:ext cx="603504" cy="4206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03323" y="3056966"/>
            <a:ext cx="479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93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84450" y="2889250"/>
            <a:ext cx="835660" cy="698500"/>
            <a:chOff x="2584450" y="2889250"/>
            <a:chExt cx="835660" cy="698500"/>
          </a:xfrm>
        </p:grpSpPr>
        <p:sp>
          <p:nvSpPr>
            <p:cNvPr id="17" name="object 17"/>
            <p:cNvSpPr/>
            <p:nvPr/>
          </p:nvSpPr>
          <p:spPr>
            <a:xfrm>
              <a:off x="25908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868" y="3157727"/>
              <a:ext cx="145835" cy="2011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344" y="3002279"/>
              <a:ext cx="408431" cy="420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3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770377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51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759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72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70450" y="2889250"/>
            <a:ext cx="835660" cy="698500"/>
            <a:chOff x="4870450" y="2889250"/>
            <a:chExt cx="835660" cy="698500"/>
          </a:xfrm>
        </p:grpSpPr>
        <p:sp>
          <p:nvSpPr>
            <p:cNvPr id="24" name="object 24"/>
            <p:cNvSpPr/>
            <p:nvPr/>
          </p:nvSpPr>
          <p:spPr>
            <a:xfrm>
              <a:off x="48768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2868" y="3157727"/>
              <a:ext cx="145835" cy="201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344" y="3002279"/>
              <a:ext cx="408431" cy="4206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23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056759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31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89650" y="2889250"/>
            <a:ext cx="835660" cy="698500"/>
            <a:chOff x="6089650" y="2889250"/>
            <a:chExt cx="835660" cy="698500"/>
          </a:xfrm>
        </p:grpSpPr>
        <p:sp>
          <p:nvSpPr>
            <p:cNvPr id="30" name="object 30"/>
            <p:cNvSpPr/>
            <p:nvPr/>
          </p:nvSpPr>
          <p:spPr>
            <a:xfrm>
              <a:off x="60960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2068" y="3157727"/>
              <a:ext cx="145835" cy="2011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7544" y="3002279"/>
              <a:ext cx="408431" cy="4206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15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276213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232650" y="2889250"/>
            <a:ext cx="835660" cy="698500"/>
            <a:chOff x="7232650" y="2889250"/>
            <a:chExt cx="835660" cy="698500"/>
          </a:xfrm>
        </p:grpSpPr>
        <p:sp>
          <p:nvSpPr>
            <p:cNvPr id="36" name="object 36"/>
            <p:cNvSpPr/>
            <p:nvPr/>
          </p:nvSpPr>
          <p:spPr>
            <a:xfrm>
              <a:off x="72390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5068" y="3157727"/>
              <a:ext cx="145835" cy="2011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0544" y="3002279"/>
              <a:ext cx="408431" cy="4206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45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419213" y="3056966"/>
            <a:ext cx="479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64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4091" y="2093976"/>
            <a:ext cx="2058708" cy="24688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12140" y="1998091"/>
            <a:ext cx="2077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00FFFF"/>
                </a:solidFill>
                <a:latin typeface="Calibri"/>
                <a:cs typeface="Calibri"/>
              </a:rPr>
              <a:t>Previous</a:t>
            </a:r>
            <a:r>
              <a:rPr sz="2000" i="1" spc="-90" dirty="0">
                <a:solidFill>
                  <a:srgbClr val="00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FFFF"/>
                </a:solidFill>
                <a:latin typeface="Calibri"/>
                <a:cs typeface="Calibri"/>
              </a:rPr>
              <a:t>generation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927" y="4440935"/>
            <a:ext cx="1650491" cy="246887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35940" y="4344670"/>
            <a:ext cx="168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Next</a:t>
            </a:r>
            <a:r>
              <a:rPr sz="20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generation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94050" y="4641850"/>
            <a:ext cx="835660" cy="698500"/>
            <a:chOff x="3194050" y="4641850"/>
            <a:chExt cx="835660" cy="698500"/>
          </a:xfrm>
        </p:grpSpPr>
        <p:sp>
          <p:nvSpPr>
            <p:cNvPr id="46" name="object 46"/>
            <p:cNvSpPr/>
            <p:nvPr/>
          </p:nvSpPr>
          <p:spPr>
            <a:xfrm>
              <a:off x="32004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468" y="4910327"/>
              <a:ext cx="145835" cy="2011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1944" y="4754879"/>
              <a:ext cx="408431" cy="4206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952" y="4754879"/>
              <a:ext cx="603503" cy="42062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379978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93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37050" y="4641850"/>
            <a:ext cx="835660" cy="698500"/>
            <a:chOff x="4337050" y="4641850"/>
            <a:chExt cx="835660" cy="698500"/>
          </a:xfrm>
        </p:grpSpPr>
        <p:sp>
          <p:nvSpPr>
            <p:cNvPr id="52" name="object 52"/>
            <p:cNvSpPr/>
            <p:nvPr/>
          </p:nvSpPr>
          <p:spPr>
            <a:xfrm>
              <a:off x="43434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9468" y="4910327"/>
              <a:ext cx="145835" cy="2011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944" y="4754879"/>
              <a:ext cx="408431" cy="4206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8952" y="4754879"/>
              <a:ext cx="603503" cy="42062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523359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72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556250" y="4641850"/>
            <a:ext cx="835660" cy="698500"/>
            <a:chOff x="5556250" y="4641850"/>
            <a:chExt cx="835660" cy="698500"/>
          </a:xfrm>
        </p:grpSpPr>
        <p:sp>
          <p:nvSpPr>
            <p:cNvPr id="58" name="object 58"/>
            <p:cNvSpPr/>
            <p:nvPr/>
          </p:nvSpPr>
          <p:spPr>
            <a:xfrm>
              <a:off x="55626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8668" y="4910327"/>
              <a:ext cx="145835" cy="2011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44" y="4754879"/>
              <a:ext cx="408431" cy="4206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8152" y="4754879"/>
              <a:ext cx="603503" cy="42062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5742813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64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961007" y="2831973"/>
            <a:ext cx="1442720" cy="1969135"/>
            <a:chOff x="1961007" y="2831973"/>
            <a:chExt cx="1442720" cy="1969135"/>
          </a:xfrm>
        </p:grpSpPr>
        <p:sp>
          <p:nvSpPr>
            <p:cNvPr id="64" name="object 64"/>
            <p:cNvSpPr/>
            <p:nvPr/>
          </p:nvSpPr>
          <p:spPr>
            <a:xfrm>
              <a:off x="1961007" y="3637407"/>
              <a:ext cx="1163320" cy="1163320"/>
            </a:xfrm>
            <a:custGeom>
              <a:avLst/>
              <a:gdLst/>
              <a:ahLst/>
              <a:cxnLst/>
              <a:rect l="l" t="t" r="r" b="b"/>
              <a:pathLst>
                <a:path w="1163320" h="1163320">
                  <a:moveTo>
                    <a:pt x="1052005" y="1072323"/>
                  </a:moveTo>
                  <a:lnTo>
                    <a:pt x="1011682" y="1112647"/>
                  </a:lnTo>
                  <a:lnTo>
                    <a:pt x="1163193" y="1163193"/>
                  </a:lnTo>
                  <a:lnTo>
                    <a:pt x="1136246" y="1082421"/>
                  </a:lnTo>
                  <a:lnTo>
                    <a:pt x="1062101" y="1082421"/>
                  </a:lnTo>
                  <a:lnTo>
                    <a:pt x="1052005" y="1072323"/>
                  </a:lnTo>
                  <a:close/>
                </a:path>
                <a:path w="1163320" h="1163320">
                  <a:moveTo>
                    <a:pt x="1072323" y="1052005"/>
                  </a:moveTo>
                  <a:lnTo>
                    <a:pt x="1052005" y="1072323"/>
                  </a:lnTo>
                  <a:lnTo>
                    <a:pt x="1062101" y="1082421"/>
                  </a:lnTo>
                  <a:lnTo>
                    <a:pt x="1082420" y="1062101"/>
                  </a:lnTo>
                  <a:lnTo>
                    <a:pt x="1072323" y="1052005"/>
                  </a:lnTo>
                  <a:close/>
                </a:path>
                <a:path w="1163320" h="1163320">
                  <a:moveTo>
                    <a:pt x="1112647" y="1011682"/>
                  </a:moveTo>
                  <a:lnTo>
                    <a:pt x="1072323" y="1052005"/>
                  </a:lnTo>
                  <a:lnTo>
                    <a:pt x="1082420" y="1062101"/>
                  </a:lnTo>
                  <a:lnTo>
                    <a:pt x="1062101" y="1082421"/>
                  </a:lnTo>
                  <a:lnTo>
                    <a:pt x="1136246" y="1082421"/>
                  </a:lnTo>
                  <a:lnTo>
                    <a:pt x="1112647" y="1011682"/>
                  </a:lnTo>
                  <a:close/>
                </a:path>
                <a:path w="1163320" h="1163320">
                  <a:moveTo>
                    <a:pt x="20193" y="0"/>
                  </a:moveTo>
                  <a:lnTo>
                    <a:pt x="0" y="20193"/>
                  </a:lnTo>
                  <a:lnTo>
                    <a:pt x="1052005" y="1072323"/>
                  </a:lnTo>
                  <a:lnTo>
                    <a:pt x="1072323" y="1052005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79878" y="2857373"/>
              <a:ext cx="798195" cy="735330"/>
            </a:xfrm>
            <a:custGeom>
              <a:avLst/>
              <a:gdLst/>
              <a:ahLst/>
              <a:cxnLst/>
              <a:rect l="l" t="t" r="r" b="b"/>
              <a:pathLst>
                <a:path w="798195" h="735329">
                  <a:moveTo>
                    <a:pt x="779399" y="79248"/>
                  </a:moveTo>
                  <a:lnTo>
                    <a:pt x="731435" y="111703"/>
                  </a:lnTo>
                  <a:lnTo>
                    <a:pt x="689077" y="140226"/>
                  </a:lnTo>
                  <a:lnTo>
                    <a:pt x="651688" y="165334"/>
                  </a:lnTo>
                  <a:lnTo>
                    <a:pt x="618632" y="187542"/>
                  </a:lnTo>
                  <a:lnTo>
                    <a:pt x="562977" y="225331"/>
                  </a:lnTo>
                  <a:lnTo>
                    <a:pt x="517027" y="257730"/>
                  </a:lnTo>
                  <a:lnTo>
                    <a:pt x="475694" y="288877"/>
                  </a:lnTo>
                  <a:lnTo>
                    <a:pt x="433892" y="322908"/>
                  </a:lnTo>
                  <a:lnTo>
                    <a:pt x="386536" y="363960"/>
                  </a:lnTo>
                  <a:lnTo>
                    <a:pt x="328538" y="416169"/>
                  </a:lnTo>
                  <a:lnTo>
                    <a:pt x="293959" y="447751"/>
                  </a:lnTo>
                  <a:lnTo>
                    <a:pt x="254813" y="483674"/>
                  </a:lnTo>
                  <a:lnTo>
                    <a:pt x="210463" y="524455"/>
                  </a:lnTo>
                  <a:lnTo>
                    <a:pt x="160274" y="570611"/>
                  </a:lnTo>
                  <a:lnTo>
                    <a:pt x="107615" y="621727"/>
                  </a:lnTo>
                  <a:lnTo>
                    <a:pt x="74884" y="658070"/>
                  </a:lnTo>
                  <a:lnTo>
                    <a:pt x="47990" y="697642"/>
                  </a:lnTo>
                  <a:lnTo>
                    <a:pt x="43221" y="706473"/>
                  </a:lnTo>
                  <a:lnTo>
                    <a:pt x="37169" y="711735"/>
                  </a:lnTo>
                  <a:lnTo>
                    <a:pt x="24529" y="716229"/>
                  </a:lnTo>
                  <a:lnTo>
                    <a:pt x="0" y="722756"/>
                  </a:lnTo>
                </a:path>
                <a:path w="798195" h="735329">
                  <a:moveTo>
                    <a:pt x="7493" y="0"/>
                  </a:moveTo>
                  <a:lnTo>
                    <a:pt x="47176" y="44163"/>
                  </a:lnTo>
                  <a:lnTo>
                    <a:pt x="82303" y="83418"/>
                  </a:lnTo>
                  <a:lnTo>
                    <a:pt x="113422" y="118283"/>
                  </a:lnTo>
                  <a:lnTo>
                    <a:pt x="141085" y="149277"/>
                  </a:lnTo>
                  <a:lnTo>
                    <a:pt x="165841" y="176920"/>
                  </a:lnTo>
                  <a:lnTo>
                    <a:pt x="208835" y="224225"/>
                  </a:lnTo>
                  <a:lnTo>
                    <a:pt x="246806" y="264349"/>
                  </a:lnTo>
                  <a:lnTo>
                    <a:pt x="284157" y="301443"/>
                  </a:lnTo>
                  <a:lnTo>
                    <a:pt x="325291" y="339657"/>
                  </a:lnTo>
                  <a:lnTo>
                    <a:pt x="374610" y="383143"/>
                  </a:lnTo>
                  <a:lnTo>
                    <a:pt x="403714" y="408160"/>
                  </a:lnTo>
                  <a:lnTo>
                    <a:pt x="436515" y="436052"/>
                  </a:lnTo>
                  <a:lnTo>
                    <a:pt x="473563" y="467337"/>
                  </a:lnTo>
                  <a:lnTo>
                    <a:pt x="515409" y="502534"/>
                  </a:lnTo>
                  <a:lnTo>
                    <a:pt x="562603" y="542162"/>
                  </a:lnTo>
                  <a:lnTo>
                    <a:pt x="615696" y="586739"/>
                  </a:lnTo>
                  <a:lnTo>
                    <a:pt x="670902" y="630978"/>
                  </a:lnTo>
                  <a:lnTo>
                    <a:pt x="711133" y="659714"/>
                  </a:lnTo>
                  <a:lnTo>
                    <a:pt x="757368" y="685359"/>
                  </a:lnTo>
                  <a:lnTo>
                    <a:pt x="768719" y="689608"/>
                  </a:lnTo>
                  <a:lnTo>
                    <a:pt x="775791" y="693034"/>
                  </a:lnTo>
                  <a:lnTo>
                    <a:pt x="781257" y="699307"/>
                  </a:lnTo>
                  <a:lnTo>
                    <a:pt x="787791" y="712098"/>
                  </a:lnTo>
                  <a:lnTo>
                    <a:pt x="798068" y="735076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214495" y="2847848"/>
            <a:ext cx="3360420" cy="1874520"/>
            <a:chOff x="4214495" y="2847848"/>
            <a:chExt cx="3360420" cy="1874520"/>
          </a:xfrm>
        </p:grpSpPr>
        <p:sp>
          <p:nvSpPr>
            <p:cNvPr id="67" name="object 67"/>
            <p:cNvSpPr/>
            <p:nvPr/>
          </p:nvSpPr>
          <p:spPr>
            <a:xfrm>
              <a:off x="4214495" y="3609339"/>
              <a:ext cx="3360420" cy="1113155"/>
            </a:xfrm>
            <a:custGeom>
              <a:avLst/>
              <a:gdLst/>
              <a:ahLst/>
              <a:cxnLst/>
              <a:rect l="l" t="t" r="r" b="b"/>
              <a:pathLst>
                <a:path w="3360420" h="1113154">
                  <a:moveTo>
                    <a:pt x="449199" y="768731"/>
                  </a:moveTo>
                  <a:lnTo>
                    <a:pt x="397395" y="792988"/>
                  </a:lnTo>
                  <a:lnTo>
                    <a:pt x="25908" y="0"/>
                  </a:lnTo>
                  <a:lnTo>
                    <a:pt x="0" y="12192"/>
                  </a:lnTo>
                  <a:lnTo>
                    <a:pt x="371614" y="805053"/>
                  </a:lnTo>
                  <a:lnTo>
                    <a:pt x="319786" y="829310"/>
                  </a:lnTo>
                  <a:lnTo>
                    <a:pt x="445135" y="928370"/>
                  </a:lnTo>
                  <a:lnTo>
                    <a:pt x="447941" y="818007"/>
                  </a:lnTo>
                  <a:lnTo>
                    <a:pt x="449199" y="768731"/>
                  </a:lnTo>
                  <a:close/>
                </a:path>
                <a:path w="3360420" h="1113154">
                  <a:moveTo>
                    <a:pt x="3360166" y="61468"/>
                  </a:moveTo>
                  <a:lnTo>
                    <a:pt x="3341624" y="39751"/>
                  </a:lnTo>
                  <a:lnTo>
                    <a:pt x="2208212" y="1009256"/>
                  </a:lnTo>
                  <a:lnTo>
                    <a:pt x="2171065" y="965835"/>
                  </a:lnTo>
                  <a:lnTo>
                    <a:pt x="2108962" y="1112901"/>
                  </a:lnTo>
                  <a:lnTo>
                    <a:pt x="2263902" y="1074293"/>
                  </a:lnTo>
                  <a:lnTo>
                    <a:pt x="2234755" y="1040257"/>
                  </a:lnTo>
                  <a:lnTo>
                    <a:pt x="2226780" y="1030947"/>
                  </a:lnTo>
                  <a:lnTo>
                    <a:pt x="3360166" y="6146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5878" y="2873248"/>
              <a:ext cx="2014855" cy="790575"/>
            </a:xfrm>
            <a:custGeom>
              <a:avLst/>
              <a:gdLst/>
              <a:ahLst/>
              <a:cxnLst/>
              <a:rect l="l" t="t" r="r" b="b"/>
              <a:pathLst>
                <a:path w="2014854" h="790575">
                  <a:moveTo>
                    <a:pt x="779399" y="139573"/>
                  </a:moveTo>
                  <a:lnTo>
                    <a:pt x="731435" y="172028"/>
                  </a:lnTo>
                  <a:lnTo>
                    <a:pt x="689077" y="200551"/>
                  </a:lnTo>
                  <a:lnTo>
                    <a:pt x="651688" y="225659"/>
                  </a:lnTo>
                  <a:lnTo>
                    <a:pt x="618632" y="247867"/>
                  </a:lnTo>
                  <a:lnTo>
                    <a:pt x="562977" y="285656"/>
                  </a:lnTo>
                  <a:lnTo>
                    <a:pt x="517027" y="318055"/>
                  </a:lnTo>
                  <a:lnTo>
                    <a:pt x="475694" y="349202"/>
                  </a:lnTo>
                  <a:lnTo>
                    <a:pt x="433892" y="383233"/>
                  </a:lnTo>
                  <a:lnTo>
                    <a:pt x="386536" y="424285"/>
                  </a:lnTo>
                  <a:lnTo>
                    <a:pt x="328538" y="476494"/>
                  </a:lnTo>
                  <a:lnTo>
                    <a:pt x="293959" y="508076"/>
                  </a:lnTo>
                  <a:lnTo>
                    <a:pt x="254813" y="543999"/>
                  </a:lnTo>
                  <a:lnTo>
                    <a:pt x="210463" y="584780"/>
                  </a:lnTo>
                  <a:lnTo>
                    <a:pt x="160274" y="630936"/>
                  </a:lnTo>
                  <a:lnTo>
                    <a:pt x="107615" y="682052"/>
                  </a:lnTo>
                  <a:lnTo>
                    <a:pt x="74884" y="718395"/>
                  </a:lnTo>
                  <a:lnTo>
                    <a:pt x="47990" y="757967"/>
                  </a:lnTo>
                  <a:lnTo>
                    <a:pt x="43221" y="766798"/>
                  </a:lnTo>
                  <a:lnTo>
                    <a:pt x="37169" y="772060"/>
                  </a:lnTo>
                  <a:lnTo>
                    <a:pt x="24529" y="776554"/>
                  </a:lnTo>
                  <a:lnTo>
                    <a:pt x="0" y="783082"/>
                  </a:lnTo>
                </a:path>
                <a:path w="2014854" h="790575">
                  <a:moveTo>
                    <a:pt x="21844" y="55625"/>
                  </a:moveTo>
                  <a:lnTo>
                    <a:pt x="61510" y="99788"/>
                  </a:lnTo>
                  <a:lnTo>
                    <a:pt x="96621" y="139040"/>
                  </a:lnTo>
                  <a:lnTo>
                    <a:pt x="127726" y="173902"/>
                  </a:lnTo>
                  <a:lnTo>
                    <a:pt x="155377" y="204892"/>
                  </a:lnTo>
                  <a:lnTo>
                    <a:pt x="180123" y="232529"/>
                  </a:lnTo>
                  <a:lnTo>
                    <a:pt x="223101" y="279823"/>
                  </a:lnTo>
                  <a:lnTo>
                    <a:pt x="261064" y="319935"/>
                  </a:lnTo>
                  <a:lnTo>
                    <a:pt x="298413" y="357019"/>
                  </a:lnTo>
                  <a:lnTo>
                    <a:pt x="339552" y="395228"/>
                  </a:lnTo>
                  <a:lnTo>
                    <a:pt x="388883" y="438714"/>
                  </a:lnTo>
                  <a:lnTo>
                    <a:pt x="417996" y="463734"/>
                  </a:lnTo>
                  <a:lnTo>
                    <a:pt x="450807" y="491630"/>
                  </a:lnTo>
                  <a:lnTo>
                    <a:pt x="487868" y="522923"/>
                  </a:lnTo>
                  <a:lnTo>
                    <a:pt x="529727" y="558130"/>
                  </a:lnTo>
                  <a:lnTo>
                    <a:pt x="576937" y="597771"/>
                  </a:lnTo>
                  <a:lnTo>
                    <a:pt x="630047" y="642365"/>
                  </a:lnTo>
                  <a:lnTo>
                    <a:pt x="685252" y="686566"/>
                  </a:lnTo>
                  <a:lnTo>
                    <a:pt x="725483" y="715273"/>
                  </a:lnTo>
                  <a:lnTo>
                    <a:pt x="771708" y="740880"/>
                  </a:lnTo>
                  <a:lnTo>
                    <a:pt x="783048" y="745118"/>
                  </a:lnTo>
                  <a:lnTo>
                    <a:pt x="790104" y="748537"/>
                  </a:lnTo>
                  <a:lnTo>
                    <a:pt x="795548" y="754808"/>
                  </a:lnTo>
                  <a:lnTo>
                    <a:pt x="802053" y="767597"/>
                  </a:lnTo>
                  <a:lnTo>
                    <a:pt x="812292" y="790575"/>
                  </a:lnTo>
                </a:path>
                <a:path w="2014854" h="790575">
                  <a:moveTo>
                    <a:pt x="1196594" y="0"/>
                  </a:moveTo>
                  <a:lnTo>
                    <a:pt x="1236260" y="44163"/>
                  </a:lnTo>
                  <a:lnTo>
                    <a:pt x="1271371" y="83418"/>
                  </a:lnTo>
                  <a:lnTo>
                    <a:pt x="1302476" y="118283"/>
                  </a:lnTo>
                  <a:lnTo>
                    <a:pt x="1330127" y="149277"/>
                  </a:lnTo>
                  <a:lnTo>
                    <a:pt x="1354873" y="176920"/>
                  </a:lnTo>
                  <a:lnTo>
                    <a:pt x="1397851" y="224225"/>
                  </a:lnTo>
                  <a:lnTo>
                    <a:pt x="1435814" y="264349"/>
                  </a:lnTo>
                  <a:lnTo>
                    <a:pt x="1473163" y="301443"/>
                  </a:lnTo>
                  <a:lnTo>
                    <a:pt x="1514302" y="339657"/>
                  </a:lnTo>
                  <a:lnTo>
                    <a:pt x="1563633" y="383143"/>
                  </a:lnTo>
                  <a:lnTo>
                    <a:pt x="1592746" y="408160"/>
                  </a:lnTo>
                  <a:lnTo>
                    <a:pt x="1625557" y="436052"/>
                  </a:lnTo>
                  <a:lnTo>
                    <a:pt x="1662618" y="467337"/>
                  </a:lnTo>
                  <a:lnTo>
                    <a:pt x="1704477" y="502534"/>
                  </a:lnTo>
                  <a:lnTo>
                    <a:pt x="1751687" y="542162"/>
                  </a:lnTo>
                  <a:lnTo>
                    <a:pt x="1804797" y="586739"/>
                  </a:lnTo>
                  <a:lnTo>
                    <a:pt x="1860002" y="630978"/>
                  </a:lnTo>
                  <a:lnTo>
                    <a:pt x="1900233" y="659714"/>
                  </a:lnTo>
                  <a:lnTo>
                    <a:pt x="1946458" y="685359"/>
                  </a:lnTo>
                  <a:lnTo>
                    <a:pt x="1957798" y="689608"/>
                  </a:lnTo>
                  <a:lnTo>
                    <a:pt x="1964854" y="693034"/>
                  </a:lnTo>
                  <a:lnTo>
                    <a:pt x="1970298" y="699307"/>
                  </a:lnTo>
                  <a:lnTo>
                    <a:pt x="1976803" y="712098"/>
                  </a:lnTo>
                  <a:lnTo>
                    <a:pt x="1987042" y="735076"/>
                  </a:lnTo>
                </a:path>
                <a:path w="2014854" h="790575">
                  <a:moveTo>
                    <a:pt x="2014474" y="63373"/>
                  </a:moveTo>
                  <a:lnTo>
                    <a:pt x="1966510" y="95828"/>
                  </a:lnTo>
                  <a:lnTo>
                    <a:pt x="1924152" y="124351"/>
                  </a:lnTo>
                  <a:lnTo>
                    <a:pt x="1886763" y="149459"/>
                  </a:lnTo>
                  <a:lnTo>
                    <a:pt x="1853707" y="171667"/>
                  </a:lnTo>
                  <a:lnTo>
                    <a:pt x="1798052" y="209456"/>
                  </a:lnTo>
                  <a:lnTo>
                    <a:pt x="1752102" y="241855"/>
                  </a:lnTo>
                  <a:lnTo>
                    <a:pt x="1710769" y="273002"/>
                  </a:lnTo>
                  <a:lnTo>
                    <a:pt x="1668967" y="307033"/>
                  </a:lnTo>
                  <a:lnTo>
                    <a:pt x="1621611" y="348085"/>
                  </a:lnTo>
                  <a:lnTo>
                    <a:pt x="1563613" y="400294"/>
                  </a:lnTo>
                  <a:lnTo>
                    <a:pt x="1529034" y="431876"/>
                  </a:lnTo>
                  <a:lnTo>
                    <a:pt x="1489888" y="467799"/>
                  </a:lnTo>
                  <a:lnTo>
                    <a:pt x="1445538" y="508580"/>
                  </a:lnTo>
                  <a:lnTo>
                    <a:pt x="1395349" y="554736"/>
                  </a:lnTo>
                  <a:lnTo>
                    <a:pt x="1342690" y="605852"/>
                  </a:lnTo>
                  <a:lnTo>
                    <a:pt x="1309959" y="642195"/>
                  </a:lnTo>
                  <a:lnTo>
                    <a:pt x="1283065" y="681767"/>
                  </a:lnTo>
                  <a:lnTo>
                    <a:pt x="1278296" y="690598"/>
                  </a:lnTo>
                  <a:lnTo>
                    <a:pt x="1272244" y="695860"/>
                  </a:lnTo>
                  <a:lnTo>
                    <a:pt x="1259604" y="700354"/>
                  </a:lnTo>
                  <a:lnTo>
                    <a:pt x="1235075" y="706881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5978" y="6427114"/>
            <a:ext cx="38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720597"/>
            <a:ext cx="7995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Selection</a:t>
            </a:r>
            <a:r>
              <a:rPr spc="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z="3600" spc="-5" dirty="0"/>
              <a:t>Some</a:t>
            </a:r>
            <a:r>
              <a:rPr sz="3600" spc="-15" dirty="0"/>
              <a:t> </a:t>
            </a:r>
            <a:r>
              <a:rPr sz="3600" spc="-35" dirty="0"/>
              <a:t>Weak</a:t>
            </a:r>
            <a:r>
              <a:rPr sz="3600" spc="-30" dirty="0"/>
              <a:t> </a:t>
            </a:r>
            <a:r>
              <a:rPr sz="3600" spc="-5" dirty="0"/>
              <a:t>Solutions</a:t>
            </a:r>
            <a:r>
              <a:rPr sz="3600" spc="-20" dirty="0"/>
              <a:t> </a:t>
            </a:r>
            <a:r>
              <a:rPr sz="3600" dirty="0"/>
              <a:t>Survive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5312" y="2889250"/>
            <a:ext cx="7953375" cy="1240155"/>
            <a:chOff x="595312" y="2889250"/>
            <a:chExt cx="7953375" cy="1240155"/>
          </a:xfrm>
        </p:grpSpPr>
        <p:sp>
          <p:nvSpPr>
            <p:cNvPr id="5" name="object 5"/>
            <p:cNvSpPr/>
            <p:nvPr/>
          </p:nvSpPr>
          <p:spPr>
            <a:xfrm>
              <a:off x="609600" y="4114800"/>
              <a:ext cx="7924800" cy="0"/>
            </a:xfrm>
            <a:custGeom>
              <a:avLst/>
              <a:gdLst/>
              <a:ahLst/>
              <a:cxnLst/>
              <a:rect l="l" t="t" r="r" b="b"/>
              <a:pathLst>
                <a:path w="7924800">
                  <a:moveTo>
                    <a:pt x="0" y="0"/>
                  </a:moveTo>
                  <a:lnTo>
                    <a:pt x="7924800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868" y="3157727"/>
              <a:ext cx="145835" cy="2011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344" y="3002279"/>
              <a:ext cx="408431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6351" y="3002279"/>
              <a:ext cx="603503" cy="4206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517650" y="2889250"/>
            <a:ext cx="835660" cy="698500"/>
            <a:chOff x="1517650" y="2889250"/>
            <a:chExt cx="835660" cy="698500"/>
          </a:xfrm>
        </p:grpSpPr>
        <p:sp>
          <p:nvSpPr>
            <p:cNvPr id="11" name="object 11"/>
            <p:cNvSpPr/>
            <p:nvPr/>
          </p:nvSpPr>
          <p:spPr>
            <a:xfrm>
              <a:off x="15240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0068" y="3157727"/>
              <a:ext cx="145835" cy="2011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544" y="3002279"/>
              <a:ext cx="408431" cy="420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52" y="3002279"/>
              <a:ext cx="603504" cy="4206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03323" y="3056966"/>
            <a:ext cx="479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93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0377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51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27450" y="2889250"/>
            <a:ext cx="835660" cy="698500"/>
            <a:chOff x="3727450" y="2889250"/>
            <a:chExt cx="835660" cy="698500"/>
          </a:xfrm>
        </p:grpSpPr>
        <p:sp>
          <p:nvSpPr>
            <p:cNvPr id="18" name="object 18"/>
            <p:cNvSpPr/>
            <p:nvPr/>
          </p:nvSpPr>
          <p:spPr>
            <a:xfrm>
              <a:off x="37338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9868" y="3157727"/>
              <a:ext cx="145835" cy="2011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344" y="3002279"/>
              <a:ext cx="408431" cy="420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93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913759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72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70450" y="2889250"/>
            <a:ext cx="835660" cy="698500"/>
            <a:chOff x="4870450" y="2889250"/>
            <a:chExt cx="835660" cy="698500"/>
          </a:xfrm>
        </p:grpSpPr>
        <p:sp>
          <p:nvSpPr>
            <p:cNvPr id="24" name="object 24"/>
            <p:cNvSpPr/>
            <p:nvPr/>
          </p:nvSpPr>
          <p:spPr>
            <a:xfrm>
              <a:off x="48768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2868" y="3157727"/>
              <a:ext cx="145835" cy="201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344" y="3002279"/>
              <a:ext cx="408431" cy="4206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23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056759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31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32650" y="2889250"/>
            <a:ext cx="835660" cy="698500"/>
            <a:chOff x="7232650" y="2889250"/>
            <a:chExt cx="835660" cy="698500"/>
          </a:xfrm>
        </p:grpSpPr>
        <p:sp>
          <p:nvSpPr>
            <p:cNvPr id="30" name="object 30"/>
            <p:cNvSpPr/>
            <p:nvPr/>
          </p:nvSpPr>
          <p:spPr>
            <a:xfrm>
              <a:off x="72390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5068" y="3157727"/>
              <a:ext cx="145835" cy="2011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0544" y="3002279"/>
              <a:ext cx="408431" cy="4206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4552" y="3002279"/>
              <a:ext cx="603503" cy="42062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66927" y="2889250"/>
            <a:ext cx="6358255" cy="1798955"/>
            <a:chOff x="566927" y="2889250"/>
            <a:chExt cx="6358255" cy="179895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927" y="4440936"/>
              <a:ext cx="1650491" cy="2468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95999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2068" y="3157727"/>
              <a:ext cx="145835" cy="2011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7543" y="3002279"/>
              <a:ext cx="408431" cy="4206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551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419213" y="3056966"/>
            <a:ext cx="479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64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4091" y="2093976"/>
            <a:ext cx="2058708" cy="24688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12140" y="1998091"/>
            <a:ext cx="2077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00FFFF"/>
                </a:solidFill>
                <a:latin typeface="Calibri"/>
                <a:cs typeface="Calibri"/>
              </a:rPr>
              <a:t>Previous</a:t>
            </a:r>
            <a:r>
              <a:rPr sz="2000" i="1" spc="-90" dirty="0">
                <a:solidFill>
                  <a:srgbClr val="00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FFFF"/>
                </a:solidFill>
                <a:latin typeface="Calibri"/>
                <a:cs typeface="Calibri"/>
              </a:rPr>
              <a:t>generation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940" y="4344670"/>
            <a:ext cx="168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Next</a:t>
            </a:r>
            <a:r>
              <a:rPr sz="20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generation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94050" y="4641850"/>
            <a:ext cx="835660" cy="698500"/>
            <a:chOff x="3194050" y="4641850"/>
            <a:chExt cx="835660" cy="698500"/>
          </a:xfrm>
        </p:grpSpPr>
        <p:sp>
          <p:nvSpPr>
            <p:cNvPr id="45" name="object 45"/>
            <p:cNvSpPr/>
            <p:nvPr/>
          </p:nvSpPr>
          <p:spPr>
            <a:xfrm>
              <a:off x="32004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468" y="4910327"/>
              <a:ext cx="145835" cy="2011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1944" y="4754879"/>
              <a:ext cx="408431" cy="4206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952" y="4754879"/>
              <a:ext cx="603503" cy="42062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3379978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93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337050" y="4641850"/>
            <a:ext cx="835660" cy="698500"/>
            <a:chOff x="4337050" y="4641850"/>
            <a:chExt cx="835660" cy="698500"/>
          </a:xfrm>
        </p:grpSpPr>
        <p:sp>
          <p:nvSpPr>
            <p:cNvPr id="51" name="object 51"/>
            <p:cNvSpPr/>
            <p:nvPr/>
          </p:nvSpPr>
          <p:spPr>
            <a:xfrm>
              <a:off x="43434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9468" y="4910327"/>
              <a:ext cx="145835" cy="2011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944" y="4754879"/>
              <a:ext cx="408431" cy="4206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8952" y="4754879"/>
              <a:ext cx="603503" cy="42062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523359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72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556250" y="4641850"/>
            <a:ext cx="835660" cy="698500"/>
            <a:chOff x="5556250" y="4641850"/>
            <a:chExt cx="835660" cy="698500"/>
          </a:xfrm>
        </p:grpSpPr>
        <p:sp>
          <p:nvSpPr>
            <p:cNvPr id="57" name="object 57"/>
            <p:cNvSpPr/>
            <p:nvPr/>
          </p:nvSpPr>
          <p:spPr>
            <a:xfrm>
              <a:off x="55626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8668" y="4910327"/>
              <a:ext cx="145835" cy="2011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44" y="4754879"/>
              <a:ext cx="408431" cy="4206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8152" y="4754879"/>
              <a:ext cx="603503" cy="42062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742813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64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61007" y="2831973"/>
            <a:ext cx="5650230" cy="2508885"/>
            <a:chOff x="1961007" y="2831973"/>
            <a:chExt cx="5650230" cy="2508885"/>
          </a:xfrm>
        </p:grpSpPr>
        <p:sp>
          <p:nvSpPr>
            <p:cNvPr id="63" name="object 63"/>
            <p:cNvSpPr/>
            <p:nvPr/>
          </p:nvSpPr>
          <p:spPr>
            <a:xfrm>
              <a:off x="1961007" y="3609339"/>
              <a:ext cx="5614035" cy="1191260"/>
            </a:xfrm>
            <a:custGeom>
              <a:avLst/>
              <a:gdLst/>
              <a:ahLst/>
              <a:cxnLst/>
              <a:rect l="l" t="t" r="r" b="b"/>
              <a:pathLst>
                <a:path w="5614034" h="1191260">
                  <a:moveTo>
                    <a:pt x="1163193" y="1191260"/>
                  </a:moveTo>
                  <a:lnTo>
                    <a:pt x="1136243" y="1110488"/>
                  </a:lnTo>
                  <a:lnTo>
                    <a:pt x="1112647" y="1039749"/>
                  </a:lnTo>
                  <a:lnTo>
                    <a:pt x="1072311" y="1080084"/>
                  </a:lnTo>
                  <a:lnTo>
                    <a:pt x="20193" y="28067"/>
                  </a:lnTo>
                  <a:lnTo>
                    <a:pt x="0" y="48260"/>
                  </a:lnTo>
                  <a:lnTo>
                    <a:pt x="1052004" y="1100391"/>
                  </a:lnTo>
                  <a:lnTo>
                    <a:pt x="1011682" y="1140714"/>
                  </a:lnTo>
                  <a:lnTo>
                    <a:pt x="1163193" y="1191260"/>
                  </a:lnTo>
                  <a:close/>
                </a:path>
                <a:path w="5614034" h="1191260">
                  <a:moveTo>
                    <a:pt x="2702687" y="768731"/>
                  </a:moveTo>
                  <a:lnTo>
                    <a:pt x="2650883" y="792988"/>
                  </a:lnTo>
                  <a:lnTo>
                    <a:pt x="2279396" y="0"/>
                  </a:lnTo>
                  <a:lnTo>
                    <a:pt x="2253488" y="12192"/>
                  </a:lnTo>
                  <a:lnTo>
                    <a:pt x="2625102" y="805053"/>
                  </a:lnTo>
                  <a:lnTo>
                    <a:pt x="2573274" y="829310"/>
                  </a:lnTo>
                  <a:lnTo>
                    <a:pt x="2698623" y="928370"/>
                  </a:lnTo>
                  <a:lnTo>
                    <a:pt x="2701429" y="818007"/>
                  </a:lnTo>
                  <a:lnTo>
                    <a:pt x="2702687" y="768731"/>
                  </a:lnTo>
                  <a:close/>
                </a:path>
                <a:path w="5614034" h="1191260">
                  <a:moveTo>
                    <a:pt x="5613654" y="61468"/>
                  </a:moveTo>
                  <a:lnTo>
                    <a:pt x="5595112" y="39751"/>
                  </a:lnTo>
                  <a:lnTo>
                    <a:pt x="4461700" y="1009256"/>
                  </a:lnTo>
                  <a:lnTo>
                    <a:pt x="4424553" y="965835"/>
                  </a:lnTo>
                  <a:lnTo>
                    <a:pt x="4362450" y="1112901"/>
                  </a:lnTo>
                  <a:lnTo>
                    <a:pt x="4517390" y="1074293"/>
                  </a:lnTo>
                  <a:lnTo>
                    <a:pt x="4488243" y="1040257"/>
                  </a:lnTo>
                  <a:lnTo>
                    <a:pt x="4480268" y="1030947"/>
                  </a:lnTo>
                  <a:lnTo>
                    <a:pt x="5613654" y="6146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79878" y="2857373"/>
              <a:ext cx="3098800" cy="806450"/>
            </a:xfrm>
            <a:custGeom>
              <a:avLst/>
              <a:gdLst/>
              <a:ahLst/>
              <a:cxnLst/>
              <a:rect l="l" t="t" r="r" b="b"/>
              <a:pathLst>
                <a:path w="3098800" h="806450">
                  <a:moveTo>
                    <a:pt x="3065399" y="155448"/>
                  </a:moveTo>
                  <a:lnTo>
                    <a:pt x="3017435" y="187903"/>
                  </a:lnTo>
                  <a:lnTo>
                    <a:pt x="2975077" y="216426"/>
                  </a:lnTo>
                  <a:lnTo>
                    <a:pt x="2937688" y="241534"/>
                  </a:lnTo>
                  <a:lnTo>
                    <a:pt x="2904632" y="263742"/>
                  </a:lnTo>
                  <a:lnTo>
                    <a:pt x="2848977" y="301531"/>
                  </a:lnTo>
                  <a:lnTo>
                    <a:pt x="2803027" y="333930"/>
                  </a:lnTo>
                  <a:lnTo>
                    <a:pt x="2761694" y="365077"/>
                  </a:lnTo>
                  <a:lnTo>
                    <a:pt x="2719892" y="399108"/>
                  </a:lnTo>
                  <a:lnTo>
                    <a:pt x="2672536" y="440160"/>
                  </a:lnTo>
                  <a:lnTo>
                    <a:pt x="2614538" y="492369"/>
                  </a:lnTo>
                  <a:lnTo>
                    <a:pt x="2579959" y="523951"/>
                  </a:lnTo>
                  <a:lnTo>
                    <a:pt x="2540813" y="559874"/>
                  </a:lnTo>
                  <a:lnTo>
                    <a:pt x="2496463" y="600655"/>
                  </a:lnTo>
                  <a:lnTo>
                    <a:pt x="2446274" y="646811"/>
                  </a:lnTo>
                  <a:lnTo>
                    <a:pt x="2393615" y="697927"/>
                  </a:lnTo>
                  <a:lnTo>
                    <a:pt x="2360884" y="734270"/>
                  </a:lnTo>
                  <a:lnTo>
                    <a:pt x="2333990" y="773842"/>
                  </a:lnTo>
                  <a:lnTo>
                    <a:pt x="2329221" y="782673"/>
                  </a:lnTo>
                  <a:lnTo>
                    <a:pt x="2323169" y="787935"/>
                  </a:lnTo>
                  <a:lnTo>
                    <a:pt x="2310529" y="792429"/>
                  </a:lnTo>
                  <a:lnTo>
                    <a:pt x="2286000" y="798957"/>
                  </a:lnTo>
                </a:path>
                <a:path w="3098800" h="806450">
                  <a:moveTo>
                    <a:pt x="2307844" y="71500"/>
                  </a:moveTo>
                  <a:lnTo>
                    <a:pt x="2347510" y="115663"/>
                  </a:lnTo>
                  <a:lnTo>
                    <a:pt x="2382621" y="154915"/>
                  </a:lnTo>
                  <a:lnTo>
                    <a:pt x="2413726" y="189777"/>
                  </a:lnTo>
                  <a:lnTo>
                    <a:pt x="2441377" y="220767"/>
                  </a:lnTo>
                  <a:lnTo>
                    <a:pt x="2466123" y="248404"/>
                  </a:lnTo>
                  <a:lnTo>
                    <a:pt x="2509101" y="295698"/>
                  </a:lnTo>
                  <a:lnTo>
                    <a:pt x="2547064" y="335810"/>
                  </a:lnTo>
                  <a:lnTo>
                    <a:pt x="2584413" y="372894"/>
                  </a:lnTo>
                  <a:lnTo>
                    <a:pt x="2625552" y="411103"/>
                  </a:lnTo>
                  <a:lnTo>
                    <a:pt x="2674883" y="454589"/>
                  </a:lnTo>
                  <a:lnTo>
                    <a:pt x="2703996" y="479609"/>
                  </a:lnTo>
                  <a:lnTo>
                    <a:pt x="2736807" y="507505"/>
                  </a:lnTo>
                  <a:lnTo>
                    <a:pt x="2773868" y="538798"/>
                  </a:lnTo>
                  <a:lnTo>
                    <a:pt x="2815727" y="574005"/>
                  </a:lnTo>
                  <a:lnTo>
                    <a:pt x="2862937" y="613646"/>
                  </a:lnTo>
                  <a:lnTo>
                    <a:pt x="2916047" y="658240"/>
                  </a:lnTo>
                  <a:lnTo>
                    <a:pt x="2971252" y="702441"/>
                  </a:lnTo>
                  <a:lnTo>
                    <a:pt x="3011483" y="731148"/>
                  </a:lnTo>
                  <a:lnTo>
                    <a:pt x="3057708" y="756755"/>
                  </a:lnTo>
                  <a:lnTo>
                    <a:pt x="3069048" y="760993"/>
                  </a:lnTo>
                  <a:lnTo>
                    <a:pt x="3076104" y="764412"/>
                  </a:lnTo>
                  <a:lnTo>
                    <a:pt x="3081548" y="770683"/>
                  </a:lnTo>
                  <a:lnTo>
                    <a:pt x="3088053" y="783472"/>
                  </a:lnTo>
                  <a:lnTo>
                    <a:pt x="3098292" y="806450"/>
                  </a:lnTo>
                </a:path>
                <a:path w="3098800" h="806450">
                  <a:moveTo>
                    <a:pt x="779399" y="79248"/>
                  </a:moveTo>
                  <a:lnTo>
                    <a:pt x="731435" y="111703"/>
                  </a:lnTo>
                  <a:lnTo>
                    <a:pt x="689077" y="140226"/>
                  </a:lnTo>
                  <a:lnTo>
                    <a:pt x="651688" y="165334"/>
                  </a:lnTo>
                  <a:lnTo>
                    <a:pt x="618632" y="187542"/>
                  </a:lnTo>
                  <a:lnTo>
                    <a:pt x="562977" y="225331"/>
                  </a:lnTo>
                  <a:lnTo>
                    <a:pt x="517027" y="257730"/>
                  </a:lnTo>
                  <a:lnTo>
                    <a:pt x="475694" y="288877"/>
                  </a:lnTo>
                  <a:lnTo>
                    <a:pt x="433892" y="322908"/>
                  </a:lnTo>
                  <a:lnTo>
                    <a:pt x="386536" y="363960"/>
                  </a:lnTo>
                  <a:lnTo>
                    <a:pt x="328538" y="416169"/>
                  </a:lnTo>
                  <a:lnTo>
                    <a:pt x="293959" y="447751"/>
                  </a:lnTo>
                  <a:lnTo>
                    <a:pt x="254813" y="483674"/>
                  </a:lnTo>
                  <a:lnTo>
                    <a:pt x="210463" y="524455"/>
                  </a:lnTo>
                  <a:lnTo>
                    <a:pt x="160274" y="570611"/>
                  </a:lnTo>
                  <a:lnTo>
                    <a:pt x="107615" y="621727"/>
                  </a:lnTo>
                  <a:lnTo>
                    <a:pt x="74884" y="658070"/>
                  </a:lnTo>
                  <a:lnTo>
                    <a:pt x="47990" y="697642"/>
                  </a:lnTo>
                  <a:lnTo>
                    <a:pt x="43221" y="706473"/>
                  </a:lnTo>
                  <a:lnTo>
                    <a:pt x="37169" y="711735"/>
                  </a:lnTo>
                  <a:lnTo>
                    <a:pt x="24529" y="716229"/>
                  </a:lnTo>
                  <a:lnTo>
                    <a:pt x="0" y="722756"/>
                  </a:lnTo>
                </a:path>
                <a:path w="3098800" h="806450">
                  <a:moveTo>
                    <a:pt x="7493" y="0"/>
                  </a:moveTo>
                  <a:lnTo>
                    <a:pt x="47176" y="44163"/>
                  </a:lnTo>
                  <a:lnTo>
                    <a:pt x="82303" y="83418"/>
                  </a:lnTo>
                  <a:lnTo>
                    <a:pt x="113422" y="118283"/>
                  </a:lnTo>
                  <a:lnTo>
                    <a:pt x="141085" y="149277"/>
                  </a:lnTo>
                  <a:lnTo>
                    <a:pt x="165841" y="176920"/>
                  </a:lnTo>
                  <a:lnTo>
                    <a:pt x="208835" y="224225"/>
                  </a:lnTo>
                  <a:lnTo>
                    <a:pt x="246806" y="264349"/>
                  </a:lnTo>
                  <a:lnTo>
                    <a:pt x="284157" y="301443"/>
                  </a:lnTo>
                  <a:lnTo>
                    <a:pt x="325291" y="339657"/>
                  </a:lnTo>
                  <a:lnTo>
                    <a:pt x="374610" y="383143"/>
                  </a:lnTo>
                  <a:lnTo>
                    <a:pt x="403714" y="408160"/>
                  </a:lnTo>
                  <a:lnTo>
                    <a:pt x="436515" y="436052"/>
                  </a:lnTo>
                  <a:lnTo>
                    <a:pt x="473563" y="467337"/>
                  </a:lnTo>
                  <a:lnTo>
                    <a:pt x="515409" y="502534"/>
                  </a:lnTo>
                  <a:lnTo>
                    <a:pt x="562603" y="542162"/>
                  </a:lnTo>
                  <a:lnTo>
                    <a:pt x="615696" y="586739"/>
                  </a:lnTo>
                  <a:lnTo>
                    <a:pt x="670902" y="630978"/>
                  </a:lnTo>
                  <a:lnTo>
                    <a:pt x="711133" y="659714"/>
                  </a:lnTo>
                  <a:lnTo>
                    <a:pt x="757368" y="685359"/>
                  </a:lnTo>
                  <a:lnTo>
                    <a:pt x="768719" y="689608"/>
                  </a:lnTo>
                  <a:lnTo>
                    <a:pt x="775791" y="693034"/>
                  </a:lnTo>
                  <a:lnTo>
                    <a:pt x="781257" y="699307"/>
                  </a:lnTo>
                  <a:lnTo>
                    <a:pt x="787791" y="712098"/>
                  </a:lnTo>
                  <a:lnTo>
                    <a:pt x="798068" y="735076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81800" y="464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7868" y="4910327"/>
              <a:ext cx="145835" cy="20116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344" y="4754880"/>
              <a:ext cx="408431" cy="42062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7352" y="4754880"/>
              <a:ext cx="603503" cy="420624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962013" y="4810505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076950" y="2876550"/>
            <a:ext cx="933450" cy="1695450"/>
            <a:chOff x="6076950" y="2876550"/>
            <a:chExt cx="933450" cy="1695450"/>
          </a:xfrm>
        </p:grpSpPr>
        <p:sp>
          <p:nvSpPr>
            <p:cNvPr id="71" name="object 71"/>
            <p:cNvSpPr/>
            <p:nvPr/>
          </p:nvSpPr>
          <p:spPr>
            <a:xfrm>
              <a:off x="6457441" y="3638041"/>
              <a:ext cx="553085" cy="934085"/>
            </a:xfrm>
            <a:custGeom>
              <a:avLst/>
              <a:gdLst/>
              <a:ahLst/>
              <a:cxnLst/>
              <a:rect l="l" t="t" r="r" b="b"/>
              <a:pathLst>
                <a:path w="553084" h="934085">
                  <a:moveTo>
                    <a:pt x="468673" y="817738"/>
                  </a:moveTo>
                  <a:lnTo>
                    <a:pt x="419227" y="846581"/>
                  </a:lnTo>
                  <a:lnTo>
                    <a:pt x="552958" y="933957"/>
                  </a:lnTo>
                  <a:lnTo>
                    <a:pt x="546253" y="830071"/>
                  </a:lnTo>
                  <a:lnTo>
                    <a:pt x="475868" y="830071"/>
                  </a:lnTo>
                  <a:lnTo>
                    <a:pt x="468673" y="817738"/>
                  </a:lnTo>
                  <a:close/>
                </a:path>
                <a:path w="553084" h="934085">
                  <a:moveTo>
                    <a:pt x="493302" y="803371"/>
                  </a:moveTo>
                  <a:lnTo>
                    <a:pt x="468673" y="817738"/>
                  </a:lnTo>
                  <a:lnTo>
                    <a:pt x="475868" y="830071"/>
                  </a:lnTo>
                  <a:lnTo>
                    <a:pt x="500507" y="815720"/>
                  </a:lnTo>
                  <a:lnTo>
                    <a:pt x="493302" y="803371"/>
                  </a:lnTo>
                  <a:close/>
                </a:path>
                <a:path w="553084" h="934085">
                  <a:moveTo>
                    <a:pt x="542671" y="774572"/>
                  </a:moveTo>
                  <a:lnTo>
                    <a:pt x="493302" y="803371"/>
                  </a:lnTo>
                  <a:lnTo>
                    <a:pt x="500507" y="815720"/>
                  </a:lnTo>
                  <a:lnTo>
                    <a:pt x="475868" y="830071"/>
                  </a:lnTo>
                  <a:lnTo>
                    <a:pt x="546253" y="830071"/>
                  </a:lnTo>
                  <a:lnTo>
                    <a:pt x="542671" y="774572"/>
                  </a:lnTo>
                  <a:close/>
                </a:path>
                <a:path w="553084" h="934085">
                  <a:moveTo>
                    <a:pt x="24637" y="0"/>
                  </a:moveTo>
                  <a:lnTo>
                    <a:pt x="0" y="14350"/>
                  </a:lnTo>
                  <a:lnTo>
                    <a:pt x="468673" y="817738"/>
                  </a:lnTo>
                  <a:lnTo>
                    <a:pt x="493302" y="803371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96000" y="2895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8003" y="3002279"/>
              <a:ext cx="473964" cy="42062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7544" y="3002279"/>
              <a:ext cx="408431" cy="4206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552" y="3002279"/>
              <a:ext cx="603503" cy="420624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6276213" y="3056966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4819" y="5496864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libri"/>
                <a:cs typeface="Calibri"/>
              </a:rPr>
              <a:t>Why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??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1776806"/>
            <a:ext cx="702945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dirty="0">
                <a:latin typeface="Calibri"/>
                <a:cs typeface="Calibri"/>
              </a:rPr>
              <a:t>individuals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335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Chances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proportional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fitness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Implementation: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Roulette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Wheel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</a:t>
            </a:r>
            <a:endParaRPr sz="2800">
              <a:latin typeface="Calibri"/>
              <a:cs typeface="Calibri"/>
            </a:endParaRPr>
          </a:p>
          <a:p>
            <a:pPr marL="2070100" marR="303530" indent="-228600">
              <a:lnSpc>
                <a:spcPts val="2310"/>
              </a:lnSpc>
              <a:spcBef>
                <a:spcPts val="570"/>
              </a:spcBef>
            </a:pPr>
            <a:r>
              <a:rPr sz="2400" dirty="0">
                <a:latin typeface="Arial MT"/>
                <a:cs typeface="Arial MT"/>
              </a:rPr>
              <a:t>»</a:t>
            </a:r>
            <a:r>
              <a:rPr sz="2400" spc="-204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roulette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0775" y="3654932"/>
            <a:ext cx="448246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Arial MT"/>
                <a:cs typeface="Arial MT"/>
              </a:rPr>
              <a:t>»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Spin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5628" y="4510770"/>
            <a:ext cx="1844675" cy="158369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310"/>
              </a:spcBef>
            </a:pPr>
            <a:r>
              <a:rPr sz="2400" dirty="0">
                <a:latin typeface="Arial MT"/>
                <a:cs typeface="Arial MT"/>
              </a:rPr>
              <a:t>fitness(A)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latin typeface="Arial MT"/>
                <a:cs typeface="Arial MT"/>
              </a:rPr>
              <a:t>fitness(B)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spc="-5" dirty="0">
                <a:latin typeface="Arial MT"/>
                <a:cs typeface="Arial MT"/>
              </a:rPr>
              <a:t>fitness(C)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5066029"/>
            <a:ext cx="1296035" cy="228600"/>
          </a:xfrm>
          <a:custGeom>
            <a:avLst/>
            <a:gdLst/>
            <a:ahLst/>
            <a:cxnLst/>
            <a:rect l="l" t="t" r="r" b="b"/>
            <a:pathLst>
              <a:path w="1296035" h="228600">
                <a:moveTo>
                  <a:pt x="227202" y="0"/>
                </a:moveTo>
                <a:lnTo>
                  <a:pt x="0" y="117094"/>
                </a:lnTo>
                <a:lnTo>
                  <a:pt x="229997" y="228600"/>
                </a:lnTo>
                <a:lnTo>
                  <a:pt x="229071" y="152908"/>
                </a:lnTo>
                <a:lnTo>
                  <a:pt x="191008" y="152908"/>
                </a:lnTo>
                <a:lnTo>
                  <a:pt x="190119" y="76708"/>
                </a:lnTo>
                <a:lnTo>
                  <a:pt x="228134" y="76244"/>
                </a:lnTo>
                <a:lnTo>
                  <a:pt x="227202" y="0"/>
                </a:lnTo>
                <a:close/>
              </a:path>
              <a:path w="1296035" h="228600">
                <a:moveTo>
                  <a:pt x="228134" y="76244"/>
                </a:moveTo>
                <a:lnTo>
                  <a:pt x="190119" y="76708"/>
                </a:lnTo>
                <a:lnTo>
                  <a:pt x="191008" y="152908"/>
                </a:lnTo>
                <a:lnTo>
                  <a:pt x="229066" y="152439"/>
                </a:lnTo>
                <a:lnTo>
                  <a:pt x="228134" y="76244"/>
                </a:lnTo>
                <a:close/>
              </a:path>
              <a:path w="1296035" h="228600">
                <a:moveTo>
                  <a:pt x="229066" y="152439"/>
                </a:moveTo>
                <a:lnTo>
                  <a:pt x="191008" y="152908"/>
                </a:lnTo>
                <a:lnTo>
                  <a:pt x="229071" y="152908"/>
                </a:lnTo>
                <a:lnTo>
                  <a:pt x="229066" y="152439"/>
                </a:lnTo>
                <a:close/>
              </a:path>
              <a:path w="1296035" h="228600">
                <a:moveTo>
                  <a:pt x="1295019" y="63246"/>
                </a:moveTo>
                <a:lnTo>
                  <a:pt x="228134" y="76244"/>
                </a:lnTo>
                <a:lnTo>
                  <a:pt x="229066" y="152439"/>
                </a:lnTo>
                <a:lnTo>
                  <a:pt x="1295908" y="139319"/>
                </a:lnTo>
                <a:lnTo>
                  <a:pt x="1295019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50850" y="3460750"/>
            <a:ext cx="3465829" cy="3054985"/>
            <a:chOff x="450850" y="3460750"/>
            <a:chExt cx="3465829" cy="3054985"/>
          </a:xfrm>
        </p:grpSpPr>
        <p:sp>
          <p:nvSpPr>
            <p:cNvPr id="7" name="object 7"/>
            <p:cNvSpPr/>
            <p:nvPr/>
          </p:nvSpPr>
          <p:spPr>
            <a:xfrm>
              <a:off x="457200" y="3467100"/>
              <a:ext cx="3453129" cy="3042285"/>
            </a:xfrm>
            <a:custGeom>
              <a:avLst/>
              <a:gdLst/>
              <a:ahLst/>
              <a:cxnLst/>
              <a:rect l="l" t="t" r="r" b="b"/>
              <a:pathLst>
                <a:path w="3453129" h="3042284">
                  <a:moveTo>
                    <a:pt x="1726438" y="0"/>
                  </a:moveTo>
                  <a:lnTo>
                    <a:pt x="1675533" y="648"/>
                  </a:lnTo>
                  <a:lnTo>
                    <a:pt x="1624994" y="2581"/>
                  </a:lnTo>
                  <a:lnTo>
                    <a:pt x="1574842" y="5782"/>
                  </a:lnTo>
                  <a:lnTo>
                    <a:pt x="1525095" y="10232"/>
                  </a:lnTo>
                  <a:lnTo>
                    <a:pt x="1475775" y="15914"/>
                  </a:lnTo>
                  <a:lnTo>
                    <a:pt x="1426901" y="22810"/>
                  </a:lnTo>
                  <a:lnTo>
                    <a:pt x="1378495" y="30901"/>
                  </a:lnTo>
                  <a:lnTo>
                    <a:pt x="1330575" y="40170"/>
                  </a:lnTo>
                  <a:lnTo>
                    <a:pt x="1283163" y="50600"/>
                  </a:lnTo>
                  <a:lnTo>
                    <a:pt x="1236279" y="62172"/>
                  </a:lnTo>
                  <a:lnTo>
                    <a:pt x="1189942" y="74869"/>
                  </a:lnTo>
                  <a:lnTo>
                    <a:pt x="1144174" y="88672"/>
                  </a:lnTo>
                  <a:lnTo>
                    <a:pt x="1098994" y="103565"/>
                  </a:lnTo>
                  <a:lnTo>
                    <a:pt x="1054422" y="119528"/>
                  </a:lnTo>
                  <a:lnTo>
                    <a:pt x="1010480" y="136545"/>
                  </a:lnTo>
                  <a:lnTo>
                    <a:pt x="967186" y="154597"/>
                  </a:lnTo>
                  <a:lnTo>
                    <a:pt x="924562" y="173667"/>
                  </a:lnTo>
                  <a:lnTo>
                    <a:pt x="882627" y="193737"/>
                  </a:lnTo>
                  <a:lnTo>
                    <a:pt x="841402" y="214789"/>
                  </a:lnTo>
                  <a:lnTo>
                    <a:pt x="800907" y="236804"/>
                  </a:lnTo>
                  <a:lnTo>
                    <a:pt x="761162" y="259766"/>
                  </a:lnTo>
                  <a:lnTo>
                    <a:pt x="722187" y="283657"/>
                  </a:lnTo>
                  <a:lnTo>
                    <a:pt x="684004" y="308458"/>
                  </a:lnTo>
                  <a:lnTo>
                    <a:pt x="646631" y="334152"/>
                  </a:lnTo>
                  <a:lnTo>
                    <a:pt x="610090" y="360721"/>
                  </a:lnTo>
                  <a:lnTo>
                    <a:pt x="574400" y="388147"/>
                  </a:lnTo>
                  <a:lnTo>
                    <a:pt x="539581" y="416413"/>
                  </a:lnTo>
                  <a:lnTo>
                    <a:pt x="505655" y="445500"/>
                  </a:lnTo>
                  <a:lnTo>
                    <a:pt x="472640" y="475390"/>
                  </a:lnTo>
                  <a:lnTo>
                    <a:pt x="440559" y="506067"/>
                  </a:lnTo>
                  <a:lnTo>
                    <a:pt x="409429" y="537511"/>
                  </a:lnTo>
                  <a:lnTo>
                    <a:pt x="379273" y="569706"/>
                  </a:lnTo>
                  <a:lnTo>
                    <a:pt x="350110" y="602633"/>
                  </a:lnTo>
                  <a:lnTo>
                    <a:pt x="321960" y="636275"/>
                  </a:lnTo>
                  <a:lnTo>
                    <a:pt x="294843" y="670613"/>
                  </a:lnTo>
                  <a:lnTo>
                    <a:pt x="268781" y="705630"/>
                  </a:lnTo>
                  <a:lnTo>
                    <a:pt x="243792" y="741308"/>
                  </a:lnTo>
                  <a:lnTo>
                    <a:pt x="219898" y="777630"/>
                  </a:lnTo>
                  <a:lnTo>
                    <a:pt x="197118" y="814576"/>
                  </a:lnTo>
                  <a:lnTo>
                    <a:pt x="175474" y="852131"/>
                  </a:lnTo>
                  <a:lnTo>
                    <a:pt x="154984" y="890275"/>
                  </a:lnTo>
                  <a:lnTo>
                    <a:pt x="135669" y="928991"/>
                  </a:lnTo>
                  <a:lnTo>
                    <a:pt x="117550" y="968261"/>
                  </a:lnTo>
                  <a:lnTo>
                    <a:pt x="100647" y="1008067"/>
                  </a:lnTo>
                  <a:lnTo>
                    <a:pt x="84979" y="1048392"/>
                  </a:lnTo>
                  <a:lnTo>
                    <a:pt x="70568" y="1089217"/>
                  </a:lnTo>
                  <a:lnTo>
                    <a:pt x="57433" y="1130525"/>
                  </a:lnTo>
                  <a:lnTo>
                    <a:pt x="45595" y="1172298"/>
                  </a:lnTo>
                  <a:lnTo>
                    <a:pt x="35074" y="1214518"/>
                  </a:lnTo>
                  <a:lnTo>
                    <a:pt x="25890" y="1257167"/>
                  </a:lnTo>
                  <a:lnTo>
                    <a:pt x="18063" y="1300228"/>
                  </a:lnTo>
                  <a:lnTo>
                    <a:pt x="11614" y="1343682"/>
                  </a:lnTo>
                  <a:lnTo>
                    <a:pt x="6563" y="1387512"/>
                  </a:lnTo>
                  <a:lnTo>
                    <a:pt x="2930" y="1431700"/>
                  </a:lnTo>
                  <a:lnTo>
                    <a:pt x="736" y="1476228"/>
                  </a:lnTo>
                  <a:lnTo>
                    <a:pt x="0" y="1521079"/>
                  </a:lnTo>
                  <a:lnTo>
                    <a:pt x="736" y="1565927"/>
                  </a:lnTo>
                  <a:lnTo>
                    <a:pt x="2930" y="1610453"/>
                  </a:lnTo>
                  <a:lnTo>
                    <a:pt x="6563" y="1654640"/>
                  </a:lnTo>
                  <a:lnTo>
                    <a:pt x="11614" y="1698468"/>
                  </a:lnTo>
                  <a:lnTo>
                    <a:pt x="18063" y="1741921"/>
                  </a:lnTo>
                  <a:lnTo>
                    <a:pt x="25890" y="1784980"/>
                  </a:lnTo>
                  <a:lnTo>
                    <a:pt x="35074" y="1827628"/>
                  </a:lnTo>
                  <a:lnTo>
                    <a:pt x="45595" y="1869847"/>
                  </a:lnTo>
                  <a:lnTo>
                    <a:pt x="57433" y="1911619"/>
                  </a:lnTo>
                  <a:lnTo>
                    <a:pt x="70568" y="1952926"/>
                  </a:lnTo>
                  <a:lnTo>
                    <a:pt x="84979" y="1993751"/>
                  </a:lnTo>
                  <a:lnTo>
                    <a:pt x="100647" y="2034075"/>
                  </a:lnTo>
                  <a:lnTo>
                    <a:pt x="117550" y="2073881"/>
                  </a:lnTo>
                  <a:lnTo>
                    <a:pt x="135669" y="2113150"/>
                  </a:lnTo>
                  <a:lnTo>
                    <a:pt x="154984" y="2151866"/>
                  </a:lnTo>
                  <a:lnTo>
                    <a:pt x="175474" y="2190010"/>
                  </a:lnTo>
                  <a:lnTo>
                    <a:pt x="197118" y="2227564"/>
                  </a:lnTo>
                  <a:lnTo>
                    <a:pt x="219898" y="2264511"/>
                  </a:lnTo>
                  <a:lnTo>
                    <a:pt x="243792" y="2300832"/>
                  </a:lnTo>
                  <a:lnTo>
                    <a:pt x="268781" y="2336510"/>
                  </a:lnTo>
                  <a:lnTo>
                    <a:pt x="294843" y="2371527"/>
                  </a:lnTo>
                  <a:lnTo>
                    <a:pt x="321960" y="2405866"/>
                  </a:lnTo>
                  <a:lnTo>
                    <a:pt x="350110" y="2439508"/>
                  </a:lnTo>
                  <a:lnTo>
                    <a:pt x="379273" y="2472435"/>
                  </a:lnTo>
                  <a:lnTo>
                    <a:pt x="409429" y="2504630"/>
                  </a:lnTo>
                  <a:lnTo>
                    <a:pt x="440559" y="2536075"/>
                  </a:lnTo>
                  <a:lnTo>
                    <a:pt x="472640" y="2566752"/>
                  </a:lnTo>
                  <a:lnTo>
                    <a:pt x="505655" y="2596643"/>
                  </a:lnTo>
                  <a:lnTo>
                    <a:pt x="539581" y="2625731"/>
                  </a:lnTo>
                  <a:lnTo>
                    <a:pt x="574400" y="2653997"/>
                  </a:lnTo>
                  <a:lnTo>
                    <a:pt x="610090" y="2681423"/>
                  </a:lnTo>
                  <a:lnTo>
                    <a:pt x="646631" y="2707993"/>
                  </a:lnTo>
                  <a:lnTo>
                    <a:pt x="684004" y="2733688"/>
                  </a:lnTo>
                  <a:lnTo>
                    <a:pt x="722187" y="2758489"/>
                  </a:lnTo>
                  <a:lnTo>
                    <a:pt x="761162" y="2782381"/>
                  </a:lnTo>
                  <a:lnTo>
                    <a:pt x="800907" y="2805343"/>
                  </a:lnTo>
                  <a:lnTo>
                    <a:pt x="841402" y="2827360"/>
                  </a:lnTo>
                  <a:lnTo>
                    <a:pt x="882627" y="2848412"/>
                  </a:lnTo>
                  <a:lnTo>
                    <a:pt x="924562" y="2868482"/>
                  </a:lnTo>
                  <a:lnTo>
                    <a:pt x="967186" y="2887553"/>
                  </a:lnTo>
                  <a:lnTo>
                    <a:pt x="1010480" y="2905606"/>
                  </a:lnTo>
                  <a:lnTo>
                    <a:pt x="1054422" y="2922623"/>
                  </a:lnTo>
                  <a:lnTo>
                    <a:pt x="1098994" y="2938587"/>
                  </a:lnTo>
                  <a:lnTo>
                    <a:pt x="1144174" y="2953480"/>
                  </a:lnTo>
                  <a:lnTo>
                    <a:pt x="1189942" y="2967285"/>
                  </a:lnTo>
                  <a:lnTo>
                    <a:pt x="1236279" y="2979982"/>
                  </a:lnTo>
                  <a:lnTo>
                    <a:pt x="1283163" y="2991554"/>
                  </a:lnTo>
                  <a:lnTo>
                    <a:pt x="1330575" y="3001985"/>
                  </a:lnTo>
                  <a:lnTo>
                    <a:pt x="1378495" y="3011255"/>
                  </a:lnTo>
                  <a:lnTo>
                    <a:pt x="1426901" y="3019346"/>
                  </a:lnTo>
                  <a:lnTo>
                    <a:pt x="1475775" y="3026242"/>
                  </a:lnTo>
                  <a:lnTo>
                    <a:pt x="1525095" y="3031924"/>
                  </a:lnTo>
                  <a:lnTo>
                    <a:pt x="1574842" y="3036374"/>
                  </a:lnTo>
                  <a:lnTo>
                    <a:pt x="1624994" y="3039575"/>
                  </a:lnTo>
                  <a:lnTo>
                    <a:pt x="1675533" y="3041509"/>
                  </a:lnTo>
                  <a:lnTo>
                    <a:pt x="1726438" y="3042158"/>
                  </a:lnTo>
                  <a:lnTo>
                    <a:pt x="1777336" y="3041509"/>
                  </a:lnTo>
                  <a:lnTo>
                    <a:pt x="1827869" y="3039575"/>
                  </a:lnTo>
                  <a:lnTo>
                    <a:pt x="1878017" y="3036374"/>
                  </a:lnTo>
                  <a:lnTo>
                    <a:pt x="1927759" y="3031924"/>
                  </a:lnTo>
                  <a:lnTo>
                    <a:pt x="1977075" y="3026242"/>
                  </a:lnTo>
                  <a:lnTo>
                    <a:pt x="2025944" y="3019346"/>
                  </a:lnTo>
                  <a:lnTo>
                    <a:pt x="2074347" y="3011255"/>
                  </a:lnTo>
                  <a:lnTo>
                    <a:pt x="2122264" y="3001985"/>
                  </a:lnTo>
                  <a:lnTo>
                    <a:pt x="2169673" y="2991554"/>
                  </a:lnTo>
                  <a:lnTo>
                    <a:pt x="2216555" y="2979982"/>
                  </a:lnTo>
                  <a:lnTo>
                    <a:pt x="2262889" y="2967285"/>
                  </a:lnTo>
                  <a:lnTo>
                    <a:pt x="2308656" y="2953480"/>
                  </a:lnTo>
                  <a:lnTo>
                    <a:pt x="2353834" y="2938587"/>
                  </a:lnTo>
                  <a:lnTo>
                    <a:pt x="2398404" y="2922623"/>
                  </a:lnTo>
                  <a:lnTo>
                    <a:pt x="2442346" y="2905606"/>
                  </a:lnTo>
                  <a:lnTo>
                    <a:pt x="2485639" y="2887553"/>
                  </a:lnTo>
                  <a:lnTo>
                    <a:pt x="2528263" y="2868482"/>
                  </a:lnTo>
                  <a:lnTo>
                    <a:pt x="2570198" y="2848412"/>
                  </a:lnTo>
                  <a:lnTo>
                    <a:pt x="2611423" y="2827360"/>
                  </a:lnTo>
                  <a:lnTo>
                    <a:pt x="2651918" y="2805343"/>
                  </a:lnTo>
                  <a:lnTo>
                    <a:pt x="2691663" y="2782381"/>
                  </a:lnTo>
                  <a:lnTo>
                    <a:pt x="2730638" y="2758489"/>
                  </a:lnTo>
                  <a:lnTo>
                    <a:pt x="2768822" y="2733688"/>
                  </a:lnTo>
                  <a:lnTo>
                    <a:pt x="2806196" y="2707993"/>
                  </a:lnTo>
                  <a:lnTo>
                    <a:pt x="2842738" y="2681423"/>
                  </a:lnTo>
                  <a:lnTo>
                    <a:pt x="2878430" y="2653997"/>
                  </a:lnTo>
                  <a:lnTo>
                    <a:pt x="2913249" y="2625731"/>
                  </a:lnTo>
                  <a:lnTo>
                    <a:pt x="2947177" y="2596643"/>
                  </a:lnTo>
                  <a:lnTo>
                    <a:pt x="2980193" y="2566752"/>
                  </a:lnTo>
                  <a:lnTo>
                    <a:pt x="3012277" y="2536075"/>
                  </a:lnTo>
                  <a:lnTo>
                    <a:pt x="3043408" y="2504630"/>
                  </a:lnTo>
                  <a:lnTo>
                    <a:pt x="3073566" y="2472435"/>
                  </a:lnTo>
                  <a:lnTo>
                    <a:pt x="3102731" y="2439508"/>
                  </a:lnTo>
                  <a:lnTo>
                    <a:pt x="3130883" y="2405866"/>
                  </a:lnTo>
                  <a:lnTo>
                    <a:pt x="3158002" y="2371527"/>
                  </a:lnTo>
                  <a:lnTo>
                    <a:pt x="3184066" y="2336510"/>
                  </a:lnTo>
                  <a:lnTo>
                    <a:pt x="3209057" y="2300832"/>
                  </a:lnTo>
                  <a:lnTo>
                    <a:pt x="3232953" y="2264511"/>
                  </a:lnTo>
                  <a:lnTo>
                    <a:pt x="3255735" y="2227564"/>
                  </a:lnTo>
                  <a:lnTo>
                    <a:pt x="3277381" y="2190010"/>
                  </a:lnTo>
                  <a:lnTo>
                    <a:pt x="3297873" y="2151866"/>
                  </a:lnTo>
                  <a:lnTo>
                    <a:pt x="3317190" y="2113150"/>
                  </a:lnTo>
                  <a:lnTo>
                    <a:pt x="3335311" y="2073881"/>
                  </a:lnTo>
                  <a:lnTo>
                    <a:pt x="3352216" y="2034075"/>
                  </a:lnTo>
                  <a:lnTo>
                    <a:pt x="3367885" y="1993751"/>
                  </a:lnTo>
                  <a:lnTo>
                    <a:pt x="3382298" y="1952926"/>
                  </a:lnTo>
                  <a:lnTo>
                    <a:pt x="3395434" y="1911619"/>
                  </a:lnTo>
                  <a:lnTo>
                    <a:pt x="3407274" y="1869847"/>
                  </a:lnTo>
                  <a:lnTo>
                    <a:pt x="3417796" y="1827628"/>
                  </a:lnTo>
                  <a:lnTo>
                    <a:pt x="3426982" y="1784980"/>
                  </a:lnTo>
                  <a:lnTo>
                    <a:pt x="3434809" y="1741921"/>
                  </a:lnTo>
                  <a:lnTo>
                    <a:pt x="3441259" y="1698468"/>
                  </a:lnTo>
                  <a:lnTo>
                    <a:pt x="3446311" y="1654640"/>
                  </a:lnTo>
                  <a:lnTo>
                    <a:pt x="3449944" y="1610453"/>
                  </a:lnTo>
                  <a:lnTo>
                    <a:pt x="3452139" y="1565927"/>
                  </a:lnTo>
                  <a:lnTo>
                    <a:pt x="3452876" y="1521079"/>
                  </a:lnTo>
                  <a:lnTo>
                    <a:pt x="3452139" y="1476228"/>
                  </a:lnTo>
                  <a:lnTo>
                    <a:pt x="3449944" y="1431700"/>
                  </a:lnTo>
                  <a:lnTo>
                    <a:pt x="3446311" y="1387512"/>
                  </a:lnTo>
                  <a:lnTo>
                    <a:pt x="3441259" y="1343682"/>
                  </a:lnTo>
                  <a:lnTo>
                    <a:pt x="3434809" y="1300228"/>
                  </a:lnTo>
                  <a:lnTo>
                    <a:pt x="3426982" y="1257167"/>
                  </a:lnTo>
                  <a:lnTo>
                    <a:pt x="3417796" y="1214518"/>
                  </a:lnTo>
                  <a:lnTo>
                    <a:pt x="3407274" y="1172298"/>
                  </a:lnTo>
                  <a:lnTo>
                    <a:pt x="3395434" y="1130525"/>
                  </a:lnTo>
                  <a:lnTo>
                    <a:pt x="3382298" y="1089217"/>
                  </a:lnTo>
                  <a:lnTo>
                    <a:pt x="3367885" y="1048392"/>
                  </a:lnTo>
                  <a:lnTo>
                    <a:pt x="3352216" y="1008067"/>
                  </a:lnTo>
                  <a:lnTo>
                    <a:pt x="3335311" y="968261"/>
                  </a:lnTo>
                  <a:lnTo>
                    <a:pt x="3317190" y="928991"/>
                  </a:lnTo>
                  <a:lnTo>
                    <a:pt x="3297873" y="890275"/>
                  </a:lnTo>
                  <a:lnTo>
                    <a:pt x="3277381" y="852131"/>
                  </a:lnTo>
                  <a:lnTo>
                    <a:pt x="3255735" y="814576"/>
                  </a:lnTo>
                  <a:lnTo>
                    <a:pt x="3232953" y="777630"/>
                  </a:lnTo>
                  <a:lnTo>
                    <a:pt x="3209057" y="741308"/>
                  </a:lnTo>
                  <a:lnTo>
                    <a:pt x="3184066" y="705630"/>
                  </a:lnTo>
                  <a:lnTo>
                    <a:pt x="3158002" y="670613"/>
                  </a:lnTo>
                  <a:lnTo>
                    <a:pt x="3130883" y="636275"/>
                  </a:lnTo>
                  <a:lnTo>
                    <a:pt x="3102731" y="602633"/>
                  </a:lnTo>
                  <a:lnTo>
                    <a:pt x="3073566" y="569706"/>
                  </a:lnTo>
                  <a:lnTo>
                    <a:pt x="3043408" y="537511"/>
                  </a:lnTo>
                  <a:lnTo>
                    <a:pt x="3012277" y="506067"/>
                  </a:lnTo>
                  <a:lnTo>
                    <a:pt x="2980193" y="475390"/>
                  </a:lnTo>
                  <a:lnTo>
                    <a:pt x="2947177" y="445500"/>
                  </a:lnTo>
                  <a:lnTo>
                    <a:pt x="2913249" y="416413"/>
                  </a:lnTo>
                  <a:lnTo>
                    <a:pt x="2878430" y="388147"/>
                  </a:lnTo>
                  <a:lnTo>
                    <a:pt x="2842738" y="360721"/>
                  </a:lnTo>
                  <a:lnTo>
                    <a:pt x="2806196" y="334152"/>
                  </a:lnTo>
                  <a:lnTo>
                    <a:pt x="2768822" y="308458"/>
                  </a:lnTo>
                  <a:lnTo>
                    <a:pt x="2730638" y="283657"/>
                  </a:lnTo>
                  <a:lnTo>
                    <a:pt x="2691663" y="259766"/>
                  </a:lnTo>
                  <a:lnTo>
                    <a:pt x="2651918" y="236804"/>
                  </a:lnTo>
                  <a:lnTo>
                    <a:pt x="2611423" y="214789"/>
                  </a:lnTo>
                  <a:lnTo>
                    <a:pt x="2570198" y="193737"/>
                  </a:lnTo>
                  <a:lnTo>
                    <a:pt x="2528263" y="173667"/>
                  </a:lnTo>
                  <a:lnTo>
                    <a:pt x="2485639" y="154597"/>
                  </a:lnTo>
                  <a:lnTo>
                    <a:pt x="2442346" y="136545"/>
                  </a:lnTo>
                  <a:lnTo>
                    <a:pt x="2398404" y="119528"/>
                  </a:lnTo>
                  <a:lnTo>
                    <a:pt x="2353834" y="103565"/>
                  </a:lnTo>
                  <a:lnTo>
                    <a:pt x="2308656" y="88672"/>
                  </a:lnTo>
                  <a:lnTo>
                    <a:pt x="2262889" y="74869"/>
                  </a:lnTo>
                  <a:lnTo>
                    <a:pt x="2216555" y="62172"/>
                  </a:lnTo>
                  <a:lnTo>
                    <a:pt x="2169673" y="50600"/>
                  </a:lnTo>
                  <a:lnTo>
                    <a:pt x="2122264" y="40170"/>
                  </a:lnTo>
                  <a:lnTo>
                    <a:pt x="2074347" y="30901"/>
                  </a:lnTo>
                  <a:lnTo>
                    <a:pt x="2025944" y="22810"/>
                  </a:lnTo>
                  <a:lnTo>
                    <a:pt x="1977075" y="15914"/>
                  </a:lnTo>
                  <a:lnTo>
                    <a:pt x="1927759" y="10232"/>
                  </a:lnTo>
                  <a:lnTo>
                    <a:pt x="1878017" y="5782"/>
                  </a:lnTo>
                  <a:lnTo>
                    <a:pt x="1827869" y="2581"/>
                  </a:lnTo>
                  <a:lnTo>
                    <a:pt x="1777336" y="648"/>
                  </a:lnTo>
                  <a:lnTo>
                    <a:pt x="17264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467100"/>
              <a:ext cx="3453129" cy="3042285"/>
            </a:xfrm>
            <a:custGeom>
              <a:avLst/>
              <a:gdLst/>
              <a:ahLst/>
              <a:cxnLst/>
              <a:rect l="l" t="t" r="r" b="b"/>
              <a:pathLst>
                <a:path w="3453129" h="3042284">
                  <a:moveTo>
                    <a:pt x="0" y="1521079"/>
                  </a:moveTo>
                  <a:lnTo>
                    <a:pt x="736" y="1476228"/>
                  </a:lnTo>
                  <a:lnTo>
                    <a:pt x="2930" y="1431700"/>
                  </a:lnTo>
                  <a:lnTo>
                    <a:pt x="6563" y="1387512"/>
                  </a:lnTo>
                  <a:lnTo>
                    <a:pt x="11614" y="1343682"/>
                  </a:lnTo>
                  <a:lnTo>
                    <a:pt x="18063" y="1300228"/>
                  </a:lnTo>
                  <a:lnTo>
                    <a:pt x="25890" y="1257167"/>
                  </a:lnTo>
                  <a:lnTo>
                    <a:pt x="35074" y="1214518"/>
                  </a:lnTo>
                  <a:lnTo>
                    <a:pt x="45595" y="1172298"/>
                  </a:lnTo>
                  <a:lnTo>
                    <a:pt x="57433" y="1130525"/>
                  </a:lnTo>
                  <a:lnTo>
                    <a:pt x="70568" y="1089217"/>
                  </a:lnTo>
                  <a:lnTo>
                    <a:pt x="84979" y="1048392"/>
                  </a:lnTo>
                  <a:lnTo>
                    <a:pt x="100647" y="1008067"/>
                  </a:lnTo>
                  <a:lnTo>
                    <a:pt x="117550" y="968261"/>
                  </a:lnTo>
                  <a:lnTo>
                    <a:pt x="135669" y="928991"/>
                  </a:lnTo>
                  <a:lnTo>
                    <a:pt x="154984" y="890275"/>
                  </a:lnTo>
                  <a:lnTo>
                    <a:pt x="175474" y="852131"/>
                  </a:lnTo>
                  <a:lnTo>
                    <a:pt x="197118" y="814576"/>
                  </a:lnTo>
                  <a:lnTo>
                    <a:pt x="219898" y="777630"/>
                  </a:lnTo>
                  <a:lnTo>
                    <a:pt x="243792" y="741308"/>
                  </a:lnTo>
                  <a:lnTo>
                    <a:pt x="268781" y="705630"/>
                  </a:lnTo>
                  <a:lnTo>
                    <a:pt x="294843" y="670613"/>
                  </a:lnTo>
                  <a:lnTo>
                    <a:pt x="321960" y="636275"/>
                  </a:lnTo>
                  <a:lnTo>
                    <a:pt x="350110" y="602633"/>
                  </a:lnTo>
                  <a:lnTo>
                    <a:pt x="379273" y="569706"/>
                  </a:lnTo>
                  <a:lnTo>
                    <a:pt x="409429" y="537511"/>
                  </a:lnTo>
                  <a:lnTo>
                    <a:pt x="440559" y="506067"/>
                  </a:lnTo>
                  <a:lnTo>
                    <a:pt x="472640" y="475390"/>
                  </a:lnTo>
                  <a:lnTo>
                    <a:pt x="505655" y="445500"/>
                  </a:lnTo>
                  <a:lnTo>
                    <a:pt x="539581" y="416413"/>
                  </a:lnTo>
                  <a:lnTo>
                    <a:pt x="574400" y="388147"/>
                  </a:lnTo>
                  <a:lnTo>
                    <a:pt x="610090" y="360721"/>
                  </a:lnTo>
                  <a:lnTo>
                    <a:pt x="646631" y="334152"/>
                  </a:lnTo>
                  <a:lnTo>
                    <a:pt x="684004" y="308458"/>
                  </a:lnTo>
                  <a:lnTo>
                    <a:pt x="722187" y="283657"/>
                  </a:lnTo>
                  <a:lnTo>
                    <a:pt x="761162" y="259766"/>
                  </a:lnTo>
                  <a:lnTo>
                    <a:pt x="800907" y="236804"/>
                  </a:lnTo>
                  <a:lnTo>
                    <a:pt x="841402" y="214789"/>
                  </a:lnTo>
                  <a:lnTo>
                    <a:pt x="882627" y="193737"/>
                  </a:lnTo>
                  <a:lnTo>
                    <a:pt x="924562" y="173667"/>
                  </a:lnTo>
                  <a:lnTo>
                    <a:pt x="967186" y="154597"/>
                  </a:lnTo>
                  <a:lnTo>
                    <a:pt x="1010480" y="136545"/>
                  </a:lnTo>
                  <a:lnTo>
                    <a:pt x="1054422" y="119528"/>
                  </a:lnTo>
                  <a:lnTo>
                    <a:pt x="1098994" y="103565"/>
                  </a:lnTo>
                  <a:lnTo>
                    <a:pt x="1144174" y="88672"/>
                  </a:lnTo>
                  <a:lnTo>
                    <a:pt x="1189942" y="74869"/>
                  </a:lnTo>
                  <a:lnTo>
                    <a:pt x="1236279" y="62172"/>
                  </a:lnTo>
                  <a:lnTo>
                    <a:pt x="1283163" y="50600"/>
                  </a:lnTo>
                  <a:lnTo>
                    <a:pt x="1330575" y="40170"/>
                  </a:lnTo>
                  <a:lnTo>
                    <a:pt x="1378495" y="30901"/>
                  </a:lnTo>
                  <a:lnTo>
                    <a:pt x="1426901" y="22810"/>
                  </a:lnTo>
                  <a:lnTo>
                    <a:pt x="1475775" y="15914"/>
                  </a:lnTo>
                  <a:lnTo>
                    <a:pt x="1525095" y="10232"/>
                  </a:lnTo>
                  <a:lnTo>
                    <a:pt x="1574842" y="5782"/>
                  </a:lnTo>
                  <a:lnTo>
                    <a:pt x="1624994" y="2581"/>
                  </a:lnTo>
                  <a:lnTo>
                    <a:pt x="1675533" y="648"/>
                  </a:lnTo>
                  <a:lnTo>
                    <a:pt x="1726438" y="0"/>
                  </a:lnTo>
                  <a:lnTo>
                    <a:pt x="1777336" y="648"/>
                  </a:lnTo>
                  <a:lnTo>
                    <a:pt x="1827869" y="2581"/>
                  </a:lnTo>
                  <a:lnTo>
                    <a:pt x="1878017" y="5782"/>
                  </a:lnTo>
                  <a:lnTo>
                    <a:pt x="1927759" y="10232"/>
                  </a:lnTo>
                  <a:lnTo>
                    <a:pt x="1977075" y="15914"/>
                  </a:lnTo>
                  <a:lnTo>
                    <a:pt x="2025944" y="22810"/>
                  </a:lnTo>
                  <a:lnTo>
                    <a:pt x="2074347" y="30901"/>
                  </a:lnTo>
                  <a:lnTo>
                    <a:pt x="2122264" y="40170"/>
                  </a:lnTo>
                  <a:lnTo>
                    <a:pt x="2169673" y="50600"/>
                  </a:lnTo>
                  <a:lnTo>
                    <a:pt x="2216555" y="62172"/>
                  </a:lnTo>
                  <a:lnTo>
                    <a:pt x="2262889" y="74869"/>
                  </a:lnTo>
                  <a:lnTo>
                    <a:pt x="2308656" y="88672"/>
                  </a:lnTo>
                  <a:lnTo>
                    <a:pt x="2353834" y="103565"/>
                  </a:lnTo>
                  <a:lnTo>
                    <a:pt x="2398404" y="119528"/>
                  </a:lnTo>
                  <a:lnTo>
                    <a:pt x="2442346" y="136545"/>
                  </a:lnTo>
                  <a:lnTo>
                    <a:pt x="2485639" y="154597"/>
                  </a:lnTo>
                  <a:lnTo>
                    <a:pt x="2528263" y="173667"/>
                  </a:lnTo>
                  <a:lnTo>
                    <a:pt x="2570198" y="193737"/>
                  </a:lnTo>
                  <a:lnTo>
                    <a:pt x="2611423" y="214789"/>
                  </a:lnTo>
                  <a:lnTo>
                    <a:pt x="2651918" y="236804"/>
                  </a:lnTo>
                  <a:lnTo>
                    <a:pt x="2691663" y="259766"/>
                  </a:lnTo>
                  <a:lnTo>
                    <a:pt x="2730638" y="283657"/>
                  </a:lnTo>
                  <a:lnTo>
                    <a:pt x="2768822" y="308458"/>
                  </a:lnTo>
                  <a:lnTo>
                    <a:pt x="2806196" y="334152"/>
                  </a:lnTo>
                  <a:lnTo>
                    <a:pt x="2842738" y="360721"/>
                  </a:lnTo>
                  <a:lnTo>
                    <a:pt x="2878430" y="388147"/>
                  </a:lnTo>
                  <a:lnTo>
                    <a:pt x="2913249" y="416413"/>
                  </a:lnTo>
                  <a:lnTo>
                    <a:pt x="2947177" y="445500"/>
                  </a:lnTo>
                  <a:lnTo>
                    <a:pt x="2980193" y="475390"/>
                  </a:lnTo>
                  <a:lnTo>
                    <a:pt x="3012277" y="506067"/>
                  </a:lnTo>
                  <a:lnTo>
                    <a:pt x="3043408" y="537511"/>
                  </a:lnTo>
                  <a:lnTo>
                    <a:pt x="3073566" y="569706"/>
                  </a:lnTo>
                  <a:lnTo>
                    <a:pt x="3102731" y="602633"/>
                  </a:lnTo>
                  <a:lnTo>
                    <a:pt x="3130883" y="636275"/>
                  </a:lnTo>
                  <a:lnTo>
                    <a:pt x="3158002" y="670613"/>
                  </a:lnTo>
                  <a:lnTo>
                    <a:pt x="3184066" y="705630"/>
                  </a:lnTo>
                  <a:lnTo>
                    <a:pt x="3209057" y="741308"/>
                  </a:lnTo>
                  <a:lnTo>
                    <a:pt x="3232953" y="777630"/>
                  </a:lnTo>
                  <a:lnTo>
                    <a:pt x="3255735" y="814576"/>
                  </a:lnTo>
                  <a:lnTo>
                    <a:pt x="3277381" y="852131"/>
                  </a:lnTo>
                  <a:lnTo>
                    <a:pt x="3297873" y="890275"/>
                  </a:lnTo>
                  <a:lnTo>
                    <a:pt x="3317190" y="928991"/>
                  </a:lnTo>
                  <a:lnTo>
                    <a:pt x="3335311" y="968261"/>
                  </a:lnTo>
                  <a:lnTo>
                    <a:pt x="3352216" y="1008067"/>
                  </a:lnTo>
                  <a:lnTo>
                    <a:pt x="3367885" y="1048392"/>
                  </a:lnTo>
                  <a:lnTo>
                    <a:pt x="3382298" y="1089217"/>
                  </a:lnTo>
                  <a:lnTo>
                    <a:pt x="3395434" y="1130525"/>
                  </a:lnTo>
                  <a:lnTo>
                    <a:pt x="3407274" y="1172298"/>
                  </a:lnTo>
                  <a:lnTo>
                    <a:pt x="3417796" y="1214518"/>
                  </a:lnTo>
                  <a:lnTo>
                    <a:pt x="3426982" y="1257167"/>
                  </a:lnTo>
                  <a:lnTo>
                    <a:pt x="3434809" y="1300228"/>
                  </a:lnTo>
                  <a:lnTo>
                    <a:pt x="3441259" y="1343682"/>
                  </a:lnTo>
                  <a:lnTo>
                    <a:pt x="3446311" y="1387512"/>
                  </a:lnTo>
                  <a:lnTo>
                    <a:pt x="3449944" y="1431700"/>
                  </a:lnTo>
                  <a:lnTo>
                    <a:pt x="3452139" y="1476228"/>
                  </a:lnTo>
                  <a:lnTo>
                    <a:pt x="3452876" y="1521079"/>
                  </a:lnTo>
                  <a:lnTo>
                    <a:pt x="3452139" y="1565927"/>
                  </a:lnTo>
                  <a:lnTo>
                    <a:pt x="3449944" y="1610453"/>
                  </a:lnTo>
                  <a:lnTo>
                    <a:pt x="3446311" y="1654640"/>
                  </a:lnTo>
                  <a:lnTo>
                    <a:pt x="3441259" y="1698468"/>
                  </a:lnTo>
                  <a:lnTo>
                    <a:pt x="3434809" y="1741921"/>
                  </a:lnTo>
                  <a:lnTo>
                    <a:pt x="3426982" y="1784980"/>
                  </a:lnTo>
                  <a:lnTo>
                    <a:pt x="3417796" y="1827628"/>
                  </a:lnTo>
                  <a:lnTo>
                    <a:pt x="3407274" y="1869847"/>
                  </a:lnTo>
                  <a:lnTo>
                    <a:pt x="3395434" y="1911619"/>
                  </a:lnTo>
                  <a:lnTo>
                    <a:pt x="3382298" y="1952926"/>
                  </a:lnTo>
                  <a:lnTo>
                    <a:pt x="3367885" y="1993751"/>
                  </a:lnTo>
                  <a:lnTo>
                    <a:pt x="3352216" y="2034075"/>
                  </a:lnTo>
                  <a:lnTo>
                    <a:pt x="3335311" y="2073881"/>
                  </a:lnTo>
                  <a:lnTo>
                    <a:pt x="3317190" y="2113150"/>
                  </a:lnTo>
                  <a:lnTo>
                    <a:pt x="3297873" y="2151866"/>
                  </a:lnTo>
                  <a:lnTo>
                    <a:pt x="3277381" y="2190010"/>
                  </a:lnTo>
                  <a:lnTo>
                    <a:pt x="3255735" y="2227564"/>
                  </a:lnTo>
                  <a:lnTo>
                    <a:pt x="3232953" y="2264511"/>
                  </a:lnTo>
                  <a:lnTo>
                    <a:pt x="3209057" y="2300832"/>
                  </a:lnTo>
                  <a:lnTo>
                    <a:pt x="3184066" y="2336510"/>
                  </a:lnTo>
                  <a:lnTo>
                    <a:pt x="3158002" y="2371527"/>
                  </a:lnTo>
                  <a:lnTo>
                    <a:pt x="3130883" y="2405866"/>
                  </a:lnTo>
                  <a:lnTo>
                    <a:pt x="3102731" y="2439508"/>
                  </a:lnTo>
                  <a:lnTo>
                    <a:pt x="3073566" y="2472435"/>
                  </a:lnTo>
                  <a:lnTo>
                    <a:pt x="3043408" y="2504630"/>
                  </a:lnTo>
                  <a:lnTo>
                    <a:pt x="3012277" y="2536075"/>
                  </a:lnTo>
                  <a:lnTo>
                    <a:pt x="2980193" y="2566752"/>
                  </a:lnTo>
                  <a:lnTo>
                    <a:pt x="2947177" y="2596643"/>
                  </a:lnTo>
                  <a:lnTo>
                    <a:pt x="2913249" y="2625731"/>
                  </a:lnTo>
                  <a:lnTo>
                    <a:pt x="2878430" y="2653997"/>
                  </a:lnTo>
                  <a:lnTo>
                    <a:pt x="2842738" y="2681423"/>
                  </a:lnTo>
                  <a:lnTo>
                    <a:pt x="2806196" y="2707993"/>
                  </a:lnTo>
                  <a:lnTo>
                    <a:pt x="2768822" y="2733688"/>
                  </a:lnTo>
                  <a:lnTo>
                    <a:pt x="2730638" y="2758489"/>
                  </a:lnTo>
                  <a:lnTo>
                    <a:pt x="2691663" y="2782381"/>
                  </a:lnTo>
                  <a:lnTo>
                    <a:pt x="2651918" y="2805343"/>
                  </a:lnTo>
                  <a:lnTo>
                    <a:pt x="2611423" y="2827360"/>
                  </a:lnTo>
                  <a:lnTo>
                    <a:pt x="2570198" y="2848412"/>
                  </a:lnTo>
                  <a:lnTo>
                    <a:pt x="2528263" y="2868482"/>
                  </a:lnTo>
                  <a:lnTo>
                    <a:pt x="2485639" y="2887553"/>
                  </a:lnTo>
                  <a:lnTo>
                    <a:pt x="2442346" y="2905606"/>
                  </a:lnTo>
                  <a:lnTo>
                    <a:pt x="2398404" y="2922623"/>
                  </a:lnTo>
                  <a:lnTo>
                    <a:pt x="2353834" y="2938587"/>
                  </a:lnTo>
                  <a:lnTo>
                    <a:pt x="2308656" y="2953480"/>
                  </a:lnTo>
                  <a:lnTo>
                    <a:pt x="2262889" y="2967285"/>
                  </a:lnTo>
                  <a:lnTo>
                    <a:pt x="2216555" y="2979982"/>
                  </a:lnTo>
                  <a:lnTo>
                    <a:pt x="2169673" y="2991554"/>
                  </a:lnTo>
                  <a:lnTo>
                    <a:pt x="2122264" y="3001985"/>
                  </a:lnTo>
                  <a:lnTo>
                    <a:pt x="2074347" y="3011255"/>
                  </a:lnTo>
                  <a:lnTo>
                    <a:pt x="2025944" y="3019346"/>
                  </a:lnTo>
                  <a:lnTo>
                    <a:pt x="1977075" y="3026242"/>
                  </a:lnTo>
                  <a:lnTo>
                    <a:pt x="1927759" y="3031924"/>
                  </a:lnTo>
                  <a:lnTo>
                    <a:pt x="1878017" y="3036374"/>
                  </a:lnTo>
                  <a:lnTo>
                    <a:pt x="1827869" y="3039575"/>
                  </a:lnTo>
                  <a:lnTo>
                    <a:pt x="1777336" y="3041509"/>
                  </a:lnTo>
                  <a:lnTo>
                    <a:pt x="1726438" y="3042158"/>
                  </a:lnTo>
                  <a:lnTo>
                    <a:pt x="1675533" y="3041509"/>
                  </a:lnTo>
                  <a:lnTo>
                    <a:pt x="1624994" y="3039575"/>
                  </a:lnTo>
                  <a:lnTo>
                    <a:pt x="1574842" y="3036374"/>
                  </a:lnTo>
                  <a:lnTo>
                    <a:pt x="1525095" y="3031924"/>
                  </a:lnTo>
                  <a:lnTo>
                    <a:pt x="1475775" y="3026242"/>
                  </a:lnTo>
                  <a:lnTo>
                    <a:pt x="1426901" y="3019346"/>
                  </a:lnTo>
                  <a:lnTo>
                    <a:pt x="1378495" y="3011255"/>
                  </a:lnTo>
                  <a:lnTo>
                    <a:pt x="1330575" y="3001985"/>
                  </a:lnTo>
                  <a:lnTo>
                    <a:pt x="1283163" y="2991554"/>
                  </a:lnTo>
                  <a:lnTo>
                    <a:pt x="1236279" y="2979982"/>
                  </a:lnTo>
                  <a:lnTo>
                    <a:pt x="1189942" y="2967285"/>
                  </a:lnTo>
                  <a:lnTo>
                    <a:pt x="1144174" y="2953480"/>
                  </a:lnTo>
                  <a:lnTo>
                    <a:pt x="1098994" y="2938587"/>
                  </a:lnTo>
                  <a:lnTo>
                    <a:pt x="1054422" y="2922623"/>
                  </a:lnTo>
                  <a:lnTo>
                    <a:pt x="1010480" y="2905606"/>
                  </a:lnTo>
                  <a:lnTo>
                    <a:pt x="967186" y="2887553"/>
                  </a:lnTo>
                  <a:lnTo>
                    <a:pt x="924562" y="2868482"/>
                  </a:lnTo>
                  <a:lnTo>
                    <a:pt x="882627" y="2848412"/>
                  </a:lnTo>
                  <a:lnTo>
                    <a:pt x="841402" y="2827360"/>
                  </a:lnTo>
                  <a:lnTo>
                    <a:pt x="800907" y="2805343"/>
                  </a:lnTo>
                  <a:lnTo>
                    <a:pt x="761162" y="2782381"/>
                  </a:lnTo>
                  <a:lnTo>
                    <a:pt x="722187" y="2758489"/>
                  </a:lnTo>
                  <a:lnTo>
                    <a:pt x="684004" y="2733688"/>
                  </a:lnTo>
                  <a:lnTo>
                    <a:pt x="646631" y="2707993"/>
                  </a:lnTo>
                  <a:lnTo>
                    <a:pt x="610090" y="2681423"/>
                  </a:lnTo>
                  <a:lnTo>
                    <a:pt x="574400" y="2653997"/>
                  </a:lnTo>
                  <a:lnTo>
                    <a:pt x="539581" y="2625731"/>
                  </a:lnTo>
                  <a:lnTo>
                    <a:pt x="505655" y="2596643"/>
                  </a:lnTo>
                  <a:lnTo>
                    <a:pt x="472640" y="2566752"/>
                  </a:lnTo>
                  <a:lnTo>
                    <a:pt x="440559" y="2536075"/>
                  </a:lnTo>
                  <a:lnTo>
                    <a:pt x="409429" y="2504630"/>
                  </a:lnTo>
                  <a:lnTo>
                    <a:pt x="379273" y="2472435"/>
                  </a:lnTo>
                  <a:lnTo>
                    <a:pt x="350110" y="2439508"/>
                  </a:lnTo>
                  <a:lnTo>
                    <a:pt x="321960" y="2405866"/>
                  </a:lnTo>
                  <a:lnTo>
                    <a:pt x="294843" y="2371527"/>
                  </a:lnTo>
                  <a:lnTo>
                    <a:pt x="268781" y="2336510"/>
                  </a:lnTo>
                  <a:lnTo>
                    <a:pt x="243792" y="2300832"/>
                  </a:lnTo>
                  <a:lnTo>
                    <a:pt x="219898" y="2264511"/>
                  </a:lnTo>
                  <a:lnTo>
                    <a:pt x="197118" y="2227564"/>
                  </a:lnTo>
                  <a:lnTo>
                    <a:pt x="175474" y="2190010"/>
                  </a:lnTo>
                  <a:lnTo>
                    <a:pt x="154984" y="2151866"/>
                  </a:lnTo>
                  <a:lnTo>
                    <a:pt x="135669" y="2113150"/>
                  </a:lnTo>
                  <a:lnTo>
                    <a:pt x="117550" y="2073881"/>
                  </a:lnTo>
                  <a:lnTo>
                    <a:pt x="100647" y="2034075"/>
                  </a:lnTo>
                  <a:lnTo>
                    <a:pt x="84979" y="1993751"/>
                  </a:lnTo>
                  <a:lnTo>
                    <a:pt x="70568" y="1952926"/>
                  </a:lnTo>
                  <a:lnTo>
                    <a:pt x="57433" y="1911619"/>
                  </a:lnTo>
                  <a:lnTo>
                    <a:pt x="45595" y="1869847"/>
                  </a:lnTo>
                  <a:lnTo>
                    <a:pt x="35074" y="1827628"/>
                  </a:lnTo>
                  <a:lnTo>
                    <a:pt x="25890" y="1784980"/>
                  </a:lnTo>
                  <a:lnTo>
                    <a:pt x="18063" y="1741921"/>
                  </a:lnTo>
                  <a:lnTo>
                    <a:pt x="11614" y="1698468"/>
                  </a:lnTo>
                  <a:lnTo>
                    <a:pt x="6563" y="1654640"/>
                  </a:lnTo>
                  <a:lnTo>
                    <a:pt x="2930" y="1610453"/>
                  </a:lnTo>
                  <a:lnTo>
                    <a:pt x="736" y="1565927"/>
                  </a:lnTo>
                  <a:lnTo>
                    <a:pt x="0" y="152107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2464" y="4441697"/>
            <a:ext cx="105791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A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1800" spc="-5" dirty="0">
                <a:latin typeface="Arial MT"/>
                <a:cs typeface="Arial MT"/>
              </a:rPr>
              <a:t>3/6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50%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6432" y="3751756"/>
            <a:ext cx="1345565" cy="1765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 MT"/>
                <a:cs typeface="Arial MT"/>
              </a:rPr>
              <a:t>1/6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17%</a:t>
            </a:r>
            <a:endParaRPr sz="1800">
              <a:latin typeface="Arial MT"/>
              <a:cs typeface="Arial MT"/>
            </a:endParaRPr>
          </a:p>
          <a:p>
            <a:pPr marL="57150">
              <a:lnSpc>
                <a:spcPts val="3645"/>
              </a:lnSpc>
              <a:spcBef>
                <a:spcPts val="575"/>
              </a:spcBef>
            </a:pPr>
            <a:r>
              <a:rPr sz="3600" dirty="0">
                <a:latin typeface="Arial MT"/>
                <a:cs typeface="Arial MT"/>
              </a:rPr>
              <a:t>B</a:t>
            </a:r>
            <a:endParaRPr sz="3600">
              <a:latin typeface="Arial MT"/>
              <a:cs typeface="Arial MT"/>
            </a:endParaRPr>
          </a:p>
          <a:p>
            <a:pPr marL="848994">
              <a:lnSpc>
                <a:spcPts val="3645"/>
              </a:lnSpc>
            </a:pPr>
            <a:r>
              <a:rPr sz="3600" spc="-5" dirty="0">
                <a:latin typeface="Arial MT"/>
                <a:cs typeface="Arial MT"/>
              </a:rPr>
              <a:t>C</a:t>
            </a:r>
            <a:endParaRPr sz="36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latin typeface="Arial MT"/>
                <a:cs typeface="Arial MT"/>
              </a:rPr>
              <a:t>2/6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33%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6586" y="3467100"/>
            <a:ext cx="1250315" cy="3086100"/>
          </a:xfrm>
          <a:custGeom>
            <a:avLst/>
            <a:gdLst/>
            <a:ahLst/>
            <a:cxnLst/>
            <a:rect l="l" t="t" r="r" b="b"/>
            <a:pathLst>
              <a:path w="1250314" h="3086100">
                <a:moveTo>
                  <a:pt x="0" y="1609725"/>
                </a:moveTo>
                <a:lnTo>
                  <a:pt x="1250188" y="447675"/>
                </a:lnTo>
              </a:path>
              <a:path w="1250314" h="3086100">
                <a:moveTo>
                  <a:pt x="6985" y="0"/>
                </a:moveTo>
                <a:lnTo>
                  <a:pt x="6985" y="3086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77721" y="543559"/>
            <a:ext cx="5756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Roulette</a:t>
            </a:r>
            <a:r>
              <a:rPr spc="-50" dirty="0"/>
              <a:t> </a:t>
            </a:r>
            <a:r>
              <a:rPr dirty="0"/>
              <a:t>Wheel</a:t>
            </a:r>
            <a:r>
              <a:rPr spc="-45" dirty="0"/>
              <a:t> </a:t>
            </a:r>
            <a:r>
              <a:rPr spc="-5" dirty="0"/>
              <a:t>Selection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920" y="4290046"/>
            <a:ext cx="1007573" cy="6557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1461</Words>
  <Application>Microsoft Office PowerPoint</Application>
  <PresentationFormat>On-screen Show (4:3)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MT</vt:lpstr>
      <vt:lpstr>Calibri</vt:lpstr>
      <vt:lpstr>Times New Roman</vt:lpstr>
      <vt:lpstr>Office Theme</vt:lpstr>
      <vt:lpstr>Lecture 3: Genetic Algorithms  Operators and More Examples</vt:lpstr>
      <vt:lpstr>The simple GA</vt:lpstr>
      <vt:lpstr>Various Strategies for the Genetic Operators</vt:lpstr>
      <vt:lpstr>Representation</vt:lpstr>
      <vt:lpstr>English Word Generation</vt:lpstr>
      <vt:lpstr>English Word Generation</vt:lpstr>
      <vt:lpstr>Selection - Survival of The Strongest</vt:lpstr>
      <vt:lpstr>Selection - Some Weak Solutions Survive</vt:lpstr>
      <vt:lpstr>Roulette Wheel Selection</vt:lpstr>
      <vt:lpstr>Roulette Wheel Selection</vt:lpstr>
      <vt:lpstr>Example Of Roulette Wheel Selection</vt:lpstr>
      <vt:lpstr>Roulette Wheel Example</vt:lpstr>
      <vt:lpstr>PowerPoint Presentation</vt:lpstr>
      <vt:lpstr>Any other Selection Techniques?</vt:lpstr>
      <vt:lpstr>Example 3: Traveling Salesman Problem</vt:lpstr>
      <vt:lpstr>Encoding</vt:lpstr>
      <vt:lpstr>Encoding (cont’d)</vt:lpstr>
      <vt:lpstr>Distance/Cost Matrix For TSP</vt:lpstr>
      <vt:lpstr>Fitness Function</vt:lpstr>
      <vt:lpstr>Fitness Function (cont’d)</vt:lpstr>
      <vt:lpstr>Selection Operator</vt:lpstr>
      <vt:lpstr>Tournament Selection (cont’d)</vt:lpstr>
      <vt:lpstr>Why can’t we use single-point crossover?</vt:lpstr>
      <vt:lpstr>n-point crossover</vt:lpstr>
      <vt:lpstr>Order-1 crossover</vt:lpstr>
      <vt:lpstr>Order 1 crossover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3</cp:revision>
  <dcterms:created xsi:type="dcterms:W3CDTF">2022-10-16T18:26:10Z</dcterms:created>
  <dcterms:modified xsi:type="dcterms:W3CDTF">2022-10-17T20:02:50Z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2022-10-16T00:00:00Z</vt:filetime>
  </property>
</Properties>
</file>