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2"/>
  </p:notesMasterIdLst>
  <p:sldIdLst>
    <p:sldId id="290" r:id="rId2"/>
    <p:sldId id="256" r:id="rId3"/>
    <p:sldId id="257" r:id="rId4"/>
    <p:sldId id="258" r:id="rId5"/>
    <p:sldId id="259" r:id="rId6"/>
    <p:sldId id="260" r:id="rId7"/>
    <p:sldId id="261" r:id="rId8"/>
    <p:sldId id="262" r:id="rId9"/>
    <p:sldId id="263" r:id="rId10"/>
    <p:sldId id="265" r:id="rId11"/>
    <p:sldId id="264"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7" r:id="rId31"/>
    <p:sldId id="288" r:id="rId32"/>
    <p:sldId id="289" r:id="rId33"/>
    <p:sldId id="284" r:id="rId34"/>
    <p:sldId id="285" r:id="rId35"/>
    <p:sldId id="286" r:id="rId36"/>
    <p:sldId id="292" r:id="rId37"/>
    <p:sldId id="293" r:id="rId38"/>
    <p:sldId id="291" r:id="rId39"/>
    <p:sldId id="294" r:id="rId40"/>
    <p:sldId id="295"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098"/>
    <p:restoredTop sz="96197"/>
  </p:normalViewPr>
  <p:slideViewPr>
    <p:cSldViewPr snapToGrid="0" snapToObjects="1">
      <p:cViewPr>
        <p:scale>
          <a:sx n="126" d="100"/>
          <a:sy n="126" d="100"/>
        </p:scale>
        <p:origin x="-536" y="59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30" d="100"/>
        <a:sy n="13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numRef>
              <c:f>Sheet1!$A$2:$A$6</c:f>
              <c:numCache>
                <c:formatCode>General</c:formatCode>
                <c:ptCount val="5"/>
                <c:pt idx="0">
                  <c:v>2017</c:v>
                </c:pt>
                <c:pt idx="1">
                  <c:v>2018</c:v>
                </c:pt>
                <c:pt idx="2">
                  <c:v>2019</c:v>
                </c:pt>
                <c:pt idx="3">
                  <c:v>2020</c:v>
                </c:pt>
                <c:pt idx="4">
                  <c:v>2021</c:v>
                </c:pt>
              </c:numCache>
            </c:numRef>
          </c:cat>
          <c:val>
            <c:numRef>
              <c:f>Sheet1!$B$2:$B$6</c:f>
              <c:numCache>
                <c:formatCode>General</c:formatCode>
                <c:ptCount val="5"/>
                <c:pt idx="0">
                  <c:v>4.3</c:v>
                </c:pt>
                <c:pt idx="1">
                  <c:v>2.5</c:v>
                </c:pt>
                <c:pt idx="2">
                  <c:v>3.5</c:v>
                </c:pt>
                <c:pt idx="3">
                  <c:v>4.5</c:v>
                </c:pt>
                <c:pt idx="4">
                  <c:v>3.5</c:v>
                </c:pt>
              </c:numCache>
            </c:numRef>
          </c:val>
          <c:extLst>
            <c:ext xmlns:c16="http://schemas.microsoft.com/office/drawing/2014/chart" uri="{C3380CC4-5D6E-409C-BE32-E72D297353CC}">
              <c16:uniqueId val="{00000000-5716-A243-B398-00A3A2515381}"/>
            </c:ext>
          </c:extLst>
        </c:ser>
        <c:ser>
          <c:idx val="1"/>
          <c:order val="1"/>
          <c:tx>
            <c:strRef>
              <c:f>Sheet1!$C$1</c:f>
              <c:strCache>
                <c:ptCount val="1"/>
                <c:pt idx="0">
                  <c:v>Series 2</c:v>
                </c:pt>
              </c:strCache>
            </c:strRef>
          </c:tx>
          <c:spPr>
            <a:solidFill>
              <a:schemeClr val="accent3"/>
            </a:solidFill>
            <a:ln>
              <a:noFill/>
            </a:ln>
            <a:effectLst/>
          </c:spPr>
          <c:invertIfNegative val="0"/>
          <c:cat>
            <c:numRef>
              <c:f>Sheet1!$A$2:$A$6</c:f>
              <c:numCache>
                <c:formatCode>General</c:formatCode>
                <c:ptCount val="5"/>
                <c:pt idx="0">
                  <c:v>2017</c:v>
                </c:pt>
                <c:pt idx="1">
                  <c:v>2018</c:v>
                </c:pt>
                <c:pt idx="2">
                  <c:v>2019</c:v>
                </c:pt>
                <c:pt idx="3">
                  <c:v>2020</c:v>
                </c:pt>
                <c:pt idx="4">
                  <c:v>2021</c:v>
                </c:pt>
              </c:numCache>
            </c:numRef>
          </c:cat>
          <c:val>
            <c:numRef>
              <c:f>Sheet1!$C$2:$C$6</c:f>
              <c:numCache>
                <c:formatCode>General</c:formatCode>
                <c:ptCount val="5"/>
                <c:pt idx="0">
                  <c:v>2.4</c:v>
                </c:pt>
                <c:pt idx="1">
                  <c:v>4.4000000000000004</c:v>
                </c:pt>
                <c:pt idx="2">
                  <c:v>1.8</c:v>
                </c:pt>
                <c:pt idx="3">
                  <c:v>2.8</c:v>
                </c:pt>
                <c:pt idx="4">
                  <c:v>1.8</c:v>
                </c:pt>
              </c:numCache>
            </c:numRef>
          </c:val>
          <c:extLst>
            <c:ext xmlns:c16="http://schemas.microsoft.com/office/drawing/2014/chart" uri="{C3380CC4-5D6E-409C-BE32-E72D297353CC}">
              <c16:uniqueId val="{00000001-5716-A243-B398-00A3A2515381}"/>
            </c:ext>
          </c:extLst>
        </c:ser>
        <c:dLbls>
          <c:showLegendKey val="0"/>
          <c:showVal val="0"/>
          <c:showCatName val="0"/>
          <c:showSerName val="0"/>
          <c:showPercent val="0"/>
          <c:showBubbleSize val="0"/>
        </c:dLbls>
        <c:gapWidth val="219"/>
        <c:overlap val="-27"/>
        <c:axId val="1791549152"/>
        <c:axId val="1791875520"/>
      </c:barChart>
      <c:catAx>
        <c:axId val="17915491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EG"/>
          </a:p>
        </c:txPr>
        <c:crossAx val="1791875520"/>
        <c:crosses val="autoZero"/>
        <c:auto val="1"/>
        <c:lblAlgn val="ctr"/>
        <c:lblOffset val="100"/>
        <c:noMultiLvlLbl val="0"/>
      </c:catAx>
      <c:valAx>
        <c:axId val="1791875520"/>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179154915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EG"/>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5DC198-B270-8841-ACB3-AB252A86E363}" type="datetimeFigureOut">
              <a:t>09/05/2022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453DC0-B704-544B-BD80-2FF6EDFA310D}" type="slidenum">
              <a:t>‹#›</a:t>
            </a:fld>
            <a:endParaRPr lang="en-US"/>
          </a:p>
        </p:txBody>
      </p:sp>
    </p:spTree>
    <p:extLst>
      <p:ext uri="{BB962C8B-B14F-4D97-AF65-F5344CB8AC3E}">
        <p14:creationId xmlns:p14="http://schemas.microsoft.com/office/powerpoint/2010/main" val="42849668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A453DC0-B704-544B-BD80-2FF6EDFA310D}" type="slidenum">
              <a:t>38</a:t>
            </a:fld>
            <a:endParaRPr lang="en-US"/>
          </a:p>
        </p:txBody>
      </p:sp>
    </p:spTree>
    <p:extLst>
      <p:ext uri="{BB962C8B-B14F-4D97-AF65-F5344CB8AC3E}">
        <p14:creationId xmlns:p14="http://schemas.microsoft.com/office/powerpoint/2010/main" val="35942696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Layout 1">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51430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ayout 10">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CC3157BF-E787-BA4D-8BAA-350F4E14EFF4}"/>
              </a:ext>
            </a:extLst>
          </p:cNvPr>
          <p:cNvSpPr>
            <a:spLocks noGrp="1"/>
          </p:cNvSpPr>
          <p:nvPr>
            <p:ph type="pic" sz="quarter" idx="12"/>
          </p:nvPr>
        </p:nvSpPr>
        <p:spPr>
          <a:xfrm>
            <a:off x="1375494" y="4167370"/>
            <a:ext cx="1954598" cy="1954598"/>
          </a:xfrm>
          <a:custGeom>
            <a:avLst/>
            <a:gdLst>
              <a:gd name="connsiteX0" fmla="*/ 977299 w 1954598"/>
              <a:gd name="connsiteY0" fmla="*/ 0 h 1954598"/>
              <a:gd name="connsiteX1" fmla="*/ 1954598 w 1954598"/>
              <a:gd name="connsiteY1" fmla="*/ 977299 h 1954598"/>
              <a:gd name="connsiteX2" fmla="*/ 977299 w 1954598"/>
              <a:gd name="connsiteY2" fmla="*/ 1954598 h 1954598"/>
              <a:gd name="connsiteX3" fmla="*/ 0 w 1954598"/>
              <a:gd name="connsiteY3" fmla="*/ 977299 h 1954598"/>
              <a:gd name="connsiteX4" fmla="*/ 977299 w 1954598"/>
              <a:gd name="connsiteY4" fmla="*/ 0 h 19545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4598" h="1954598">
                <a:moveTo>
                  <a:pt x="977299" y="0"/>
                </a:moveTo>
                <a:cubicBezTo>
                  <a:pt x="1517046" y="0"/>
                  <a:pt x="1954598" y="437552"/>
                  <a:pt x="1954598" y="977299"/>
                </a:cubicBezTo>
                <a:cubicBezTo>
                  <a:pt x="1954598" y="1517046"/>
                  <a:pt x="1517046" y="1954598"/>
                  <a:pt x="977299" y="1954598"/>
                </a:cubicBezTo>
                <a:cubicBezTo>
                  <a:pt x="437552" y="1954598"/>
                  <a:pt x="0" y="1517046"/>
                  <a:pt x="0" y="977299"/>
                </a:cubicBezTo>
                <a:cubicBezTo>
                  <a:pt x="0" y="437552"/>
                  <a:pt x="437552" y="0"/>
                  <a:pt x="977299" y="0"/>
                </a:cubicBezTo>
                <a:close/>
              </a:path>
            </a:pathLst>
          </a:custGeom>
          <a:pattFill prst="pct25">
            <a:fgClr>
              <a:srgbClr val="FF0000"/>
            </a:fgClr>
            <a:bgClr>
              <a:schemeClr val="bg1"/>
            </a:bgClr>
          </a:pattFill>
        </p:spPr>
        <p:txBody>
          <a:bodyPr wrap="square">
            <a:noAutofit/>
          </a:bodyPr>
          <a:lstStyle>
            <a:lvl1pPr>
              <a:defRPr sz="1200">
                <a:latin typeface="Arial" panose="020B0604020202020204" pitchFamily="34" charset="0"/>
                <a:cs typeface="Arial" panose="020B0604020202020204" pitchFamily="34" charset="0"/>
              </a:defRPr>
            </a:lvl1pPr>
          </a:lstStyle>
          <a:p>
            <a:endParaRPr lang="en-US"/>
          </a:p>
        </p:txBody>
      </p:sp>
      <p:sp>
        <p:nvSpPr>
          <p:cNvPr id="12" name="Picture Placeholder 11">
            <a:extLst>
              <a:ext uri="{FF2B5EF4-FFF2-40B4-BE49-F238E27FC236}">
                <a16:creationId xmlns:a16="http://schemas.microsoft.com/office/drawing/2014/main" id="{F1F8083F-770B-884B-A62F-B6308A719EC6}"/>
              </a:ext>
            </a:extLst>
          </p:cNvPr>
          <p:cNvSpPr>
            <a:spLocks noGrp="1"/>
          </p:cNvSpPr>
          <p:nvPr>
            <p:ph type="pic" sz="quarter" idx="13"/>
          </p:nvPr>
        </p:nvSpPr>
        <p:spPr>
          <a:xfrm>
            <a:off x="4444604" y="4167370"/>
            <a:ext cx="1194100" cy="1194100"/>
          </a:xfrm>
          <a:custGeom>
            <a:avLst/>
            <a:gdLst>
              <a:gd name="connsiteX0" fmla="*/ 597050 w 1194100"/>
              <a:gd name="connsiteY0" fmla="*/ 0 h 1194100"/>
              <a:gd name="connsiteX1" fmla="*/ 1194100 w 1194100"/>
              <a:gd name="connsiteY1" fmla="*/ 597050 h 1194100"/>
              <a:gd name="connsiteX2" fmla="*/ 597050 w 1194100"/>
              <a:gd name="connsiteY2" fmla="*/ 1194100 h 1194100"/>
              <a:gd name="connsiteX3" fmla="*/ 0 w 1194100"/>
              <a:gd name="connsiteY3" fmla="*/ 597050 h 1194100"/>
              <a:gd name="connsiteX4" fmla="*/ 597050 w 1194100"/>
              <a:gd name="connsiteY4" fmla="*/ 0 h 1194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4100" h="1194100">
                <a:moveTo>
                  <a:pt x="597050" y="0"/>
                </a:moveTo>
                <a:cubicBezTo>
                  <a:pt x="926792" y="0"/>
                  <a:pt x="1194100" y="267308"/>
                  <a:pt x="1194100" y="597050"/>
                </a:cubicBezTo>
                <a:cubicBezTo>
                  <a:pt x="1194100" y="926792"/>
                  <a:pt x="926792" y="1194100"/>
                  <a:pt x="597050" y="1194100"/>
                </a:cubicBezTo>
                <a:cubicBezTo>
                  <a:pt x="267308" y="1194100"/>
                  <a:pt x="0" y="926792"/>
                  <a:pt x="0" y="597050"/>
                </a:cubicBezTo>
                <a:cubicBezTo>
                  <a:pt x="0" y="267308"/>
                  <a:pt x="267308" y="0"/>
                  <a:pt x="597050" y="0"/>
                </a:cubicBezTo>
                <a:close/>
              </a:path>
            </a:pathLst>
          </a:custGeom>
          <a:pattFill prst="pct25">
            <a:fgClr>
              <a:srgbClr val="FF0000"/>
            </a:fgClr>
            <a:bgClr>
              <a:schemeClr val="bg1"/>
            </a:bgClr>
          </a:pattFill>
        </p:spPr>
        <p:txBody>
          <a:bodyPr wrap="square">
            <a:noAutofit/>
          </a:bodyPr>
          <a:lstStyle>
            <a:lvl1pPr>
              <a:defRPr sz="1200">
                <a:latin typeface="Arial" panose="020B0604020202020204" pitchFamily="34" charset="0"/>
                <a:cs typeface="Arial" panose="020B0604020202020204" pitchFamily="34" charset="0"/>
              </a:defRPr>
            </a:lvl1pPr>
          </a:lstStyle>
          <a:p>
            <a:endParaRPr lang="en-US"/>
          </a:p>
        </p:txBody>
      </p:sp>
      <p:sp>
        <p:nvSpPr>
          <p:cNvPr id="10" name="Picture Placeholder 9">
            <a:extLst>
              <a:ext uri="{FF2B5EF4-FFF2-40B4-BE49-F238E27FC236}">
                <a16:creationId xmlns:a16="http://schemas.microsoft.com/office/drawing/2014/main" id="{0BC2E7F9-891F-C744-A31A-3E4FB8446F36}"/>
              </a:ext>
            </a:extLst>
          </p:cNvPr>
          <p:cNvSpPr>
            <a:spLocks noGrp="1"/>
          </p:cNvSpPr>
          <p:nvPr>
            <p:ph type="pic" sz="quarter" idx="11"/>
          </p:nvPr>
        </p:nvSpPr>
        <p:spPr>
          <a:xfrm>
            <a:off x="2086984" y="872334"/>
            <a:ext cx="3151990" cy="3151990"/>
          </a:xfrm>
          <a:custGeom>
            <a:avLst/>
            <a:gdLst>
              <a:gd name="connsiteX0" fmla="*/ 1575995 w 3151990"/>
              <a:gd name="connsiteY0" fmla="*/ 0 h 3151990"/>
              <a:gd name="connsiteX1" fmla="*/ 3151990 w 3151990"/>
              <a:gd name="connsiteY1" fmla="*/ 1575995 h 3151990"/>
              <a:gd name="connsiteX2" fmla="*/ 1575995 w 3151990"/>
              <a:gd name="connsiteY2" fmla="*/ 3151990 h 3151990"/>
              <a:gd name="connsiteX3" fmla="*/ 0 w 3151990"/>
              <a:gd name="connsiteY3" fmla="*/ 1575995 h 3151990"/>
              <a:gd name="connsiteX4" fmla="*/ 1575995 w 3151990"/>
              <a:gd name="connsiteY4" fmla="*/ 0 h 31519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990" h="3151990">
                <a:moveTo>
                  <a:pt x="1575995" y="0"/>
                </a:moveTo>
                <a:cubicBezTo>
                  <a:pt x="2446393" y="0"/>
                  <a:pt x="3151990" y="705597"/>
                  <a:pt x="3151990" y="1575995"/>
                </a:cubicBezTo>
                <a:cubicBezTo>
                  <a:pt x="3151990" y="2446393"/>
                  <a:pt x="2446393" y="3151990"/>
                  <a:pt x="1575995" y="3151990"/>
                </a:cubicBezTo>
                <a:cubicBezTo>
                  <a:pt x="705597" y="3151990"/>
                  <a:pt x="0" y="2446393"/>
                  <a:pt x="0" y="1575995"/>
                </a:cubicBezTo>
                <a:cubicBezTo>
                  <a:pt x="0" y="705597"/>
                  <a:pt x="705597" y="0"/>
                  <a:pt x="1575995" y="0"/>
                </a:cubicBezTo>
                <a:close/>
              </a:path>
            </a:pathLst>
          </a:custGeom>
          <a:pattFill prst="pct25">
            <a:fgClr>
              <a:srgbClr val="FF0000"/>
            </a:fgClr>
            <a:bgClr>
              <a:schemeClr val="bg1"/>
            </a:bgClr>
          </a:pattFill>
        </p:spPr>
        <p:txBody>
          <a:bodyPr wrap="square">
            <a:noAutofit/>
          </a:bodyPr>
          <a:lstStyle>
            <a:lvl1pPr>
              <a:defRPr sz="1200">
                <a:latin typeface="Arial" panose="020B0604020202020204" pitchFamily="34" charset="0"/>
                <a:cs typeface="Arial" panose="020B0604020202020204" pitchFamily="34" charset="0"/>
              </a:defRPr>
            </a:lvl1pPr>
          </a:lstStyle>
          <a:p>
            <a:endParaRPr lang="en-US"/>
          </a:p>
        </p:txBody>
      </p:sp>
    </p:spTree>
    <p:extLst>
      <p:ext uri="{BB962C8B-B14F-4D97-AF65-F5344CB8AC3E}">
        <p14:creationId xmlns:p14="http://schemas.microsoft.com/office/powerpoint/2010/main" val="8098677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ayout 11">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25F88BBE-07F3-274E-8261-91BBAD76FD1F}"/>
              </a:ext>
            </a:extLst>
          </p:cNvPr>
          <p:cNvSpPr>
            <a:spLocks noGrp="1"/>
          </p:cNvSpPr>
          <p:nvPr>
            <p:ph type="pic" sz="quarter" idx="12"/>
          </p:nvPr>
        </p:nvSpPr>
        <p:spPr>
          <a:xfrm>
            <a:off x="7607568" y="1332750"/>
            <a:ext cx="3100397" cy="4191456"/>
          </a:xfrm>
          <a:custGeom>
            <a:avLst/>
            <a:gdLst>
              <a:gd name="connsiteX0" fmla="*/ 258573 w 3100397"/>
              <a:gd name="connsiteY0" fmla="*/ 0 h 4191456"/>
              <a:gd name="connsiteX1" fmla="*/ 2841824 w 3100397"/>
              <a:gd name="connsiteY1" fmla="*/ 0 h 4191456"/>
              <a:gd name="connsiteX2" fmla="*/ 3100397 w 3100397"/>
              <a:gd name="connsiteY2" fmla="*/ 258573 h 4191456"/>
              <a:gd name="connsiteX3" fmla="*/ 3100397 w 3100397"/>
              <a:gd name="connsiteY3" fmla="*/ 3932883 h 4191456"/>
              <a:gd name="connsiteX4" fmla="*/ 2841824 w 3100397"/>
              <a:gd name="connsiteY4" fmla="*/ 4191456 h 4191456"/>
              <a:gd name="connsiteX5" fmla="*/ 258573 w 3100397"/>
              <a:gd name="connsiteY5" fmla="*/ 4191456 h 4191456"/>
              <a:gd name="connsiteX6" fmla="*/ 0 w 3100397"/>
              <a:gd name="connsiteY6" fmla="*/ 3932883 h 4191456"/>
              <a:gd name="connsiteX7" fmla="*/ 0 w 3100397"/>
              <a:gd name="connsiteY7" fmla="*/ 258573 h 4191456"/>
              <a:gd name="connsiteX8" fmla="*/ 258573 w 3100397"/>
              <a:gd name="connsiteY8" fmla="*/ 0 h 4191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00397" h="4191456">
                <a:moveTo>
                  <a:pt x="258573" y="0"/>
                </a:moveTo>
                <a:lnTo>
                  <a:pt x="2841824" y="0"/>
                </a:lnTo>
                <a:cubicBezTo>
                  <a:pt x="2984630" y="0"/>
                  <a:pt x="3100397" y="115767"/>
                  <a:pt x="3100397" y="258573"/>
                </a:cubicBezTo>
                <a:lnTo>
                  <a:pt x="3100397" y="3932883"/>
                </a:lnTo>
                <a:cubicBezTo>
                  <a:pt x="3100397" y="4075689"/>
                  <a:pt x="2984630" y="4191456"/>
                  <a:pt x="2841824" y="4191456"/>
                </a:cubicBezTo>
                <a:lnTo>
                  <a:pt x="258573" y="4191456"/>
                </a:lnTo>
                <a:cubicBezTo>
                  <a:pt x="115767" y="4191456"/>
                  <a:pt x="0" y="4075689"/>
                  <a:pt x="0" y="3932883"/>
                </a:cubicBezTo>
                <a:lnTo>
                  <a:pt x="0" y="258573"/>
                </a:lnTo>
                <a:cubicBezTo>
                  <a:pt x="0" y="115767"/>
                  <a:pt x="115767" y="0"/>
                  <a:pt x="258573" y="0"/>
                </a:cubicBezTo>
                <a:close/>
              </a:path>
            </a:pathLst>
          </a:custGeom>
          <a:pattFill prst="pct25">
            <a:fgClr>
              <a:srgbClr val="FF0000"/>
            </a:fgClr>
            <a:bgClr>
              <a:schemeClr val="bg1"/>
            </a:bgClr>
          </a:pattFill>
        </p:spPr>
        <p:txBody>
          <a:bodyPr wrap="square">
            <a:noAutofit/>
          </a:bodyPr>
          <a:lstStyle>
            <a:lvl1pPr>
              <a:defRPr sz="1200">
                <a:latin typeface="Arial" panose="020B0604020202020204" pitchFamily="34" charset="0"/>
                <a:cs typeface="Arial" panose="020B0604020202020204" pitchFamily="34" charset="0"/>
              </a:defRPr>
            </a:lvl1pPr>
          </a:lstStyle>
          <a:p>
            <a:endParaRPr lang="en-US"/>
          </a:p>
        </p:txBody>
      </p:sp>
      <p:sp>
        <p:nvSpPr>
          <p:cNvPr id="7" name="Picture Placeholder 6">
            <a:extLst>
              <a:ext uri="{FF2B5EF4-FFF2-40B4-BE49-F238E27FC236}">
                <a16:creationId xmlns:a16="http://schemas.microsoft.com/office/drawing/2014/main" id="{3A7D0B03-95BE-994F-81A3-0D27CF63B8E2}"/>
              </a:ext>
            </a:extLst>
          </p:cNvPr>
          <p:cNvSpPr>
            <a:spLocks noGrp="1"/>
          </p:cNvSpPr>
          <p:nvPr>
            <p:ph type="pic" sz="quarter" idx="11"/>
          </p:nvPr>
        </p:nvSpPr>
        <p:spPr>
          <a:xfrm>
            <a:off x="4167920" y="1993662"/>
            <a:ext cx="3100397" cy="4191456"/>
          </a:xfrm>
          <a:custGeom>
            <a:avLst/>
            <a:gdLst>
              <a:gd name="connsiteX0" fmla="*/ 258573 w 3100397"/>
              <a:gd name="connsiteY0" fmla="*/ 0 h 4191456"/>
              <a:gd name="connsiteX1" fmla="*/ 2841824 w 3100397"/>
              <a:gd name="connsiteY1" fmla="*/ 0 h 4191456"/>
              <a:gd name="connsiteX2" fmla="*/ 3100397 w 3100397"/>
              <a:gd name="connsiteY2" fmla="*/ 258573 h 4191456"/>
              <a:gd name="connsiteX3" fmla="*/ 3100397 w 3100397"/>
              <a:gd name="connsiteY3" fmla="*/ 3932883 h 4191456"/>
              <a:gd name="connsiteX4" fmla="*/ 2841824 w 3100397"/>
              <a:gd name="connsiteY4" fmla="*/ 4191456 h 4191456"/>
              <a:gd name="connsiteX5" fmla="*/ 258573 w 3100397"/>
              <a:gd name="connsiteY5" fmla="*/ 4191456 h 4191456"/>
              <a:gd name="connsiteX6" fmla="*/ 0 w 3100397"/>
              <a:gd name="connsiteY6" fmla="*/ 3932883 h 4191456"/>
              <a:gd name="connsiteX7" fmla="*/ 0 w 3100397"/>
              <a:gd name="connsiteY7" fmla="*/ 258573 h 4191456"/>
              <a:gd name="connsiteX8" fmla="*/ 258573 w 3100397"/>
              <a:gd name="connsiteY8" fmla="*/ 0 h 4191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00397" h="4191456">
                <a:moveTo>
                  <a:pt x="258573" y="0"/>
                </a:moveTo>
                <a:lnTo>
                  <a:pt x="2841824" y="0"/>
                </a:lnTo>
                <a:cubicBezTo>
                  <a:pt x="2984630" y="0"/>
                  <a:pt x="3100397" y="115767"/>
                  <a:pt x="3100397" y="258573"/>
                </a:cubicBezTo>
                <a:lnTo>
                  <a:pt x="3100397" y="3932883"/>
                </a:lnTo>
                <a:cubicBezTo>
                  <a:pt x="3100397" y="4075689"/>
                  <a:pt x="2984630" y="4191456"/>
                  <a:pt x="2841824" y="4191456"/>
                </a:cubicBezTo>
                <a:lnTo>
                  <a:pt x="258573" y="4191456"/>
                </a:lnTo>
                <a:cubicBezTo>
                  <a:pt x="115767" y="4191456"/>
                  <a:pt x="0" y="4075689"/>
                  <a:pt x="0" y="3932883"/>
                </a:cubicBezTo>
                <a:lnTo>
                  <a:pt x="0" y="258573"/>
                </a:lnTo>
                <a:cubicBezTo>
                  <a:pt x="0" y="115767"/>
                  <a:pt x="115767" y="0"/>
                  <a:pt x="258573" y="0"/>
                </a:cubicBezTo>
                <a:close/>
              </a:path>
            </a:pathLst>
          </a:custGeom>
          <a:pattFill prst="pct25">
            <a:fgClr>
              <a:srgbClr val="FF0000"/>
            </a:fgClr>
            <a:bgClr>
              <a:schemeClr val="bg1"/>
            </a:bgClr>
          </a:pattFill>
        </p:spPr>
        <p:txBody>
          <a:bodyPr wrap="square">
            <a:noAutofit/>
          </a:bodyPr>
          <a:lstStyle>
            <a:lvl1pPr>
              <a:defRPr sz="1200">
                <a:latin typeface="Arial" panose="020B0604020202020204" pitchFamily="34" charset="0"/>
                <a:cs typeface="Arial" panose="020B0604020202020204" pitchFamily="34" charset="0"/>
              </a:defRPr>
            </a:lvl1pPr>
          </a:lstStyle>
          <a:p>
            <a:endParaRPr lang="en-US"/>
          </a:p>
        </p:txBody>
      </p:sp>
    </p:spTree>
    <p:extLst>
      <p:ext uri="{BB962C8B-B14F-4D97-AF65-F5344CB8AC3E}">
        <p14:creationId xmlns:p14="http://schemas.microsoft.com/office/powerpoint/2010/main" val="10613634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Layout 12">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35697D53-C7F2-7F42-BD74-4EFF56B1A266}"/>
              </a:ext>
            </a:extLst>
          </p:cNvPr>
          <p:cNvSpPr>
            <a:spLocks noGrp="1"/>
          </p:cNvSpPr>
          <p:nvPr>
            <p:ph type="pic" sz="quarter" idx="13"/>
          </p:nvPr>
        </p:nvSpPr>
        <p:spPr>
          <a:xfrm>
            <a:off x="650838" y="3827406"/>
            <a:ext cx="1535998" cy="1535998"/>
          </a:xfrm>
          <a:custGeom>
            <a:avLst/>
            <a:gdLst>
              <a:gd name="connsiteX0" fmla="*/ 767999 w 1535998"/>
              <a:gd name="connsiteY0" fmla="*/ 0 h 1535998"/>
              <a:gd name="connsiteX1" fmla="*/ 1535998 w 1535998"/>
              <a:gd name="connsiteY1" fmla="*/ 767999 h 1535998"/>
              <a:gd name="connsiteX2" fmla="*/ 767999 w 1535998"/>
              <a:gd name="connsiteY2" fmla="*/ 1535998 h 1535998"/>
              <a:gd name="connsiteX3" fmla="*/ 0 w 1535998"/>
              <a:gd name="connsiteY3" fmla="*/ 767999 h 1535998"/>
              <a:gd name="connsiteX4" fmla="*/ 767999 w 1535998"/>
              <a:gd name="connsiteY4" fmla="*/ 0 h 15359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5998" h="1535998">
                <a:moveTo>
                  <a:pt x="767999" y="0"/>
                </a:moveTo>
                <a:cubicBezTo>
                  <a:pt x="1192153" y="0"/>
                  <a:pt x="1535998" y="343845"/>
                  <a:pt x="1535998" y="767999"/>
                </a:cubicBezTo>
                <a:cubicBezTo>
                  <a:pt x="1535998" y="1192153"/>
                  <a:pt x="1192153" y="1535998"/>
                  <a:pt x="767999" y="1535998"/>
                </a:cubicBezTo>
                <a:cubicBezTo>
                  <a:pt x="343845" y="1535998"/>
                  <a:pt x="0" y="1192153"/>
                  <a:pt x="0" y="767999"/>
                </a:cubicBezTo>
                <a:cubicBezTo>
                  <a:pt x="0" y="343845"/>
                  <a:pt x="343845" y="0"/>
                  <a:pt x="767999" y="0"/>
                </a:cubicBezTo>
                <a:close/>
              </a:path>
            </a:pathLst>
          </a:custGeom>
          <a:pattFill prst="pct25">
            <a:fgClr>
              <a:srgbClr val="FF0000"/>
            </a:fgClr>
            <a:bgClr>
              <a:schemeClr val="bg1"/>
            </a:bgClr>
          </a:pattFill>
        </p:spPr>
        <p:txBody>
          <a:bodyPr wrap="square">
            <a:noAutofit/>
          </a:bodyPr>
          <a:lstStyle>
            <a:lvl1pPr>
              <a:defRPr sz="1200">
                <a:latin typeface="Arial" panose="020B0604020202020204" pitchFamily="34" charset="0"/>
                <a:cs typeface="Arial" panose="020B0604020202020204" pitchFamily="34" charset="0"/>
              </a:defRPr>
            </a:lvl1pPr>
          </a:lstStyle>
          <a:p>
            <a:endParaRPr lang="en-US"/>
          </a:p>
        </p:txBody>
      </p:sp>
      <p:sp>
        <p:nvSpPr>
          <p:cNvPr id="17" name="Picture Placeholder 16">
            <a:extLst>
              <a:ext uri="{FF2B5EF4-FFF2-40B4-BE49-F238E27FC236}">
                <a16:creationId xmlns:a16="http://schemas.microsoft.com/office/drawing/2014/main" id="{4E6A06FA-8BC9-3647-A979-12C5FFC4A9DC}"/>
              </a:ext>
            </a:extLst>
          </p:cNvPr>
          <p:cNvSpPr>
            <a:spLocks noGrp="1"/>
          </p:cNvSpPr>
          <p:nvPr>
            <p:ph type="pic" sz="quarter" idx="14"/>
          </p:nvPr>
        </p:nvSpPr>
        <p:spPr>
          <a:xfrm>
            <a:off x="3057492" y="3827406"/>
            <a:ext cx="1535998" cy="1535998"/>
          </a:xfrm>
          <a:custGeom>
            <a:avLst/>
            <a:gdLst>
              <a:gd name="connsiteX0" fmla="*/ 767999 w 1535998"/>
              <a:gd name="connsiteY0" fmla="*/ 0 h 1535998"/>
              <a:gd name="connsiteX1" fmla="*/ 1535998 w 1535998"/>
              <a:gd name="connsiteY1" fmla="*/ 767999 h 1535998"/>
              <a:gd name="connsiteX2" fmla="*/ 767999 w 1535998"/>
              <a:gd name="connsiteY2" fmla="*/ 1535998 h 1535998"/>
              <a:gd name="connsiteX3" fmla="*/ 0 w 1535998"/>
              <a:gd name="connsiteY3" fmla="*/ 767999 h 1535998"/>
              <a:gd name="connsiteX4" fmla="*/ 767999 w 1535998"/>
              <a:gd name="connsiteY4" fmla="*/ 0 h 15359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5998" h="1535998">
                <a:moveTo>
                  <a:pt x="767999" y="0"/>
                </a:moveTo>
                <a:cubicBezTo>
                  <a:pt x="1192153" y="0"/>
                  <a:pt x="1535998" y="343845"/>
                  <a:pt x="1535998" y="767999"/>
                </a:cubicBezTo>
                <a:cubicBezTo>
                  <a:pt x="1535998" y="1192153"/>
                  <a:pt x="1192153" y="1535998"/>
                  <a:pt x="767999" y="1535998"/>
                </a:cubicBezTo>
                <a:cubicBezTo>
                  <a:pt x="343845" y="1535998"/>
                  <a:pt x="0" y="1192153"/>
                  <a:pt x="0" y="767999"/>
                </a:cubicBezTo>
                <a:cubicBezTo>
                  <a:pt x="0" y="343845"/>
                  <a:pt x="343845" y="0"/>
                  <a:pt x="767999" y="0"/>
                </a:cubicBezTo>
                <a:close/>
              </a:path>
            </a:pathLst>
          </a:custGeom>
          <a:pattFill prst="pct25">
            <a:fgClr>
              <a:srgbClr val="FF0000"/>
            </a:fgClr>
            <a:bgClr>
              <a:schemeClr val="bg1"/>
            </a:bgClr>
          </a:pattFill>
        </p:spPr>
        <p:txBody>
          <a:bodyPr wrap="square">
            <a:noAutofit/>
          </a:bodyPr>
          <a:lstStyle>
            <a:lvl1pPr>
              <a:defRPr sz="1200">
                <a:latin typeface="Arial" panose="020B0604020202020204" pitchFamily="34" charset="0"/>
                <a:cs typeface="Arial" panose="020B0604020202020204" pitchFamily="34" charset="0"/>
              </a:defRPr>
            </a:lvl1pPr>
          </a:lstStyle>
          <a:p>
            <a:endParaRPr lang="en-US"/>
          </a:p>
        </p:txBody>
      </p:sp>
      <p:sp>
        <p:nvSpPr>
          <p:cNvPr id="18" name="Picture Placeholder 17">
            <a:extLst>
              <a:ext uri="{FF2B5EF4-FFF2-40B4-BE49-F238E27FC236}">
                <a16:creationId xmlns:a16="http://schemas.microsoft.com/office/drawing/2014/main" id="{2691E855-2A2A-6746-8EDD-C007E193F598}"/>
              </a:ext>
            </a:extLst>
          </p:cNvPr>
          <p:cNvSpPr>
            <a:spLocks noGrp="1"/>
          </p:cNvSpPr>
          <p:nvPr>
            <p:ph type="pic" sz="quarter" idx="15"/>
          </p:nvPr>
        </p:nvSpPr>
        <p:spPr>
          <a:xfrm>
            <a:off x="5464146" y="3827406"/>
            <a:ext cx="1535998" cy="1535998"/>
          </a:xfrm>
          <a:custGeom>
            <a:avLst/>
            <a:gdLst>
              <a:gd name="connsiteX0" fmla="*/ 767999 w 1535998"/>
              <a:gd name="connsiteY0" fmla="*/ 0 h 1535998"/>
              <a:gd name="connsiteX1" fmla="*/ 1535998 w 1535998"/>
              <a:gd name="connsiteY1" fmla="*/ 767999 h 1535998"/>
              <a:gd name="connsiteX2" fmla="*/ 767999 w 1535998"/>
              <a:gd name="connsiteY2" fmla="*/ 1535998 h 1535998"/>
              <a:gd name="connsiteX3" fmla="*/ 0 w 1535998"/>
              <a:gd name="connsiteY3" fmla="*/ 767999 h 1535998"/>
              <a:gd name="connsiteX4" fmla="*/ 767999 w 1535998"/>
              <a:gd name="connsiteY4" fmla="*/ 0 h 15359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5998" h="1535998">
                <a:moveTo>
                  <a:pt x="767999" y="0"/>
                </a:moveTo>
                <a:cubicBezTo>
                  <a:pt x="1192153" y="0"/>
                  <a:pt x="1535998" y="343845"/>
                  <a:pt x="1535998" y="767999"/>
                </a:cubicBezTo>
                <a:cubicBezTo>
                  <a:pt x="1535998" y="1192153"/>
                  <a:pt x="1192153" y="1535998"/>
                  <a:pt x="767999" y="1535998"/>
                </a:cubicBezTo>
                <a:cubicBezTo>
                  <a:pt x="343845" y="1535998"/>
                  <a:pt x="0" y="1192153"/>
                  <a:pt x="0" y="767999"/>
                </a:cubicBezTo>
                <a:cubicBezTo>
                  <a:pt x="0" y="343845"/>
                  <a:pt x="343845" y="0"/>
                  <a:pt x="767999" y="0"/>
                </a:cubicBezTo>
                <a:close/>
              </a:path>
            </a:pathLst>
          </a:custGeom>
          <a:pattFill prst="pct25">
            <a:fgClr>
              <a:srgbClr val="FF0000"/>
            </a:fgClr>
            <a:bgClr>
              <a:schemeClr val="bg1"/>
            </a:bgClr>
          </a:pattFill>
        </p:spPr>
        <p:txBody>
          <a:bodyPr wrap="square">
            <a:noAutofit/>
          </a:bodyPr>
          <a:lstStyle>
            <a:lvl1pPr>
              <a:defRPr sz="1200">
                <a:latin typeface="Arial" panose="020B0604020202020204" pitchFamily="34" charset="0"/>
                <a:cs typeface="Arial" panose="020B0604020202020204" pitchFamily="34" charset="0"/>
              </a:defRPr>
            </a:lvl1pPr>
          </a:lstStyle>
          <a:p>
            <a:endParaRPr lang="en-US"/>
          </a:p>
        </p:txBody>
      </p:sp>
      <p:sp>
        <p:nvSpPr>
          <p:cNvPr id="19" name="Picture Placeholder 18">
            <a:extLst>
              <a:ext uri="{FF2B5EF4-FFF2-40B4-BE49-F238E27FC236}">
                <a16:creationId xmlns:a16="http://schemas.microsoft.com/office/drawing/2014/main" id="{9E9A6012-9FC3-A546-826C-6E4671F33C26}"/>
              </a:ext>
            </a:extLst>
          </p:cNvPr>
          <p:cNvSpPr>
            <a:spLocks noGrp="1"/>
          </p:cNvSpPr>
          <p:nvPr>
            <p:ph type="pic" sz="quarter" idx="16"/>
          </p:nvPr>
        </p:nvSpPr>
        <p:spPr>
          <a:xfrm>
            <a:off x="7731338" y="3827406"/>
            <a:ext cx="1535998" cy="1535998"/>
          </a:xfrm>
          <a:custGeom>
            <a:avLst/>
            <a:gdLst>
              <a:gd name="connsiteX0" fmla="*/ 767999 w 1535998"/>
              <a:gd name="connsiteY0" fmla="*/ 0 h 1535998"/>
              <a:gd name="connsiteX1" fmla="*/ 1535998 w 1535998"/>
              <a:gd name="connsiteY1" fmla="*/ 767999 h 1535998"/>
              <a:gd name="connsiteX2" fmla="*/ 767999 w 1535998"/>
              <a:gd name="connsiteY2" fmla="*/ 1535998 h 1535998"/>
              <a:gd name="connsiteX3" fmla="*/ 0 w 1535998"/>
              <a:gd name="connsiteY3" fmla="*/ 767999 h 1535998"/>
              <a:gd name="connsiteX4" fmla="*/ 767999 w 1535998"/>
              <a:gd name="connsiteY4" fmla="*/ 0 h 15359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5998" h="1535998">
                <a:moveTo>
                  <a:pt x="767999" y="0"/>
                </a:moveTo>
                <a:cubicBezTo>
                  <a:pt x="1192153" y="0"/>
                  <a:pt x="1535998" y="343845"/>
                  <a:pt x="1535998" y="767999"/>
                </a:cubicBezTo>
                <a:cubicBezTo>
                  <a:pt x="1535998" y="1192153"/>
                  <a:pt x="1192153" y="1535998"/>
                  <a:pt x="767999" y="1535998"/>
                </a:cubicBezTo>
                <a:cubicBezTo>
                  <a:pt x="343845" y="1535998"/>
                  <a:pt x="0" y="1192153"/>
                  <a:pt x="0" y="767999"/>
                </a:cubicBezTo>
                <a:cubicBezTo>
                  <a:pt x="0" y="343845"/>
                  <a:pt x="343845" y="0"/>
                  <a:pt x="767999" y="0"/>
                </a:cubicBezTo>
                <a:close/>
              </a:path>
            </a:pathLst>
          </a:custGeom>
          <a:pattFill prst="pct25">
            <a:fgClr>
              <a:srgbClr val="FF0000"/>
            </a:fgClr>
            <a:bgClr>
              <a:schemeClr val="bg1"/>
            </a:bgClr>
          </a:pattFill>
        </p:spPr>
        <p:txBody>
          <a:bodyPr wrap="square">
            <a:noAutofit/>
          </a:bodyPr>
          <a:lstStyle>
            <a:lvl1pPr>
              <a:defRPr sz="1200">
                <a:latin typeface="Arial" panose="020B0604020202020204" pitchFamily="34" charset="0"/>
                <a:cs typeface="Arial" panose="020B0604020202020204" pitchFamily="34" charset="0"/>
              </a:defRPr>
            </a:lvl1pPr>
          </a:lstStyle>
          <a:p>
            <a:endParaRPr lang="en-US"/>
          </a:p>
        </p:txBody>
      </p:sp>
      <p:sp>
        <p:nvSpPr>
          <p:cNvPr id="15" name="Picture Placeholder 14">
            <a:extLst>
              <a:ext uri="{FF2B5EF4-FFF2-40B4-BE49-F238E27FC236}">
                <a16:creationId xmlns:a16="http://schemas.microsoft.com/office/drawing/2014/main" id="{D41E4A14-60D4-E242-A6BD-1AF638DC7A99}"/>
              </a:ext>
            </a:extLst>
          </p:cNvPr>
          <p:cNvSpPr>
            <a:spLocks noGrp="1"/>
          </p:cNvSpPr>
          <p:nvPr>
            <p:ph type="pic" sz="quarter" idx="11"/>
          </p:nvPr>
        </p:nvSpPr>
        <p:spPr>
          <a:xfrm>
            <a:off x="650838" y="1059193"/>
            <a:ext cx="1535998" cy="1535998"/>
          </a:xfrm>
          <a:custGeom>
            <a:avLst/>
            <a:gdLst>
              <a:gd name="connsiteX0" fmla="*/ 767999 w 1535998"/>
              <a:gd name="connsiteY0" fmla="*/ 0 h 1535998"/>
              <a:gd name="connsiteX1" fmla="*/ 1535998 w 1535998"/>
              <a:gd name="connsiteY1" fmla="*/ 767999 h 1535998"/>
              <a:gd name="connsiteX2" fmla="*/ 767999 w 1535998"/>
              <a:gd name="connsiteY2" fmla="*/ 1535998 h 1535998"/>
              <a:gd name="connsiteX3" fmla="*/ 0 w 1535998"/>
              <a:gd name="connsiteY3" fmla="*/ 767999 h 1535998"/>
              <a:gd name="connsiteX4" fmla="*/ 767999 w 1535998"/>
              <a:gd name="connsiteY4" fmla="*/ 0 h 15359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5998" h="1535998">
                <a:moveTo>
                  <a:pt x="767999" y="0"/>
                </a:moveTo>
                <a:cubicBezTo>
                  <a:pt x="1192153" y="0"/>
                  <a:pt x="1535998" y="343845"/>
                  <a:pt x="1535998" y="767999"/>
                </a:cubicBezTo>
                <a:cubicBezTo>
                  <a:pt x="1535998" y="1192153"/>
                  <a:pt x="1192153" y="1535998"/>
                  <a:pt x="767999" y="1535998"/>
                </a:cubicBezTo>
                <a:cubicBezTo>
                  <a:pt x="343845" y="1535998"/>
                  <a:pt x="0" y="1192153"/>
                  <a:pt x="0" y="767999"/>
                </a:cubicBezTo>
                <a:cubicBezTo>
                  <a:pt x="0" y="343845"/>
                  <a:pt x="343845" y="0"/>
                  <a:pt x="767999" y="0"/>
                </a:cubicBezTo>
                <a:close/>
              </a:path>
            </a:pathLst>
          </a:custGeom>
          <a:pattFill prst="pct25">
            <a:fgClr>
              <a:srgbClr val="FF0000"/>
            </a:fgClr>
            <a:bgClr>
              <a:schemeClr val="bg1"/>
            </a:bgClr>
          </a:pattFill>
        </p:spPr>
        <p:txBody>
          <a:bodyPr wrap="square">
            <a:noAutofit/>
          </a:bodyPr>
          <a:lstStyle>
            <a:lvl1pPr>
              <a:defRPr sz="1200">
                <a:latin typeface="Arial" panose="020B0604020202020204" pitchFamily="34" charset="0"/>
                <a:cs typeface="Arial" panose="020B0604020202020204" pitchFamily="34" charset="0"/>
              </a:defRPr>
            </a:lvl1pPr>
          </a:lstStyle>
          <a:p>
            <a:endParaRPr lang="en-US"/>
          </a:p>
        </p:txBody>
      </p:sp>
    </p:spTree>
    <p:extLst>
      <p:ext uri="{BB962C8B-B14F-4D97-AF65-F5344CB8AC3E}">
        <p14:creationId xmlns:p14="http://schemas.microsoft.com/office/powerpoint/2010/main" val="9228144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Layout 13">
    <p:spTree>
      <p:nvGrpSpPr>
        <p:cNvPr id="1" name=""/>
        <p:cNvGrpSpPr/>
        <p:nvPr/>
      </p:nvGrpSpPr>
      <p:grpSpPr>
        <a:xfrm>
          <a:off x="0" y="0"/>
          <a:ext cx="0" cy="0"/>
          <a:chOff x="0" y="0"/>
          <a:chExt cx="0" cy="0"/>
        </a:xfrm>
      </p:grpSpPr>
      <p:sp>
        <p:nvSpPr>
          <p:cNvPr id="20" name="Picture Placeholder 19">
            <a:extLst>
              <a:ext uri="{FF2B5EF4-FFF2-40B4-BE49-F238E27FC236}">
                <a16:creationId xmlns:a16="http://schemas.microsoft.com/office/drawing/2014/main" id="{0E9E88E6-EC8E-F141-9576-663AC3528356}"/>
              </a:ext>
            </a:extLst>
          </p:cNvPr>
          <p:cNvSpPr>
            <a:spLocks noGrp="1"/>
          </p:cNvSpPr>
          <p:nvPr>
            <p:ph type="pic" sz="quarter" idx="11"/>
          </p:nvPr>
        </p:nvSpPr>
        <p:spPr>
          <a:xfrm>
            <a:off x="5232047" y="636780"/>
            <a:ext cx="1977912" cy="1977912"/>
          </a:xfrm>
          <a:custGeom>
            <a:avLst/>
            <a:gdLst>
              <a:gd name="connsiteX0" fmla="*/ 988956 w 1977912"/>
              <a:gd name="connsiteY0" fmla="*/ 0 h 1977912"/>
              <a:gd name="connsiteX1" fmla="*/ 1557566 w 1977912"/>
              <a:gd name="connsiteY1" fmla="*/ 0 h 1977912"/>
              <a:gd name="connsiteX2" fmla="*/ 1977912 w 1977912"/>
              <a:gd name="connsiteY2" fmla="*/ 420346 h 1977912"/>
              <a:gd name="connsiteX3" fmla="*/ 1977912 w 1977912"/>
              <a:gd name="connsiteY3" fmla="*/ 988956 h 1977912"/>
              <a:gd name="connsiteX4" fmla="*/ 988956 w 1977912"/>
              <a:gd name="connsiteY4" fmla="*/ 1977912 h 1977912"/>
              <a:gd name="connsiteX5" fmla="*/ 420346 w 1977912"/>
              <a:gd name="connsiteY5" fmla="*/ 1977912 h 1977912"/>
              <a:gd name="connsiteX6" fmla="*/ 0 w 1977912"/>
              <a:gd name="connsiteY6" fmla="*/ 1557566 h 1977912"/>
              <a:gd name="connsiteX7" fmla="*/ 0 w 1977912"/>
              <a:gd name="connsiteY7" fmla="*/ 988956 h 1977912"/>
              <a:gd name="connsiteX8" fmla="*/ 988956 w 1977912"/>
              <a:gd name="connsiteY8" fmla="*/ 0 h 1977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77912" h="1977912">
                <a:moveTo>
                  <a:pt x="988956" y="0"/>
                </a:moveTo>
                <a:lnTo>
                  <a:pt x="1557566" y="0"/>
                </a:lnTo>
                <a:cubicBezTo>
                  <a:pt x="1789717" y="0"/>
                  <a:pt x="1977912" y="188195"/>
                  <a:pt x="1977912" y="420346"/>
                </a:cubicBezTo>
                <a:lnTo>
                  <a:pt x="1977912" y="988956"/>
                </a:lnTo>
                <a:cubicBezTo>
                  <a:pt x="1977912" y="1535141"/>
                  <a:pt x="1535141" y="1977912"/>
                  <a:pt x="988956" y="1977912"/>
                </a:cubicBezTo>
                <a:lnTo>
                  <a:pt x="420346" y="1977912"/>
                </a:lnTo>
                <a:cubicBezTo>
                  <a:pt x="188195" y="1977912"/>
                  <a:pt x="0" y="1789717"/>
                  <a:pt x="0" y="1557566"/>
                </a:cubicBezTo>
                <a:lnTo>
                  <a:pt x="0" y="988956"/>
                </a:lnTo>
                <a:cubicBezTo>
                  <a:pt x="0" y="442771"/>
                  <a:pt x="442771" y="0"/>
                  <a:pt x="988956" y="0"/>
                </a:cubicBezTo>
                <a:close/>
              </a:path>
            </a:pathLst>
          </a:custGeom>
          <a:pattFill prst="pct25">
            <a:fgClr>
              <a:srgbClr val="FF0000"/>
            </a:fgClr>
            <a:bgClr>
              <a:schemeClr val="bg1"/>
            </a:bgClr>
          </a:pattFill>
        </p:spPr>
        <p:txBody>
          <a:bodyPr wrap="square">
            <a:noAutofit/>
          </a:bodyPr>
          <a:lstStyle>
            <a:lvl1pPr>
              <a:defRPr sz="1200">
                <a:latin typeface="Arial" panose="020B0604020202020204" pitchFamily="34" charset="0"/>
                <a:cs typeface="Arial" panose="020B0604020202020204" pitchFamily="34" charset="0"/>
              </a:defRPr>
            </a:lvl1pPr>
          </a:lstStyle>
          <a:p>
            <a:endParaRPr lang="en-US"/>
          </a:p>
        </p:txBody>
      </p:sp>
      <p:sp>
        <p:nvSpPr>
          <p:cNvPr id="22" name="Picture Placeholder 21">
            <a:extLst>
              <a:ext uri="{FF2B5EF4-FFF2-40B4-BE49-F238E27FC236}">
                <a16:creationId xmlns:a16="http://schemas.microsoft.com/office/drawing/2014/main" id="{28F0FFBB-5175-2A48-ACEB-D803E695281A}"/>
              </a:ext>
            </a:extLst>
          </p:cNvPr>
          <p:cNvSpPr>
            <a:spLocks noGrp="1"/>
          </p:cNvSpPr>
          <p:nvPr>
            <p:ph type="pic" sz="quarter" idx="12"/>
          </p:nvPr>
        </p:nvSpPr>
        <p:spPr>
          <a:xfrm>
            <a:off x="4950688" y="2915797"/>
            <a:ext cx="1977912" cy="1977912"/>
          </a:xfrm>
          <a:custGeom>
            <a:avLst/>
            <a:gdLst>
              <a:gd name="connsiteX0" fmla="*/ 988956 w 1977912"/>
              <a:gd name="connsiteY0" fmla="*/ 0 h 1977912"/>
              <a:gd name="connsiteX1" fmla="*/ 1557566 w 1977912"/>
              <a:gd name="connsiteY1" fmla="*/ 0 h 1977912"/>
              <a:gd name="connsiteX2" fmla="*/ 1977912 w 1977912"/>
              <a:gd name="connsiteY2" fmla="*/ 420346 h 1977912"/>
              <a:gd name="connsiteX3" fmla="*/ 1977912 w 1977912"/>
              <a:gd name="connsiteY3" fmla="*/ 988956 h 1977912"/>
              <a:gd name="connsiteX4" fmla="*/ 988956 w 1977912"/>
              <a:gd name="connsiteY4" fmla="*/ 1977912 h 1977912"/>
              <a:gd name="connsiteX5" fmla="*/ 420346 w 1977912"/>
              <a:gd name="connsiteY5" fmla="*/ 1977912 h 1977912"/>
              <a:gd name="connsiteX6" fmla="*/ 0 w 1977912"/>
              <a:gd name="connsiteY6" fmla="*/ 1557566 h 1977912"/>
              <a:gd name="connsiteX7" fmla="*/ 0 w 1977912"/>
              <a:gd name="connsiteY7" fmla="*/ 988956 h 1977912"/>
              <a:gd name="connsiteX8" fmla="*/ 988956 w 1977912"/>
              <a:gd name="connsiteY8" fmla="*/ 0 h 1977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77912" h="1977912">
                <a:moveTo>
                  <a:pt x="988956" y="0"/>
                </a:moveTo>
                <a:lnTo>
                  <a:pt x="1557566" y="0"/>
                </a:lnTo>
                <a:cubicBezTo>
                  <a:pt x="1789717" y="0"/>
                  <a:pt x="1977912" y="188195"/>
                  <a:pt x="1977912" y="420346"/>
                </a:cubicBezTo>
                <a:lnTo>
                  <a:pt x="1977912" y="988956"/>
                </a:lnTo>
                <a:cubicBezTo>
                  <a:pt x="1977912" y="1535141"/>
                  <a:pt x="1535141" y="1977912"/>
                  <a:pt x="988956" y="1977912"/>
                </a:cubicBezTo>
                <a:lnTo>
                  <a:pt x="420346" y="1977912"/>
                </a:lnTo>
                <a:cubicBezTo>
                  <a:pt x="188195" y="1977912"/>
                  <a:pt x="0" y="1789717"/>
                  <a:pt x="0" y="1557566"/>
                </a:cubicBezTo>
                <a:lnTo>
                  <a:pt x="0" y="988956"/>
                </a:lnTo>
                <a:cubicBezTo>
                  <a:pt x="0" y="442771"/>
                  <a:pt x="442771" y="0"/>
                  <a:pt x="988956" y="0"/>
                </a:cubicBezTo>
                <a:close/>
              </a:path>
            </a:pathLst>
          </a:custGeom>
          <a:pattFill prst="pct25">
            <a:fgClr>
              <a:srgbClr val="FF0000"/>
            </a:fgClr>
            <a:bgClr>
              <a:schemeClr val="bg1"/>
            </a:bgClr>
          </a:pattFill>
        </p:spPr>
        <p:txBody>
          <a:bodyPr wrap="square">
            <a:noAutofit/>
          </a:bodyPr>
          <a:lstStyle>
            <a:lvl1pPr>
              <a:defRPr sz="1200">
                <a:latin typeface="Arial" panose="020B0604020202020204" pitchFamily="34" charset="0"/>
                <a:cs typeface="Arial" panose="020B0604020202020204" pitchFamily="34" charset="0"/>
              </a:defRPr>
            </a:lvl1pPr>
          </a:lstStyle>
          <a:p>
            <a:endParaRPr lang="en-US"/>
          </a:p>
        </p:txBody>
      </p:sp>
      <p:sp>
        <p:nvSpPr>
          <p:cNvPr id="21" name="Picture Placeholder 20">
            <a:extLst>
              <a:ext uri="{FF2B5EF4-FFF2-40B4-BE49-F238E27FC236}">
                <a16:creationId xmlns:a16="http://schemas.microsoft.com/office/drawing/2014/main" id="{77FF41C1-07C1-144D-9A41-1AE6B02B25CA}"/>
              </a:ext>
            </a:extLst>
          </p:cNvPr>
          <p:cNvSpPr>
            <a:spLocks noGrp="1"/>
          </p:cNvSpPr>
          <p:nvPr>
            <p:ph type="pic" sz="quarter" idx="13"/>
          </p:nvPr>
        </p:nvSpPr>
        <p:spPr>
          <a:xfrm>
            <a:off x="7209959" y="2077328"/>
            <a:ext cx="1977912" cy="1977912"/>
          </a:xfrm>
          <a:custGeom>
            <a:avLst/>
            <a:gdLst>
              <a:gd name="connsiteX0" fmla="*/ 988956 w 1977912"/>
              <a:gd name="connsiteY0" fmla="*/ 0 h 1977912"/>
              <a:gd name="connsiteX1" fmla="*/ 1557566 w 1977912"/>
              <a:gd name="connsiteY1" fmla="*/ 0 h 1977912"/>
              <a:gd name="connsiteX2" fmla="*/ 1977912 w 1977912"/>
              <a:gd name="connsiteY2" fmla="*/ 420346 h 1977912"/>
              <a:gd name="connsiteX3" fmla="*/ 1977912 w 1977912"/>
              <a:gd name="connsiteY3" fmla="*/ 988956 h 1977912"/>
              <a:gd name="connsiteX4" fmla="*/ 988956 w 1977912"/>
              <a:gd name="connsiteY4" fmla="*/ 1977912 h 1977912"/>
              <a:gd name="connsiteX5" fmla="*/ 420346 w 1977912"/>
              <a:gd name="connsiteY5" fmla="*/ 1977912 h 1977912"/>
              <a:gd name="connsiteX6" fmla="*/ 0 w 1977912"/>
              <a:gd name="connsiteY6" fmla="*/ 1557566 h 1977912"/>
              <a:gd name="connsiteX7" fmla="*/ 0 w 1977912"/>
              <a:gd name="connsiteY7" fmla="*/ 988956 h 1977912"/>
              <a:gd name="connsiteX8" fmla="*/ 988956 w 1977912"/>
              <a:gd name="connsiteY8" fmla="*/ 0 h 1977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77912" h="1977912">
                <a:moveTo>
                  <a:pt x="988956" y="0"/>
                </a:moveTo>
                <a:lnTo>
                  <a:pt x="1557566" y="0"/>
                </a:lnTo>
                <a:cubicBezTo>
                  <a:pt x="1789717" y="0"/>
                  <a:pt x="1977912" y="188195"/>
                  <a:pt x="1977912" y="420346"/>
                </a:cubicBezTo>
                <a:lnTo>
                  <a:pt x="1977912" y="988956"/>
                </a:lnTo>
                <a:cubicBezTo>
                  <a:pt x="1977912" y="1535141"/>
                  <a:pt x="1535141" y="1977912"/>
                  <a:pt x="988956" y="1977912"/>
                </a:cubicBezTo>
                <a:lnTo>
                  <a:pt x="420346" y="1977912"/>
                </a:lnTo>
                <a:cubicBezTo>
                  <a:pt x="188195" y="1977912"/>
                  <a:pt x="0" y="1789717"/>
                  <a:pt x="0" y="1557566"/>
                </a:cubicBezTo>
                <a:lnTo>
                  <a:pt x="0" y="988956"/>
                </a:lnTo>
                <a:cubicBezTo>
                  <a:pt x="0" y="442771"/>
                  <a:pt x="442771" y="0"/>
                  <a:pt x="988956" y="0"/>
                </a:cubicBezTo>
                <a:close/>
              </a:path>
            </a:pathLst>
          </a:custGeom>
          <a:pattFill prst="pct25">
            <a:fgClr>
              <a:srgbClr val="FF0000"/>
            </a:fgClr>
            <a:bgClr>
              <a:schemeClr val="bg1"/>
            </a:bgClr>
          </a:pattFill>
        </p:spPr>
        <p:txBody>
          <a:bodyPr wrap="square">
            <a:noAutofit/>
          </a:bodyPr>
          <a:lstStyle>
            <a:lvl1pPr>
              <a:defRPr sz="1200">
                <a:latin typeface="Arial" panose="020B0604020202020204" pitchFamily="34" charset="0"/>
                <a:cs typeface="Arial" panose="020B0604020202020204" pitchFamily="34" charset="0"/>
              </a:defRPr>
            </a:lvl1pPr>
          </a:lstStyle>
          <a:p>
            <a:endParaRPr lang="en-US"/>
          </a:p>
        </p:txBody>
      </p:sp>
      <p:sp>
        <p:nvSpPr>
          <p:cNvPr id="23" name="Picture Placeholder 22">
            <a:extLst>
              <a:ext uri="{FF2B5EF4-FFF2-40B4-BE49-F238E27FC236}">
                <a16:creationId xmlns:a16="http://schemas.microsoft.com/office/drawing/2014/main" id="{24E728A9-9503-8743-95FC-8798EF0F38E4}"/>
              </a:ext>
            </a:extLst>
          </p:cNvPr>
          <p:cNvSpPr>
            <a:spLocks noGrp="1"/>
          </p:cNvSpPr>
          <p:nvPr>
            <p:ph type="pic" sz="quarter" idx="14"/>
          </p:nvPr>
        </p:nvSpPr>
        <p:spPr>
          <a:xfrm>
            <a:off x="7203746" y="4243308"/>
            <a:ext cx="1977912" cy="1977912"/>
          </a:xfrm>
          <a:custGeom>
            <a:avLst/>
            <a:gdLst>
              <a:gd name="connsiteX0" fmla="*/ 988956 w 1977912"/>
              <a:gd name="connsiteY0" fmla="*/ 0 h 1977912"/>
              <a:gd name="connsiteX1" fmla="*/ 1557566 w 1977912"/>
              <a:gd name="connsiteY1" fmla="*/ 0 h 1977912"/>
              <a:gd name="connsiteX2" fmla="*/ 1977912 w 1977912"/>
              <a:gd name="connsiteY2" fmla="*/ 420346 h 1977912"/>
              <a:gd name="connsiteX3" fmla="*/ 1977912 w 1977912"/>
              <a:gd name="connsiteY3" fmla="*/ 988956 h 1977912"/>
              <a:gd name="connsiteX4" fmla="*/ 988956 w 1977912"/>
              <a:gd name="connsiteY4" fmla="*/ 1977912 h 1977912"/>
              <a:gd name="connsiteX5" fmla="*/ 420346 w 1977912"/>
              <a:gd name="connsiteY5" fmla="*/ 1977912 h 1977912"/>
              <a:gd name="connsiteX6" fmla="*/ 0 w 1977912"/>
              <a:gd name="connsiteY6" fmla="*/ 1557566 h 1977912"/>
              <a:gd name="connsiteX7" fmla="*/ 0 w 1977912"/>
              <a:gd name="connsiteY7" fmla="*/ 988956 h 1977912"/>
              <a:gd name="connsiteX8" fmla="*/ 988956 w 1977912"/>
              <a:gd name="connsiteY8" fmla="*/ 0 h 1977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77912" h="1977912">
                <a:moveTo>
                  <a:pt x="988956" y="0"/>
                </a:moveTo>
                <a:lnTo>
                  <a:pt x="1557566" y="0"/>
                </a:lnTo>
                <a:cubicBezTo>
                  <a:pt x="1789717" y="0"/>
                  <a:pt x="1977912" y="188195"/>
                  <a:pt x="1977912" y="420346"/>
                </a:cubicBezTo>
                <a:lnTo>
                  <a:pt x="1977912" y="988956"/>
                </a:lnTo>
                <a:cubicBezTo>
                  <a:pt x="1977912" y="1535141"/>
                  <a:pt x="1535141" y="1977912"/>
                  <a:pt x="988956" y="1977912"/>
                </a:cubicBezTo>
                <a:lnTo>
                  <a:pt x="420346" y="1977912"/>
                </a:lnTo>
                <a:cubicBezTo>
                  <a:pt x="188195" y="1977912"/>
                  <a:pt x="0" y="1789717"/>
                  <a:pt x="0" y="1557566"/>
                </a:cubicBezTo>
                <a:lnTo>
                  <a:pt x="0" y="988956"/>
                </a:lnTo>
                <a:cubicBezTo>
                  <a:pt x="0" y="442771"/>
                  <a:pt x="442771" y="0"/>
                  <a:pt x="988956" y="0"/>
                </a:cubicBezTo>
                <a:close/>
              </a:path>
            </a:pathLst>
          </a:custGeom>
          <a:pattFill prst="pct25">
            <a:fgClr>
              <a:srgbClr val="FF0000"/>
            </a:fgClr>
            <a:bgClr>
              <a:schemeClr val="bg1"/>
            </a:bgClr>
          </a:pattFill>
        </p:spPr>
        <p:txBody>
          <a:bodyPr wrap="square">
            <a:noAutofit/>
          </a:bodyPr>
          <a:lstStyle>
            <a:lvl1pPr>
              <a:defRPr sz="1200">
                <a:latin typeface="Arial" panose="020B0604020202020204" pitchFamily="34" charset="0"/>
                <a:cs typeface="Arial" panose="020B0604020202020204" pitchFamily="34" charset="0"/>
              </a:defRPr>
            </a:lvl1pPr>
          </a:lstStyle>
          <a:p>
            <a:endParaRPr lang="en-US"/>
          </a:p>
        </p:txBody>
      </p:sp>
    </p:spTree>
    <p:extLst>
      <p:ext uri="{BB962C8B-B14F-4D97-AF65-F5344CB8AC3E}">
        <p14:creationId xmlns:p14="http://schemas.microsoft.com/office/powerpoint/2010/main" val="9341692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Layout 14">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AA1EA8B6-76E5-C246-8D9D-7D027E245FA1}"/>
              </a:ext>
            </a:extLst>
          </p:cNvPr>
          <p:cNvSpPr>
            <a:spLocks noGrp="1"/>
          </p:cNvSpPr>
          <p:nvPr>
            <p:ph type="pic" sz="quarter" idx="11"/>
          </p:nvPr>
        </p:nvSpPr>
        <p:spPr>
          <a:xfrm>
            <a:off x="1561605" y="994689"/>
            <a:ext cx="3591308" cy="4868625"/>
          </a:xfrm>
          <a:custGeom>
            <a:avLst/>
            <a:gdLst>
              <a:gd name="connsiteX0" fmla="*/ 0 w 3591308"/>
              <a:gd name="connsiteY0" fmla="*/ 0 h 4868625"/>
              <a:gd name="connsiteX1" fmla="*/ 3591308 w 3591308"/>
              <a:gd name="connsiteY1" fmla="*/ 0 h 4868625"/>
              <a:gd name="connsiteX2" fmla="*/ 3591308 w 3591308"/>
              <a:gd name="connsiteY2" fmla="*/ 4868625 h 4868625"/>
              <a:gd name="connsiteX3" fmla="*/ 0 w 3591308"/>
              <a:gd name="connsiteY3" fmla="*/ 4868625 h 4868625"/>
            </a:gdLst>
            <a:ahLst/>
            <a:cxnLst>
              <a:cxn ang="0">
                <a:pos x="connsiteX0" y="connsiteY0"/>
              </a:cxn>
              <a:cxn ang="0">
                <a:pos x="connsiteX1" y="connsiteY1"/>
              </a:cxn>
              <a:cxn ang="0">
                <a:pos x="connsiteX2" y="connsiteY2"/>
              </a:cxn>
              <a:cxn ang="0">
                <a:pos x="connsiteX3" y="connsiteY3"/>
              </a:cxn>
            </a:cxnLst>
            <a:rect l="l" t="t" r="r" b="b"/>
            <a:pathLst>
              <a:path w="3591308" h="4868625">
                <a:moveTo>
                  <a:pt x="0" y="0"/>
                </a:moveTo>
                <a:lnTo>
                  <a:pt x="3591308" y="0"/>
                </a:lnTo>
                <a:lnTo>
                  <a:pt x="3591308" y="4868625"/>
                </a:lnTo>
                <a:lnTo>
                  <a:pt x="0" y="4868625"/>
                </a:lnTo>
                <a:close/>
              </a:path>
            </a:pathLst>
          </a:custGeom>
          <a:pattFill prst="pct25">
            <a:fgClr>
              <a:srgbClr val="FF0000"/>
            </a:fgClr>
            <a:bgClr>
              <a:schemeClr val="bg1"/>
            </a:bgClr>
          </a:pattFill>
        </p:spPr>
        <p:txBody>
          <a:bodyPr wrap="square">
            <a:noAutofit/>
          </a:bodyPr>
          <a:lstStyle>
            <a:lvl1pPr>
              <a:defRPr lang="en-US" sz="1200">
                <a:latin typeface="Arial" panose="020B0604020202020204" pitchFamily="34" charset="0"/>
                <a:cs typeface="Arial" panose="020B0604020202020204" pitchFamily="34" charset="0"/>
              </a:defRPr>
            </a:lvl1pPr>
          </a:lstStyle>
          <a:p>
            <a:pPr lvl="0"/>
            <a:endParaRPr lang="en-US"/>
          </a:p>
        </p:txBody>
      </p:sp>
    </p:spTree>
    <p:extLst>
      <p:ext uri="{BB962C8B-B14F-4D97-AF65-F5344CB8AC3E}">
        <p14:creationId xmlns:p14="http://schemas.microsoft.com/office/powerpoint/2010/main" val="5534892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Layout 15">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9462B982-AD50-7947-B819-1FD29A4D00D7}"/>
              </a:ext>
            </a:extLst>
          </p:cNvPr>
          <p:cNvSpPr>
            <a:spLocks noGrp="1"/>
          </p:cNvSpPr>
          <p:nvPr>
            <p:ph type="pic" sz="quarter" idx="11"/>
          </p:nvPr>
        </p:nvSpPr>
        <p:spPr>
          <a:xfrm>
            <a:off x="6079660" y="2030284"/>
            <a:ext cx="4001803" cy="3943018"/>
          </a:xfrm>
          <a:custGeom>
            <a:avLst/>
            <a:gdLst>
              <a:gd name="connsiteX0" fmla="*/ 1337978 w 4001803"/>
              <a:gd name="connsiteY0" fmla="*/ 449 h 3943018"/>
              <a:gd name="connsiteX1" fmla="*/ 2255101 w 4001803"/>
              <a:gd name="connsiteY1" fmla="*/ 142649 h 3943018"/>
              <a:gd name="connsiteX2" fmla="*/ 4000833 w 4001803"/>
              <a:gd name="connsiteY2" fmla="*/ 1905223 h 3943018"/>
              <a:gd name="connsiteX3" fmla="*/ 2427502 w 4001803"/>
              <a:gd name="connsiteY3" fmla="*/ 3927603 h 3943018"/>
              <a:gd name="connsiteX4" fmla="*/ 390747 w 4001803"/>
              <a:gd name="connsiteY4" fmla="*/ 2502016 h 3943018"/>
              <a:gd name="connsiteX5" fmla="*/ 226464 w 4001803"/>
              <a:gd name="connsiteY5" fmla="*/ 452392 h 3943018"/>
              <a:gd name="connsiteX6" fmla="*/ 1337978 w 4001803"/>
              <a:gd name="connsiteY6" fmla="*/ 449 h 394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01803" h="3943018">
                <a:moveTo>
                  <a:pt x="1337978" y="449"/>
                </a:moveTo>
                <a:cubicBezTo>
                  <a:pt x="1624807" y="-5141"/>
                  <a:pt x="1937954" y="41467"/>
                  <a:pt x="2255101" y="142649"/>
                </a:cubicBezTo>
                <a:cubicBezTo>
                  <a:pt x="3096567" y="410010"/>
                  <a:pt x="3968934" y="1061202"/>
                  <a:pt x="4000833" y="1905223"/>
                </a:cubicBezTo>
                <a:cubicBezTo>
                  <a:pt x="4033631" y="2752598"/>
                  <a:pt x="3229315" y="3791899"/>
                  <a:pt x="2427502" y="3927603"/>
                </a:cubicBezTo>
                <a:cubicBezTo>
                  <a:pt x="1629043" y="4062409"/>
                  <a:pt x="832185" y="3290259"/>
                  <a:pt x="390747" y="2502016"/>
                </a:cubicBezTo>
                <a:cubicBezTo>
                  <a:pt x="-50691" y="1713773"/>
                  <a:pt x="-135808" y="912794"/>
                  <a:pt x="226464" y="452392"/>
                </a:cubicBezTo>
                <a:cubicBezTo>
                  <a:pt x="454984" y="164081"/>
                  <a:pt x="859929" y="9767"/>
                  <a:pt x="1337978" y="449"/>
                </a:cubicBezTo>
                <a:close/>
              </a:path>
            </a:pathLst>
          </a:custGeom>
          <a:pattFill prst="pct25">
            <a:fgClr>
              <a:srgbClr val="FF0000"/>
            </a:fgClr>
            <a:bgClr>
              <a:schemeClr val="bg1"/>
            </a:bgClr>
          </a:pattFill>
        </p:spPr>
        <p:txBody>
          <a:bodyPr wrap="square">
            <a:noAutofit/>
          </a:bodyPr>
          <a:lstStyle>
            <a:lvl1pPr>
              <a:defRPr lang="en-US" sz="1200">
                <a:latin typeface="Arial" panose="020B0604020202020204" pitchFamily="34" charset="0"/>
                <a:cs typeface="Arial" panose="020B0604020202020204" pitchFamily="34" charset="0"/>
              </a:defRPr>
            </a:lvl1pPr>
          </a:lstStyle>
          <a:p>
            <a:pPr lvl="0"/>
            <a:endParaRPr lang="en-US"/>
          </a:p>
        </p:txBody>
      </p:sp>
    </p:spTree>
    <p:extLst>
      <p:ext uri="{BB962C8B-B14F-4D97-AF65-F5344CB8AC3E}">
        <p14:creationId xmlns:p14="http://schemas.microsoft.com/office/powerpoint/2010/main" val="34713069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Layout 16">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DAB28BAB-4B2D-5841-8F85-6FBF560EC77A}"/>
              </a:ext>
            </a:extLst>
          </p:cNvPr>
          <p:cNvSpPr>
            <a:spLocks noGrp="1"/>
          </p:cNvSpPr>
          <p:nvPr>
            <p:ph type="pic" sz="quarter" idx="11"/>
          </p:nvPr>
        </p:nvSpPr>
        <p:spPr>
          <a:xfrm>
            <a:off x="1208910" y="1124319"/>
            <a:ext cx="4609364" cy="4609364"/>
          </a:xfrm>
          <a:custGeom>
            <a:avLst/>
            <a:gdLst>
              <a:gd name="connsiteX0" fmla="*/ 2304682 w 4609364"/>
              <a:gd name="connsiteY0" fmla="*/ 0 h 4609364"/>
              <a:gd name="connsiteX1" fmla="*/ 4609364 w 4609364"/>
              <a:gd name="connsiteY1" fmla="*/ 2304682 h 4609364"/>
              <a:gd name="connsiteX2" fmla="*/ 2304682 w 4609364"/>
              <a:gd name="connsiteY2" fmla="*/ 4609364 h 4609364"/>
              <a:gd name="connsiteX3" fmla="*/ 0 w 4609364"/>
              <a:gd name="connsiteY3" fmla="*/ 2304682 h 4609364"/>
              <a:gd name="connsiteX4" fmla="*/ 2304682 w 4609364"/>
              <a:gd name="connsiteY4" fmla="*/ 0 h 46093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09364" h="4609364">
                <a:moveTo>
                  <a:pt x="2304682" y="0"/>
                </a:moveTo>
                <a:cubicBezTo>
                  <a:pt x="3577523" y="0"/>
                  <a:pt x="4609364" y="1031841"/>
                  <a:pt x="4609364" y="2304682"/>
                </a:cubicBezTo>
                <a:cubicBezTo>
                  <a:pt x="4609364" y="3577523"/>
                  <a:pt x="3577523" y="4609364"/>
                  <a:pt x="2304682" y="4609364"/>
                </a:cubicBezTo>
                <a:cubicBezTo>
                  <a:pt x="1031841" y="4609364"/>
                  <a:pt x="0" y="3577523"/>
                  <a:pt x="0" y="2304682"/>
                </a:cubicBezTo>
                <a:cubicBezTo>
                  <a:pt x="0" y="1031841"/>
                  <a:pt x="1031841" y="0"/>
                  <a:pt x="2304682" y="0"/>
                </a:cubicBezTo>
                <a:close/>
              </a:path>
            </a:pathLst>
          </a:custGeom>
          <a:pattFill prst="pct25">
            <a:fgClr>
              <a:srgbClr val="FF0000"/>
            </a:fgClr>
            <a:bgClr>
              <a:schemeClr val="bg1"/>
            </a:bgClr>
          </a:pattFill>
        </p:spPr>
        <p:txBody>
          <a:bodyPr wrap="square">
            <a:noAutofit/>
          </a:bodyPr>
          <a:lstStyle>
            <a:lvl1pPr>
              <a:defRPr lang="en-US" sz="1200">
                <a:latin typeface="Arial" panose="020B0604020202020204" pitchFamily="34" charset="0"/>
                <a:cs typeface="Arial" panose="020B0604020202020204" pitchFamily="34" charset="0"/>
              </a:defRPr>
            </a:lvl1pPr>
          </a:lstStyle>
          <a:p>
            <a:pPr lvl="0"/>
            <a:endParaRPr lang="en-US"/>
          </a:p>
        </p:txBody>
      </p:sp>
    </p:spTree>
    <p:extLst>
      <p:ext uri="{BB962C8B-B14F-4D97-AF65-F5344CB8AC3E}">
        <p14:creationId xmlns:p14="http://schemas.microsoft.com/office/powerpoint/2010/main" val="35628685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Layout 17">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36F2D75C-38C2-2946-A9D1-5A0C73B2208C}"/>
              </a:ext>
            </a:extLst>
          </p:cNvPr>
          <p:cNvSpPr>
            <a:spLocks noGrp="1"/>
          </p:cNvSpPr>
          <p:nvPr>
            <p:ph type="pic" sz="quarter" idx="12"/>
          </p:nvPr>
        </p:nvSpPr>
        <p:spPr>
          <a:xfrm>
            <a:off x="5533407" y="1427611"/>
            <a:ext cx="1125186" cy="1125186"/>
          </a:xfrm>
          <a:custGeom>
            <a:avLst/>
            <a:gdLst>
              <a:gd name="connsiteX0" fmla="*/ 562593 w 1125186"/>
              <a:gd name="connsiteY0" fmla="*/ 0 h 1125186"/>
              <a:gd name="connsiteX1" fmla="*/ 1125186 w 1125186"/>
              <a:gd name="connsiteY1" fmla="*/ 562593 h 1125186"/>
              <a:gd name="connsiteX2" fmla="*/ 562593 w 1125186"/>
              <a:gd name="connsiteY2" fmla="*/ 1125186 h 1125186"/>
              <a:gd name="connsiteX3" fmla="*/ 0 w 1125186"/>
              <a:gd name="connsiteY3" fmla="*/ 562593 h 1125186"/>
              <a:gd name="connsiteX4" fmla="*/ 562593 w 1125186"/>
              <a:gd name="connsiteY4" fmla="*/ 0 h 11251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5186" h="1125186">
                <a:moveTo>
                  <a:pt x="562593" y="0"/>
                </a:moveTo>
                <a:cubicBezTo>
                  <a:pt x="873305" y="0"/>
                  <a:pt x="1125186" y="251881"/>
                  <a:pt x="1125186" y="562593"/>
                </a:cubicBezTo>
                <a:cubicBezTo>
                  <a:pt x="1125186" y="873305"/>
                  <a:pt x="873305" y="1125186"/>
                  <a:pt x="562593" y="1125186"/>
                </a:cubicBezTo>
                <a:cubicBezTo>
                  <a:pt x="251881" y="1125186"/>
                  <a:pt x="0" y="873305"/>
                  <a:pt x="0" y="562593"/>
                </a:cubicBezTo>
                <a:cubicBezTo>
                  <a:pt x="0" y="251881"/>
                  <a:pt x="251881" y="0"/>
                  <a:pt x="562593" y="0"/>
                </a:cubicBezTo>
                <a:close/>
              </a:path>
            </a:pathLst>
          </a:custGeom>
          <a:pattFill prst="pct25">
            <a:fgClr>
              <a:srgbClr val="FF0000"/>
            </a:fgClr>
            <a:bgClr>
              <a:schemeClr val="bg1"/>
            </a:bgClr>
          </a:pattFill>
        </p:spPr>
        <p:txBody>
          <a:bodyPr wrap="square">
            <a:noAutofit/>
          </a:bodyPr>
          <a:lstStyle>
            <a:lvl1pPr>
              <a:defRPr lang="en-US" sz="1200">
                <a:latin typeface="Arial" panose="020B0604020202020204" pitchFamily="34" charset="0"/>
                <a:cs typeface="Arial" panose="020B0604020202020204" pitchFamily="34" charset="0"/>
              </a:defRPr>
            </a:lvl1pPr>
          </a:lstStyle>
          <a:p>
            <a:pPr lvl="0"/>
            <a:endParaRPr lang="en-US"/>
          </a:p>
        </p:txBody>
      </p:sp>
      <p:sp>
        <p:nvSpPr>
          <p:cNvPr id="11" name="Picture Placeholder 10">
            <a:extLst>
              <a:ext uri="{FF2B5EF4-FFF2-40B4-BE49-F238E27FC236}">
                <a16:creationId xmlns:a16="http://schemas.microsoft.com/office/drawing/2014/main" id="{B7C3BA78-1971-F84E-AE95-7DFD7CBFDBA1}"/>
              </a:ext>
            </a:extLst>
          </p:cNvPr>
          <p:cNvSpPr>
            <a:spLocks noGrp="1"/>
          </p:cNvSpPr>
          <p:nvPr>
            <p:ph type="pic" sz="quarter" idx="13"/>
          </p:nvPr>
        </p:nvSpPr>
        <p:spPr>
          <a:xfrm>
            <a:off x="8555914" y="1864044"/>
            <a:ext cx="1760278" cy="1760278"/>
          </a:xfrm>
          <a:custGeom>
            <a:avLst/>
            <a:gdLst>
              <a:gd name="connsiteX0" fmla="*/ 880139 w 1760278"/>
              <a:gd name="connsiteY0" fmla="*/ 0 h 1760278"/>
              <a:gd name="connsiteX1" fmla="*/ 1760278 w 1760278"/>
              <a:gd name="connsiteY1" fmla="*/ 880139 h 1760278"/>
              <a:gd name="connsiteX2" fmla="*/ 880139 w 1760278"/>
              <a:gd name="connsiteY2" fmla="*/ 1760278 h 1760278"/>
              <a:gd name="connsiteX3" fmla="*/ 0 w 1760278"/>
              <a:gd name="connsiteY3" fmla="*/ 880139 h 1760278"/>
              <a:gd name="connsiteX4" fmla="*/ 880139 w 1760278"/>
              <a:gd name="connsiteY4" fmla="*/ 0 h 1760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0278" h="1760278">
                <a:moveTo>
                  <a:pt x="880139" y="0"/>
                </a:moveTo>
                <a:cubicBezTo>
                  <a:pt x="1366226" y="0"/>
                  <a:pt x="1760278" y="394052"/>
                  <a:pt x="1760278" y="880139"/>
                </a:cubicBezTo>
                <a:cubicBezTo>
                  <a:pt x="1760278" y="1366226"/>
                  <a:pt x="1366226" y="1760278"/>
                  <a:pt x="880139" y="1760278"/>
                </a:cubicBezTo>
                <a:cubicBezTo>
                  <a:pt x="394052" y="1760278"/>
                  <a:pt x="0" y="1366226"/>
                  <a:pt x="0" y="880139"/>
                </a:cubicBezTo>
                <a:cubicBezTo>
                  <a:pt x="0" y="394052"/>
                  <a:pt x="394052" y="0"/>
                  <a:pt x="880139" y="0"/>
                </a:cubicBezTo>
                <a:close/>
              </a:path>
            </a:pathLst>
          </a:custGeom>
          <a:pattFill prst="pct25">
            <a:fgClr>
              <a:srgbClr val="FF0000"/>
            </a:fgClr>
            <a:bgClr>
              <a:schemeClr val="bg1"/>
            </a:bgClr>
          </a:pattFill>
        </p:spPr>
        <p:txBody>
          <a:bodyPr wrap="square">
            <a:noAutofit/>
          </a:bodyPr>
          <a:lstStyle>
            <a:lvl1pPr>
              <a:defRPr lang="en-US" sz="1200">
                <a:latin typeface="Arial" panose="020B0604020202020204" pitchFamily="34" charset="0"/>
                <a:cs typeface="Arial" panose="020B0604020202020204" pitchFamily="34" charset="0"/>
              </a:defRPr>
            </a:lvl1pPr>
          </a:lstStyle>
          <a:p>
            <a:pPr lvl="0"/>
            <a:endParaRPr lang="en-US"/>
          </a:p>
        </p:txBody>
      </p:sp>
      <p:sp>
        <p:nvSpPr>
          <p:cNvPr id="9" name="Picture Placeholder 8">
            <a:extLst>
              <a:ext uri="{FF2B5EF4-FFF2-40B4-BE49-F238E27FC236}">
                <a16:creationId xmlns:a16="http://schemas.microsoft.com/office/drawing/2014/main" id="{27048E7E-B661-5D4A-9656-5695D29FCED5}"/>
              </a:ext>
            </a:extLst>
          </p:cNvPr>
          <p:cNvSpPr>
            <a:spLocks noGrp="1"/>
          </p:cNvSpPr>
          <p:nvPr>
            <p:ph type="pic" sz="quarter" idx="11"/>
          </p:nvPr>
        </p:nvSpPr>
        <p:spPr>
          <a:xfrm>
            <a:off x="2119256" y="1032734"/>
            <a:ext cx="1635162" cy="1635162"/>
          </a:xfrm>
          <a:custGeom>
            <a:avLst/>
            <a:gdLst>
              <a:gd name="connsiteX0" fmla="*/ 817581 w 1635162"/>
              <a:gd name="connsiteY0" fmla="*/ 0 h 1635162"/>
              <a:gd name="connsiteX1" fmla="*/ 1635162 w 1635162"/>
              <a:gd name="connsiteY1" fmla="*/ 817581 h 1635162"/>
              <a:gd name="connsiteX2" fmla="*/ 817581 w 1635162"/>
              <a:gd name="connsiteY2" fmla="*/ 1635162 h 1635162"/>
              <a:gd name="connsiteX3" fmla="*/ 0 w 1635162"/>
              <a:gd name="connsiteY3" fmla="*/ 817581 h 1635162"/>
              <a:gd name="connsiteX4" fmla="*/ 817581 w 1635162"/>
              <a:gd name="connsiteY4" fmla="*/ 0 h 16351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162" h="1635162">
                <a:moveTo>
                  <a:pt x="817581" y="0"/>
                </a:moveTo>
                <a:cubicBezTo>
                  <a:pt x="1269119" y="0"/>
                  <a:pt x="1635162" y="366043"/>
                  <a:pt x="1635162" y="817581"/>
                </a:cubicBezTo>
                <a:cubicBezTo>
                  <a:pt x="1635162" y="1269119"/>
                  <a:pt x="1269119" y="1635162"/>
                  <a:pt x="817581" y="1635162"/>
                </a:cubicBezTo>
                <a:cubicBezTo>
                  <a:pt x="366043" y="1635162"/>
                  <a:pt x="0" y="1269119"/>
                  <a:pt x="0" y="817581"/>
                </a:cubicBezTo>
                <a:cubicBezTo>
                  <a:pt x="0" y="366043"/>
                  <a:pt x="366043" y="0"/>
                  <a:pt x="817581" y="0"/>
                </a:cubicBezTo>
                <a:close/>
              </a:path>
            </a:pathLst>
          </a:custGeom>
          <a:pattFill prst="pct25">
            <a:fgClr>
              <a:srgbClr val="FF0000"/>
            </a:fgClr>
            <a:bgClr>
              <a:schemeClr val="bg1"/>
            </a:bgClr>
          </a:pattFill>
        </p:spPr>
        <p:txBody>
          <a:bodyPr wrap="square">
            <a:noAutofit/>
          </a:bodyPr>
          <a:lstStyle>
            <a:lvl1pPr>
              <a:defRPr lang="en-US" sz="1200">
                <a:latin typeface="Arial" panose="020B0604020202020204" pitchFamily="34" charset="0"/>
                <a:cs typeface="Arial" panose="020B0604020202020204" pitchFamily="34" charset="0"/>
              </a:defRPr>
            </a:lvl1pPr>
          </a:lstStyle>
          <a:p>
            <a:pPr lvl="0"/>
            <a:endParaRPr lang="en-US"/>
          </a:p>
        </p:txBody>
      </p:sp>
    </p:spTree>
    <p:extLst>
      <p:ext uri="{BB962C8B-B14F-4D97-AF65-F5344CB8AC3E}">
        <p14:creationId xmlns:p14="http://schemas.microsoft.com/office/powerpoint/2010/main" val="3958890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Layout 18">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A3A49DE7-9DB5-4C4B-80EE-A07048ADC5F1}"/>
              </a:ext>
            </a:extLst>
          </p:cNvPr>
          <p:cNvSpPr>
            <a:spLocks noGrp="1"/>
          </p:cNvSpPr>
          <p:nvPr>
            <p:ph type="pic" sz="quarter" idx="11"/>
          </p:nvPr>
        </p:nvSpPr>
        <p:spPr>
          <a:xfrm>
            <a:off x="2279130" y="722902"/>
            <a:ext cx="4248585" cy="3992838"/>
          </a:xfrm>
          <a:custGeom>
            <a:avLst/>
            <a:gdLst>
              <a:gd name="connsiteX0" fmla="*/ 1872111 w 4248585"/>
              <a:gd name="connsiteY0" fmla="*/ 682 h 3992838"/>
              <a:gd name="connsiteX1" fmla="*/ 3631614 w 4248585"/>
              <a:gd name="connsiteY1" fmla="*/ 1132208 h 3992838"/>
              <a:gd name="connsiteX2" fmla="*/ 4069712 w 4248585"/>
              <a:gd name="connsiteY2" fmla="*/ 3310449 h 3992838"/>
              <a:gd name="connsiteX3" fmla="*/ 1758633 w 4248585"/>
              <a:gd name="connsiteY3" fmla="*/ 3943538 h 3992838"/>
              <a:gd name="connsiteX4" fmla="*/ 2703 w 4248585"/>
              <a:gd name="connsiteY4" fmla="*/ 2366630 h 3992838"/>
              <a:gd name="connsiteX5" fmla="*/ 1428713 w 4248585"/>
              <a:gd name="connsiteY5" fmla="*/ 69206 h 3992838"/>
              <a:gd name="connsiteX6" fmla="*/ 1872111 w 4248585"/>
              <a:gd name="connsiteY6" fmla="*/ 682 h 3992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8585" h="3992838">
                <a:moveTo>
                  <a:pt x="1872111" y="682"/>
                </a:moveTo>
                <a:cubicBezTo>
                  <a:pt x="2518679" y="21834"/>
                  <a:pt x="3175471" y="532696"/>
                  <a:pt x="3631614" y="1132208"/>
                </a:cubicBezTo>
                <a:cubicBezTo>
                  <a:pt x="4189702" y="1872767"/>
                  <a:pt x="4448448" y="2753278"/>
                  <a:pt x="4069712" y="3310449"/>
                </a:cubicBezTo>
                <a:cubicBezTo>
                  <a:pt x="3685356" y="3867485"/>
                  <a:pt x="2665815" y="4104013"/>
                  <a:pt x="1758633" y="3943538"/>
                </a:cubicBezTo>
                <a:cubicBezTo>
                  <a:pt x="851457" y="3783064"/>
                  <a:pt x="53323" y="3228284"/>
                  <a:pt x="2703" y="2366630"/>
                </a:cubicBezTo>
                <a:cubicBezTo>
                  <a:pt x="-48930" y="1510500"/>
                  <a:pt x="646950" y="347502"/>
                  <a:pt x="1428713" y="69206"/>
                </a:cubicBezTo>
                <a:cubicBezTo>
                  <a:pt x="1574240" y="16999"/>
                  <a:pt x="1722903" y="-4199"/>
                  <a:pt x="1872111" y="682"/>
                </a:cubicBezTo>
                <a:close/>
              </a:path>
            </a:pathLst>
          </a:custGeom>
          <a:pattFill prst="pct25">
            <a:fgClr>
              <a:srgbClr val="FF0000"/>
            </a:fgClr>
            <a:bgClr>
              <a:schemeClr val="bg1"/>
            </a:bgClr>
          </a:pattFill>
        </p:spPr>
        <p:txBody>
          <a:bodyPr wrap="square">
            <a:noAutofit/>
          </a:bodyPr>
          <a:lstStyle>
            <a:lvl1pPr>
              <a:defRPr lang="en-US" sz="1200">
                <a:latin typeface="Arial" panose="020B0604020202020204" pitchFamily="34" charset="0"/>
                <a:cs typeface="Arial" panose="020B0604020202020204" pitchFamily="34" charset="0"/>
              </a:defRPr>
            </a:lvl1pPr>
          </a:lstStyle>
          <a:p>
            <a:pPr lvl="0"/>
            <a:endParaRPr lang="en-US"/>
          </a:p>
        </p:txBody>
      </p:sp>
    </p:spTree>
    <p:extLst>
      <p:ext uri="{BB962C8B-B14F-4D97-AF65-F5344CB8AC3E}">
        <p14:creationId xmlns:p14="http://schemas.microsoft.com/office/powerpoint/2010/main" val="710770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Layout 19">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EE2C0FBA-5E88-064D-95EF-8042968D9022}"/>
              </a:ext>
            </a:extLst>
          </p:cNvPr>
          <p:cNvSpPr>
            <a:spLocks noGrp="1"/>
          </p:cNvSpPr>
          <p:nvPr>
            <p:ph type="pic" sz="quarter" idx="11"/>
          </p:nvPr>
        </p:nvSpPr>
        <p:spPr>
          <a:xfrm>
            <a:off x="6825343" y="905440"/>
            <a:ext cx="3645291" cy="4959872"/>
          </a:xfrm>
          <a:custGeom>
            <a:avLst/>
            <a:gdLst>
              <a:gd name="connsiteX0" fmla="*/ 1822646 w 3645291"/>
              <a:gd name="connsiteY0" fmla="*/ 0 h 4959872"/>
              <a:gd name="connsiteX1" fmla="*/ 2859767 w 3645291"/>
              <a:gd name="connsiteY1" fmla="*/ 0 h 4959872"/>
              <a:gd name="connsiteX2" fmla="*/ 3645291 w 3645291"/>
              <a:gd name="connsiteY2" fmla="*/ 785524 h 4959872"/>
              <a:gd name="connsiteX3" fmla="*/ 3645291 w 3645291"/>
              <a:gd name="connsiteY3" fmla="*/ 3137226 h 4959872"/>
              <a:gd name="connsiteX4" fmla="*/ 1822645 w 3645291"/>
              <a:gd name="connsiteY4" fmla="*/ 4959872 h 4959872"/>
              <a:gd name="connsiteX5" fmla="*/ 785524 w 3645291"/>
              <a:gd name="connsiteY5" fmla="*/ 4959871 h 4959872"/>
              <a:gd name="connsiteX6" fmla="*/ 0 w 3645291"/>
              <a:gd name="connsiteY6" fmla="*/ 4174347 h 4959872"/>
              <a:gd name="connsiteX7" fmla="*/ 0 w 3645291"/>
              <a:gd name="connsiteY7" fmla="*/ 1822646 h 4959872"/>
              <a:gd name="connsiteX8" fmla="*/ 1822646 w 3645291"/>
              <a:gd name="connsiteY8" fmla="*/ 0 h 495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45291" h="4959872">
                <a:moveTo>
                  <a:pt x="1822646" y="0"/>
                </a:moveTo>
                <a:lnTo>
                  <a:pt x="2859767" y="0"/>
                </a:lnTo>
                <a:cubicBezTo>
                  <a:pt x="3293600" y="0"/>
                  <a:pt x="3645291" y="351691"/>
                  <a:pt x="3645291" y="785524"/>
                </a:cubicBezTo>
                <a:lnTo>
                  <a:pt x="3645291" y="3137226"/>
                </a:lnTo>
                <a:cubicBezTo>
                  <a:pt x="3645291" y="4143846"/>
                  <a:pt x="2829265" y="4959872"/>
                  <a:pt x="1822645" y="4959872"/>
                </a:cubicBezTo>
                <a:lnTo>
                  <a:pt x="785524" y="4959871"/>
                </a:lnTo>
                <a:cubicBezTo>
                  <a:pt x="351691" y="4959871"/>
                  <a:pt x="0" y="4608180"/>
                  <a:pt x="0" y="4174347"/>
                </a:cubicBezTo>
                <a:lnTo>
                  <a:pt x="0" y="1822646"/>
                </a:lnTo>
                <a:cubicBezTo>
                  <a:pt x="0" y="816026"/>
                  <a:pt x="816026" y="0"/>
                  <a:pt x="1822646" y="0"/>
                </a:cubicBezTo>
                <a:close/>
              </a:path>
            </a:pathLst>
          </a:custGeom>
          <a:pattFill prst="pct25">
            <a:fgClr>
              <a:srgbClr val="FF0000"/>
            </a:fgClr>
            <a:bgClr>
              <a:schemeClr val="bg1"/>
            </a:bgClr>
          </a:pattFill>
        </p:spPr>
        <p:txBody>
          <a:bodyPr wrap="square">
            <a:noAutofit/>
          </a:bodyPr>
          <a:lstStyle>
            <a:lvl1pPr>
              <a:defRPr lang="en-US" sz="1200">
                <a:latin typeface="Arial" panose="020B0604020202020204" pitchFamily="34" charset="0"/>
                <a:cs typeface="Arial" panose="020B0604020202020204" pitchFamily="34" charset="0"/>
              </a:defRPr>
            </a:lvl1pPr>
          </a:lstStyle>
          <a:p>
            <a:pPr lvl="0"/>
            <a:endParaRPr lang="en-US"/>
          </a:p>
        </p:txBody>
      </p:sp>
    </p:spTree>
    <p:extLst>
      <p:ext uri="{BB962C8B-B14F-4D97-AF65-F5344CB8AC3E}">
        <p14:creationId xmlns:p14="http://schemas.microsoft.com/office/powerpoint/2010/main" val="5023970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Layout 2">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F90A9853-ECB4-A842-B7FF-623F549D4CA9}"/>
              </a:ext>
            </a:extLst>
          </p:cNvPr>
          <p:cNvSpPr>
            <a:spLocks noGrp="1"/>
          </p:cNvSpPr>
          <p:nvPr>
            <p:ph type="pic" sz="quarter" idx="10"/>
          </p:nvPr>
        </p:nvSpPr>
        <p:spPr>
          <a:xfrm>
            <a:off x="6470957" y="754894"/>
            <a:ext cx="4642901" cy="6103107"/>
          </a:xfrm>
          <a:custGeom>
            <a:avLst/>
            <a:gdLst>
              <a:gd name="connsiteX0" fmla="*/ 0 w 4642901"/>
              <a:gd name="connsiteY0" fmla="*/ 0 h 6103107"/>
              <a:gd name="connsiteX1" fmla="*/ 4642901 w 4642901"/>
              <a:gd name="connsiteY1" fmla="*/ 0 h 6103107"/>
              <a:gd name="connsiteX2" fmla="*/ 4642901 w 4642901"/>
              <a:gd name="connsiteY2" fmla="*/ 6103107 h 6103107"/>
              <a:gd name="connsiteX3" fmla="*/ 0 w 4642901"/>
              <a:gd name="connsiteY3" fmla="*/ 6103107 h 6103107"/>
            </a:gdLst>
            <a:ahLst/>
            <a:cxnLst>
              <a:cxn ang="0">
                <a:pos x="connsiteX0" y="connsiteY0"/>
              </a:cxn>
              <a:cxn ang="0">
                <a:pos x="connsiteX1" y="connsiteY1"/>
              </a:cxn>
              <a:cxn ang="0">
                <a:pos x="connsiteX2" y="connsiteY2"/>
              </a:cxn>
              <a:cxn ang="0">
                <a:pos x="connsiteX3" y="connsiteY3"/>
              </a:cxn>
            </a:cxnLst>
            <a:rect l="l" t="t" r="r" b="b"/>
            <a:pathLst>
              <a:path w="4642901" h="6103107">
                <a:moveTo>
                  <a:pt x="0" y="0"/>
                </a:moveTo>
                <a:lnTo>
                  <a:pt x="4642901" y="0"/>
                </a:lnTo>
                <a:lnTo>
                  <a:pt x="4642901" y="6103107"/>
                </a:lnTo>
                <a:lnTo>
                  <a:pt x="0" y="6103107"/>
                </a:lnTo>
                <a:close/>
              </a:path>
            </a:pathLst>
          </a:custGeom>
          <a:pattFill prst="pct25">
            <a:fgClr>
              <a:srgbClr val="FF0000"/>
            </a:fgClr>
            <a:bgClr>
              <a:schemeClr val="bg1"/>
            </a:bgClr>
          </a:pattFill>
        </p:spPr>
        <p:txBody>
          <a:bodyPr wrap="square">
            <a:noAutofit/>
          </a:bodyPr>
          <a:lstStyle>
            <a:lvl1pPr>
              <a:defRPr lang="en-US" sz="1200">
                <a:latin typeface="Arial" panose="020B0604020202020204" pitchFamily="34" charset="0"/>
                <a:cs typeface="Arial" panose="020B0604020202020204" pitchFamily="34" charset="0"/>
              </a:defRPr>
            </a:lvl1pPr>
          </a:lstStyle>
          <a:p>
            <a:pPr lvl="0"/>
            <a:endParaRPr lang="en-US"/>
          </a:p>
        </p:txBody>
      </p:sp>
    </p:spTree>
    <p:extLst>
      <p:ext uri="{BB962C8B-B14F-4D97-AF65-F5344CB8AC3E}">
        <p14:creationId xmlns:p14="http://schemas.microsoft.com/office/powerpoint/2010/main" val="292057972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Layout 20">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61E9D5F2-766C-0142-92C7-21BEFCB28388}"/>
              </a:ext>
            </a:extLst>
          </p:cNvPr>
          <p:cNvSpPr>
            <a:spLocks noGrp="1"/>
          </p:cNvSpPr>
          <p:nvPr>
            <p:ph type="pic" sz="quarter" idx="12"/>
          </p:nvPr>
        </p:nvSpPr>
        <p:spPr>
          <a:xfrm>
            <a:off x="4290300" y="424544"/>
            <a:ext cx="2926930" cy="3091543"/>
          </a:xfrm>
          <a:custGeom>
            <a:avLst/>
            <a:gdLst>
              <a:gd name="connsiteX0" fmla="*/ 265970 w 2926930"/>
              <a:gd name="connsiteY0" fmla="*/ 0 h 3091543"/>
              <a:gd name="connsiteX1" fmla="*/ 2660960 w 2926930"/>
              <a:gd name="connsiteY1" fmla="*/ 0 h 3091543"/>
              <a:gd name="connsiteX2" fmla="*/ 2926930 w 2926930"/>
              <a:gd name="connsiteY2" fmla="*/ 265970 h 3091543"/>
              <a:gd name="connsiteX3" fmla="*/ 2926930 w 2926930"/>
              <a:gd name="connsiteY3" fmla="*/ 2825573 h 3091543"/>
              <a:gd name="connsiteX4" fmla="*/ 2660960 w 2926930"/>
              <a:gd name="connsiteY4" fmla="*/ 3091543 h 3091543"/>
              <a:gd name="connsiteX5" fmla="*/ 265970 w 2926930"/>
              <a:gd name="connsiteY5" fmla="*/ 3091543 h 3091543"/>
              <a:gd name="connsiteX6" fmla="*/ 0 w 2926930"/>
              <a:gd name="connsiteY6" fmla="*/ 2825573 h 3091543"/>
              <a:gd name="connsiteX7" fmla="*/ 0 w 2926930"/>
              <a:gd name="connsiteY7" fmla="*/ 265970 h 3091543"/>
              <a:gd name="connsiteX8" fmla="*/ 265970 w 2926930"/>
              <a:gd name="connsiteY8" fmla="*/ 0 h 3091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26930" h="3091543">
                <a:moveTo>
                  <a:pt x="265970" y="0"/>
                </a:moveTo>
                <a:lnTo>
                  <a:pt x="2660960" y="0"/>
                </a:lnTo>
                <a:cubicBezTo>
                  <a:pt x="2807851" y="0"/>
                  <a:pt x="2926930" y="119079"/>
                  <a:pt x="2926930" y="265970"/>
                </a:cubicBezTo>
                <a:lnTo>
                  <a:pt x="2926930" y="2825573"/>
                </a:lnTo>
                <a:cubicBezTo>
                  <a:pt x="2926930" y="2972464"/>
                  <a:pt x="2807851" y="3091543"/>
                  <a:pt x="2660960" y="3091543"/>
                </a:cubicBezTo>
                <a:lnTo>
                  <a:pt x="265970" y="3091543"/>
                </a:lnTo>
                <a:cubicBezTo>
                  <a:pt x="119079" y="3091543"/>
                  <a:pt x="0" y="2972464"/>
                  <a:pt x="0" y="2825573"/>
                </a:cubicBezTo>
                <a:lnTo>
                  <a:pt x="0" y="265970"/>
                </a:lnTo>
                <a:cubicBezTo>
                  <a:pt x="0" y="119079"/>
                  <a:pt x="119079" y="0"/>
                  <a:pt x="265970" y="0"/>
                </a:cubicBezTo>
                <a:close/>
              </a:path>
            </a:pathLst>
          </a:custGeom>
          <a:pattFill prst="pct25">
            <a:fgClr>
              <a:srgbClr val="FF0000"/>
            </a:fgClr>
            <a:bgClr>
              <a:schemeClr val="bg1"/>
            </a:bgClr>
          </a:pattFill>
        </p:spPr>
        <p:txBody>
          <a:bodyPr wrap="square">
            <a:noAutofit/>
          </a:bodyPr>
          <a:lstStyle>
            <a:lvl1pPr>
              <a:defRPr lang="en-US" sz="1200">
                <a:latin typeface="Arial" panose="020B0604020202020204" pitchFamily="34" charset="0"/>
                <a:cs typeface="Arial" panose="020B0604020202020204" pitchFamily="34" charset="0"/>
              </a:defRPr>
            </a:lvl1pPr>
          </a:lstStyle>
          <a:p>
            <a:pPr lvl="0"/>
            <a:endParaRPr lang="en-US"/>
          </a:p>
        </p:txBody>
      </p:sp>
      <p:sp>
        <p:nvSpPr>
          <p:cNvPr id="10" name="Picture Placeholder 9">
            <a:extLst>
              <a:ext uri="{FF2B5EF4-FFF2-40B4-BE49-F238E27FC236}">
                <a16:creationId xmlns:a16="http://schemas.microsoft.com/office/drawing/2014/main" id="{935DDB68-A516-454B-A7EA-29F1AB50BA16}"/>
              </a:ext>
            </a:extLst>
          </p:cNvPr>
          <p:cNvSpPr>
            <a:spLocks noGrp="1"/>
          </p:cNvSpPr>
          <p:nvPr>
            <p:ph type="pic" sz="quarter" idx="13"/>
          </p:nvPr>
        </p:nvSpPr>
        <p:spPr>
          <a:xfrm>
            <a:off x="478972" y="3744686"/>
            <a:ext cx="6738258" cy="2688771"/>
          </a:xfrm>
          <a:custGeom>
            <a:avLst/>
            <a:gdLst>
              <a:gd name="connsiteX0" fmla="*/ 244329 w 6738258"/>
              <a:gd name="connsiteY0" fmla="*/ 0 h 2688771"/>
              <a:gd name="connsiteX1" fmla="*/ 6493929 w 6738258"/>
              <a:gd name="connsiteY1" fmla="*/ 0 h 2688771"/>
              <a:gd name="connsiteX2" fmla="*/ 6738258 w 6738258"/>
              <a:gd name="connsiteY2" fmla="*/ 244329 h 2688771"/>
              <a:gd name="connsiteX3" fmla="*/ 6738258 w 6738258"/>
              <a:gd name="connsiteY3" fmla="*/ 2444442 h 2688771"/>
              <a:gd name="connsiteX4" fmla="*/ 6493929 w 6738258"/>
              <a:gd name="connsiteY4" fmla="*/ 2688771 h 2688771"/>
              <a:gd name="connsiteX5" fmla="*/ 244329 w 6738258"/>
              <a:gd name="connsiteY5" fmla="*/ 2688771 h 2688771"/>
              <a:gd name="connsiteX6" fmla="*/ 0 w 6738258"/>
              <a:gd name="connsiteY6" fmla="*/ 2444442 h 2688771"/>
              <a:gd name="connsiteX7" fmla="*/ 0 w 6738258"/>
              <a:gd name="connsiteY7" fmla="*/ 244329 h 2688771"/>
              <a:gd name="connsiteX8" fmla="*/ 244329 w 6738258"/>
              <a:gd name="connsiteY8" fmla="*/ 0 h 268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38258" h="2688771">
                <a:moveTo>
                  <a:pt x="244329" y="0"/>
                </a:moveTo>
                <a:lnTo>
                  <a:pt x="6493929" y="0"/>
                </a:lnTo>
                <a:cubicBezTo>
                  <a:pt x="6628868" y="0"/>
                  <a:pt x="6738258" y="109390"/>
                  <a:pt x="6738258" y="244329"/>
                </a:cubicBezTo>
                <a:lnTo>
                  <a:pt x="6738258" y="2444442"/>
                </a:lnTo>
                <a:cubicBezTo>
                  <a:pt x="6738258" y="2579381"/>
                  <a:pt x="6628868" y="2688771"/>
                  <a:pt x="6493929" y="2688771"/>
                </a:cubicBezTo>
                <a:lnTo>
                  <a:pt x="244329" y="2688771"/>
                </a:lnTo>
                <a:cubicBezTo>
                  <a:pt x="109390" y="2688771"/>
                  <a:pt x="0" y="2579381"/>
                  <a:pt x="0" y="2444442"/>
                </a:cubicBezTo>
                <a:lnTo>
                  <a:pt x="0" y="244329"/>
                </a:lnTo>
                <a:cubicBezTo>
                  <a:pt x="0" y="109390"/>
                  <a:pt x="109390" y="0"/>
                  <a:pt x="244329" y="0"/>
                </a:cubicBezTo>
                <a:close/>
              </a:path>
            </a:pathLst>
          </a:custGeom>
          <a:pattFill prst="pct25">
            <a:fgClr>
              <a:srgbClr val="FF0000"/>
            </a:fgClr>
            <a:bgClr>
              <a:schemeClr val="bg1"/>
            </a:bgClr>
          </a:pattFill>
        </p:spPr>
        <p:txBody>
          <a:bodyPr wrap="square">
            <a:noAutofit/>
          </a:bodyPr>
          <a:lstStyle>
            <a:lvl1pPr>
              <a:defRPr lang="en-US" sz="1200">
                <a:latin typeface="Arial" panose="020B0604020202020204" pitchFamily="34" charset="0"/>
                <a:cs typeface="Arial" panose="020B0604020202020204" pitchFamily="34" charset="0"/>
              </a:defRPr>
            </a:lvl1pPr>
          </a:lstStyle>
          <a:p>
            <a:pPr lvl="0"/>
            <a:endParaRPr lang="en-US"/>
          </a:p>
        </p:txBody>
      </p:sp>
      <p:sp>
        <p:nvSpPr>
          <p:cNvPr id="7" name="Picture Placeholder 6">
            <a:extLst>
              <a:ext uri="{FF2B5EF4-FFF2-40B4-BE49-F238E27FC236}">
                <a16:creationId xmlns:a16="http://schemas.microsoft.com/office/drawing/2014/main" id="{E6F7871F-2D89-E441-89EF-3C4B60F88DA8}"/>
              </a:ext>
            </a:extLst>
          </p:cNvPr>
          <p:cNvSpPr>
            <a:spLocks noGrp="1"/>
          </p:cNvSpPr>
          <p:nvPr>
            <p:ph type="pic" sz="quarter" idx="11"/>
          </p:nvPr>
        </p:nvSpPr>
        <p:spPr>
          <a:xfrm>
            <a:off x="478973" y="424544"/>
            <a:ext cx="3611285" cy="3091543"/>
          </a:xfrm>
          <a:custGeom>
            <a:avLst/>
            <a:gdLst>
              <a:gd name="connsiteX0" fmla="*/ 280929 w 3611285"/>
              <a:gd name="connsiteY0" fmla="*/ 0 h 3091543"/>
              <a:gd name="connsiteX1" fmla="*/ 3330356 w 3611285"/>
              <a:gd name="connsiteY1" fmla="*/ 0 h 3091543"/>
              <a:gd name="connsiteX2" fmla="*/ 3611285 w 3611285"/>
              <a:gd name="connsiteY2" fmla="*/ 280929 h 3091543"/>
              <a:gd name="connsiteX3" fmla="*/ 3611285 w 3611285"/>
              <a:gd name="connsiteY3" fmla="*/ 2810614 h 3091543"/>
              <a:gd name="connsiteX4" fmla="*/ 3330356 w 3611285"/>
              <a:gd name="connsiteY4" fmla="*/ 3091543 h 3091543"/>
              <a:gd name="connsiteX5" fmla="*/ 280929 w 3611285"/>
              <a:gd name="connsiteY5" fmla="*/ 3091543 h 3091543"/>
              <a:gd name="connsiteX6" fmla="*/ 0 w 3611285"/>
              <a:gd name="connsiteY6" fmla="*/ 2810614 h 3091543"/>
              <a:gd name="connsiteX7" fmla="*/ 0 w 3611285"/>
              <a:gd name="connsiteY7" fmla="*/ 280929 h 3091543"/>
              <a:gd name="connsiteX8" fmla="*/ 280929 w 3611285"/>
              <a:gd name="connsiteY8" fmla="*/ 0 h 3091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11285" h="3091543">
                <a:moveTo>
                  <a:pt x="280929" y="0"/>
                </a:moveTo>
                <a:lnTo>
                  <a:pt x="3330356" y="0"/>
                </a:lnTo>
                <a:cubicBezTo>
                  <a:pt x="3485509" y="0"/>
                  <a:pt x="3611285" y="125776"/>
                  <a:pt x="3611285" y="280929"/>
                </a:cubicBezTo>
                <a:lnTo>
                  <a:pt x="3611285" y="2810614"/>
                </a:lnTo>
                <a:cubicBezTo>
                  <a:pt x="3611285" y="2965767"/>
                  <a:pt x="3485509" y="3091543"/>
                  <a:pt x="3330356" y="3091543"/>
                </a:cubicBezTo>
                <a:lnTo>
                  <a:pt x="280929" y="3091543"/>
                </a:lnTo>
                <a:cubicBezTo>
                  <a:pt x="125776" y="3091543"/>
                  <a:pt x="0" y="2965767"/>
                  <a:pt x="0" y="2810614"/>
                </a:cubicBezTo>
                <a:lnTo>
                  <a:pt x="0" y="280929"/>
                </a:lnTo>
                <a:cubicBezTo>
                  <a:pt x="0" y="125776"/>
                  <a:pt x="125776" y="0"/>
                  <a:pt x="280929" y="0"/>
                </a:cubicBezTo>
                <a:close/>
              </a:path>
            </a:pathLst>
          </a:custGeom>
          <a:pattFill prst="pct25">
            <a:fgClr>
              <a:srgbClr val="FF0000"/>
            </a:fgClr>
            <a:bgClr>
              <a:schemeClr val="bg1"/>
            </a:bgClr>
          </a:pattFill>
        </p:spPr>
        <p:txBody>
          <a:bodyPr wrap="square">
            <a:noAutofit/>
          </a:bodyPr>
          <a:lstStyle>
            <a:lvl1pPr>
              <a:defRPr lang="en-US" sz="1200">
                <a:latin typeface="Arial" panose="020B0604020202020204" pitchFamily="34" charset="0"/>
                <a:cs typeface="Arial" panose="020B0604020202020204" pitchFamily="34" charset="0"/>
              </a:defRPr>
            </a:lvl1pPr>
          </a:lstStyle>
          <a:p>
            <a:pPr lvl="0"/>
            <a:endParaRPr lang="en-US"/>
          </a:p>
        </p:txBody>
      </p:sp>
    </p:spTree>
    <p:extLst>
      <p:ext uri="{BB962C8B-B14F-4D97-AF65-F5344CB8AC3E}">
        <p14:creationId xmlns:p14="http://schemas.microsoft.com/office/powerpoint/2010/main" val="41378617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Layout 21">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2DE2E6CB-35FB-D846-B060-9FBE95F6EF24}"/>
              </a:ext>
            </a:extLst>
          </p:cNvPr>
          <p:cNvSpPr>
            <a:spLocks noGrp="1"/>
          </p:cNvSpPr>
          <p:nvPr>
            <p:ph type="pic" sz="quarter" idx="12"/>
          </p:nvPr>
        </p:nvSpPr>
        <p:spPr>
          <a:xfrm>
            <a:off x="4676953" y="1889207"/>
            <a:ext cx="2967484" cy="2730527"/>
          </a:xfrm>
          <a:custGeom>
            <a:avLst/>
            <a:gdLst>
              <a:gd name="connsiteX0" fmla="*/ 1257119 w 2967484"/>
              <a:gd name="connsiteY0" fmla="*/ 2290 h 2730527"/>
              <a:gd name="connsiteX1" fmla="*/ 2049220 w 2967484"/>
              <a:gd name="connsiteY1" fmla="*/ 235577 h 2730527"/>
              <a:gd name="connsiteX2" fmla="*/ 2966583 w 2967484"/>
              <a:gd name="connsiteY2" fmla="*/ 1432141 h 2730527"/>
              <a:gd name="connsiteX3" fmla="*/ 1816553 w 2967484"/>
              <a:gd name="connsiteY3" fmla="*/ 2705149 h 2730527"/>
              <a:gd name="connsiteX4" fmla="*/ 108128 w 2967484"/>
              <a:gd name="connsiteY4" fmla="*/ 1890823 h 2730527"/>
              <a:gd name="connsiteX5" fmla="*/ 528588 w 2967484"/>
              <a:gd name="connsiteY5" fmla="*/ 213973 h 2730527"/>
              <a:gd name="connsiteX6" fmla="*/ 1257119 w 2967484"/>
              <a:gd name="connsiteY6" fmla="*/ 2290 h 2730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67484" h="2730527">
                <a:moveTo>
                  <a:pt x="1257119" y="2290"/>
                </a:moveTo>
                <a:cubicBezTo>
                  <a:pt x="1520321" y="17454"/>
                  <a:pt x="1794119" y="106781"/>
                  <a:pt x="2049220" y="235577"/>
                </a:cubicBezTo>
                <a:cubicBezTo>
                  <a:pt x="2559420" y="493169"/>
                  <a:pt x="2989851" y="910305"/>
                  <a:pt x="2966583" y="1432141"/>
                </a:cubicBezTo>
                <a:cubicBezTo>
                  <a:pt x="2939993" y="1953973"/>
                  <a:pt x="2458044" y="2578847"/>
                  <a:pt x="1816553" y="2705149"/>
                </a:cubicBezTo>
                <a:cubicBezTo>
                  <a:pt x="1173402" y="2833115"/>
                  <a:pt x="375692" y="2464175"/>
                  <a:pt x="108128" y="1890823"/>
                </a:cubicBezTo>
                <a:cubicBezTo>
                  <a:pt x="-159436" y="1320793"/>
                  <a:pt x="103142" y="549676"/>
                  <a:pt x="528588" y="213973"/>
                </a:cubicBezTo>
                <a:cubicBezTo>
                  <a:pt x="741309" y="46122"/>
                  <a:pt x="993917" y="-12875"/>
                  <a:pt x="1257119" y="2290"/>
                </a:cubicBezTo>
                <a:close/>
              </a:path>
            </a:pathLst>
          </a:custGeom>
          <a:pattFill prst="pct25">
            <a:fgClr>
              <a:srgbClr val="FF0000"/>
            </a:fgClr>
            <a:bgClr>
              <a:schemeClr val="bg1"/>
            </a:bgClr>
          </a:pattFill>
        </p:spPr>
        <p:txBody>
          <a:bodyPr wrap="square">
            <a:noAutofit/>
          </a:bodyPr>
          <a:lstStyle>
            <a:lvl1pPr>
              <a:defRPr lang="en-US" sz="1200">
                <a:latin typeface="Arial" panose="020B0604020202020204" pitchFamily="34" charset="0"/>
                <a:cs typeface="Arial" panose="020B0604020202020204" pitchFamily="34" charset="0"/>
              </a:defRPr>
            </a:lvl1pPr>
          </a:lstStyle>
          <a:p>
            <a:pPr lvl="0"/>
            <a:endParaRPr lang="en-US"/>
          </a:p>
        </p:txBody>
      </p:sp>
      <p:sp>
        <p:nvSpPr>
          <p:cNvPr id="13" name="Picture Placeholder 12">
            <a:extLst>
              <a:ext uri="{FF2B5EF4-FFF2-40B4-BE49-F238E27FC236}">
                <a16:creationId xmlns:a16="http://schemas.microsoft.com/office/drawing/2014/main" id="{1F8FB367-A7F1-8B48-8DF9-27BD1AC38EE5}"/>
              </a:ext>
            </a:extLst>
          </p:cNvPr>
          <p:cNvSpPr>
            <a:spLocks noGrp="1"/>
          </p:cNvSpPr>
          <p:nvPr>
            <p:ph type="pic" sz="quarter" idx="13"/>
          </p:nvPr>
        </p:nvSpPr>
        <p:spPr>
          <a:xfrm>
            <a:off x="8484495" y="1840944"/>
            <a:ext cx="2967483" cy="2730528"/>
          </a:xfrm>
          <a:custGeom>
            <a:avLst/>
            <a:gdLst>
              <a:gd name="connsiteX0" fmla="*/ 1158970 w 2967483"/>
              <a:gd name="connsiteY0" fmla="*/ 148 h 2730528"/>
              <a:gd name="connsiteX1" fmla="*/ 2049219 w 2967483"/>
              <a:gd name="connsiteY1" fmla="*/ 235578 h 2730528"/>
              <a:gd name="connsiteX2" fmla="*/ 2966582 w 2967483"/>
              <a:gd name="connsiteY2" fmla="*/ 1432142 h 2730528"/>
              <a:gd name="connsiteX3" fmla="*/ 1816552 w 2967483"/>
              <a:gd name="connsiteY3" fmla="*/ 2705150 h 2730528"/>
              <a:gd name="connsiteX4" fmla="*/ 108127 w 2967483"/>
              <a:gd name="connsiteY4" fmla="*/ 1890824 h 2730528"/>
              <a:gd name="connsiteX5" fmla="*/ 528587 w 2967483"/>
              <a:gd name="connsiteY5" fmla="*/ 213974 h 2730528"/>
              <a:gd name="connsiteX6" fmla="*/ 1158970 w 2967483"/>
              <a:gd name="connsiteY6" fmla="*/ 148 h 2730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67483" h="2730528">
                <a:moveTo>
                  <a:pt x="1158970" y="148"/>
                </a:moveTo>
                <a:cubicBezTo>
                  <a:pt x="1451578" y="-4260"/>
                  <a:pt x="1762229" y="90682"/>
                  <a:pt x="2049219" y="235578"/>
                </a:cubicBezTo>
                <a:cubicBezTo>
                  <a:pt x="2559419" y="493170"/>
                  <a:pt x="2989850" y="910306"/>
                  <a:pt x="2966582" y="1432142"/>
                </a:cubicBezTo>
                <a:cubicBezTo>
                  <a:pt x="2939991" y="1953974"/>
                  <a:pt x="2458042" y="2578848"/>
                  <a:pt x="1816552" y="2705150"/>
                </a:cubicBezTo>
                <a:cubicBezTo>
                  <a:pt x="1173401" y="2833116"/>
                  <a:pt x="375691" y="2464176"/>
                  <a:pt x="108127" y="1890824"/>
                </a:cubicBezTo>
                <a:cubicBezTo>
                  <a:pt x="-159436" y="1320794"/>
                  <a:pt x="103141" y="549677"/>
                  <a:pt x="528587" y="213974"/>
                </a:cubicBezTo>
                <a:cubicBezTo>
                  <a:pt x="714718" y="67105"/>
                  <a:pt x="931387" y="3576"/>
                  <a:pt x="1158970" y="148"/>
                </a:cubicBezTo>
                <a:close/>
              </a:path>
            </a:pathLst>
          </a:custGeom>
          <a:pattFill prst="pct25">
            <a:fgClr>
              <a:srgbClr val="FF0000"/>
            </a:fgClr>
            <a:bgClr>
              <a:schemeClr val="bg1"/>
            </a:bgClr>
          </a:pattFill>
        </p:spPr>
        <p:txBody>
          <a:bodyPr wrap="square">
            <a:noAutofit/>
          </a:bodyPr>
          <a:lstStyle>
            <a:lvl1pPr>
              <a:defRPr lang="en-US" sz="1200">
                <a:latin typeface="Arial" panose="020B0604020202020204" pitchFamily="34" charset="0"/>
                <a:cs typeface="Arial" panose="020B0604020202020204" pitchFamily="34" charset="0"/>
              </a:defRPr>
            </a:lvl1pPr>
          </a:lstStyle>
          <a:p>
            <a:pPr lvl="0"/>
            <a:endParaRPr lang="en-US"/>
          </a:p>
        </p:txBody>
      </p:sp>
      <p:sp>
        <p:nvSpPr>
          <p:cNvPr id="9" name="Picture Placeholder 8">
            <a:extLst>
              <a:ext uri="{FF2B5EF4-FFF2-40B4-BE49-F238E27FC236}">
                <a16:creationId xmlns:a16="http://schemas.microsoft.com/office/drawing/2014/main" id="{A417924A-8C0C-804C-A3D3-2C3DDB5855CE}"/>
              </a:ext>
            </a:extLst>
          </p:cNvPr>
          <p:cNvSpPr>
            <a:spLocks noGrp="1"/>
          </p:cNvSpPr>
          <p:nvPr>
            <p:ph type="pic" sz="quarter" idx="11"/>
          </p:nvPr>
        </p:nvSpPr>
        <p:spPr>
          <a:xfrm>
            <a:off x="869413" y="1937466"/>
            <a:ext cx="2967484" cy="2730528"/>
          </a:xfrm>
          <a:custGeom>
            <a:avLst/>
            <a:gdLst>
              <a:gd name="connsiteX0" fmla="*/ 1158972 w 2967484"/>
              <a:gd name="connsiteY0" fmla="*/ 148 h 2730528"/>
              <a:gd name="connsiteX1" fmla="*/ 2049220 w 2967484"/>
              <a:gd name="connsiteY1" fmla="*/ 235578 h 2730528"/>
              <a:gd name="connsiteX2" fmla="*/ 2966583 w 2967484"/>
              <a:gd name="connsiteY2" fmla="*/ 1432142 h 2730528"/>
              <a:gd name="connsiteX3" fmla="*/ 1816553 w 2967484"/>
              <a:gd name="connsiteY3" fmla="*/ 2705150 h 2730528"/>
              <a:gd name="connsiteX4" fmla="*/ 108128 w 2967484"/>
              <a:gd name="connsiteY4" fmla="*/ 1890824 h 2730528"/>
              <a:gd name="connsiteX5" fmla="*/ 528588 w 2967484"/>
              <a:gd name="connsiteY5" fmla="*/ 213974 h 2730528"/>
              <a:gd name="connsiteX6" fmla="*/ 1158972 w 2967484"/>
              <a:gd name="connsiteY6" fmla="*/ 148 h 2730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67484" h="2730528">
                <a:moveTo>
                  <a:pt x="1158972" y="148"/>
                </a:moveTo>
                <a:cubicBezTo>
                  <a:pt x="1451580" y="-4260"/>
                  <a:pt x="1762231" y="90682"/>
                  <a:pt x="2049220" y="235578"/>
                </a:cubicBezTo>
                <a:cubicBezTo>
                  <a:pt x="2559420" y="493170"/>
                  <a:pt x="2989851" y="910306"/>
                  <a:pt x="2966583" y="1432142"/>
                </a:cubicBezTo>
                <a:cubicBezTo>
                  <a:pt x="2939992" y="1953974"/>
                  <a:pt x="2458044" y="2578848"/>
                  <a:pt x="1816553" y="2705150"/>
                </a:cubicBezTo>
                <a:cubicBezTo>
                  <a:pt x="1173402" y="2833116"/>
                  <a:pt x="375692" y="2464176"/>
                  <a:pt x="108128" y="1890824"/>
                </a:cubicBezTo>
                <a:cubicBezTo>
                  <a:pt x="-159436" y="1320794"/>
                  <a:pt x="103142" y="549677"/>
                  <a:pt x="528588" y="213974"/>
                </a:cubicBezTo>
                <a:cubicBezTo>
                  <a:pt x="714719" y="67105"/>
                  <a:pt x="931388" y="3576"/>
                  <a:pt x="1158972" y="148"/>
                </a:cubicBezTo>
                <a:close/>
              </a:path>
            </a:pathLst>
          </a:custGeom>
          <a:pattFill prst="pct25">
            <a:fgClr>
              <a:srgbClr val="FF0000"/>
            </a:fgClr>
            <a:bgClr>
              <a:schemeClr val="bg1"/>
            </a:bgClr>
          </a:pattFill>
        </p:spPr>
        <p:txBody>
          <a:bodyPr wrap="square">
            <a:noAutofit/>
          </a:bodyPr>
          <a:lstStyle>
            <a:lvl1pPr>
              <a:defRPr lang="en-US" sz="1200">
                <a:latin typeface="Arial" panose="020B0604020202020204" pitchFamily="34" charset="0"/>
                <a:cs typeface="Arial" panose="020B0604020202020204" pitchFamily="34" charset="0"/>
              </a:defRPr>
            </a:lvl1pPr>
          </a:lstStyle>
          <a:p>
            <a:pPr lvl="0"/>
            <a:endParaRPr lang="en-US"/>
          </a:p>
        </p:txBody>
      </p:sp>
    </p:spTree>
    <p:extLst>
      <p:ext uri="{BB962C8B-B14F-4D97-AF65-F5344CB8AC3E}">
        <p14:creationId xmlns:p14="http://schemas.microsoft.com/office/powerpoint/2010/main" val="410949038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Layout 22">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88F36405-7B42-524F-A31A-10210CB8AB9B}"/>
              </a:ext>
            </a:extLst>
          </p:cNvPr>
          <p:cNvSpPr>
            <a:spLocks noGrp="1"/>
          </p:cNvSpPr>
          <p:nvPr>
            <p:ph type="pic" sz="quarter" idx="12"/>
          </p:nvPr>
        </p:nvSpPr>
        <p:spPr>
          <a:xfrm>
            <a:off x="5460748" y="1056421"/>
            <a:ext cx="4466022" cy="3743664"/>
          </a:xfrm>
          <a:custGeom>
            <a:avLst/>
            <a:gdLst>
              <a:gd name="connsiteX0" fmla="*/ 1895784 w 4466022"/>
              <a:gd name="connsiteY0" fmla="*/ 240 h 3743664"/>
              <a:gd name="connsiteX1" fmla="*/ 2621018 w 4466022"/>
              <a:gd name="connsiteY1" fmla="*/ 48324 h 3743664"/>
              <a:gd name="connsiteX2" fmla="*/ 4285067 w 4466022"/>
              <a:gd name="connsiteY2" fmla="*/ 1157692 h 3743664"/>
              <a:gd name="connsiteX3" fmla="*/ 3990846 w 4466022"/>
              <a:gd name="connsiteY3" fmla="*/ 3222080 h 3743664"/>
              <a:gd name="connsiteX4" fmla="*/ 1280131 w 4466022"/>
              <a:gd name="connsiteY4" fmla="*/ 3395720 h 3743664"/>
              <a:gd name="connsiteX5" fmla="*/ 93590 w 4466022"/>
              <a:gd name="connsiteY5" fmla="*/ 747705 h 3743664"/>
              <a:gd name="connsiteX6" fmla="*/ 1895784 w 4466022"/>
              <a:gd name="connsiteY6" fmla="*/ 240 h 3743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6022" h="3743664">
                <a:moveTo>
                  <a:pt x="1895784" y="240"/>
                </a:moveTo>
                <a:cubicBezTo>
                  <a:pt x="2148030" y="-2322"/>
                  <a:pt x="2396733" y="15766"/>
                  <a:pt x="2621018" y="48324"/>
                </a:cubicBezTo>
                <a:cubicBezTo>
                  <a:pt x="3518159" y="173731"/>
                  <a:pt x="4024607" y="530658"/>
                  <a:pt x="4285067" y="1157692"/>
                </a:cubicBezTo>
                <a:cubicBezTo>
                  <a:pt x="4550353" y="1784725"/>
                  <a:pt x="4579293" y="2677040"/>
                  <a:pt x="3990846" y="3222080"/>
                </a:cubicBezTo>
                <a:cubicBezTo>
                  <a:pt x="3397573" y="3771940"/>
                  <a:pt x="2191739" y="3974520"/>
                  <a:pt x="1280131" y="3395720"/>
                </a:cubicBezTo>
                <a:cubicBezTo>
                  <a:pt x="373344" y="2821740"/>
                  <a:pt x="-244043" y="1471206"/>
                  <a:pt x="93590" y="747705"/>
                </a:cubicBezTo>
                <a:cubicBezTo>
                  <a:pt x="350431" y="201464"/>
                  <a:pt x="1139048" y="7927"/>
                  <a:pt x="1895784" y="240"/>
                </a:cubicBezTo>
                <a:close/>
              </a:path>
            </a:pathLst>
          </a:custGeom>
          <a:pattFill prst="pct25">
            <a:fgClr>
              <a:srgbClr val="FF0000"/>
            </a:fgClr>
            <a:bgClr>
              <a:schemeClr val="bg1"/>
            </a:bgClr>
          </a:pattFill>
        </p:spPr>
        <p:txBody>
          <a:bodyPr wrap="square">
            <a:noAutofit/>
          </a:bodyPr>
          <a:lstStyle>
            <a:lvl1pPr>
              <a:defRPr lang="en-US" sz="1200">
                <a:latin typeface="Arial" panose="020B0604020202020204" pitchFamily="34" charset="0"/>
                <a:cs typeface="Arial" panose="020B0604020202020204" pitchFamily="34" charset="0"/>
              </a:defRPr>
            </a:lvl1pPr>
          </a:lstStyle>
          <a:p>
            <a:pPr lvl="0"/>
            <a:endParaRPr lang="en-US"/>
          </a:p>
        </p:txBody>
      </p:sp>
    </p:spTree>
    <p:extLst>
      <p:ext uri="{BB962C8B-B14F-4D97-AF65-F5344CB8AC3E}">
        <p14:creationId xmlns:p14="http://schemas.microsoft.com/office/powerpoint/2010/main" val="188599397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Layout 23">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6112D1E4-A5A6-BD40-9438-2D1BAC403DC3}"/>
              </a:ext>
            </a:extLst>
          </p:cNvPr>
          <p:cNvSpPr>
            <a:spLocks noGrp="1"/>
          </p:cNvSpPr>
          <p:nvPr>
            <p:ph type="pic" sz="quarter" idx="12"/>
          </p:nvPr>
        </p:nvSpPr>
        <p:spPr>
          <a:xfrm>
            <a:off x="2023091" y="1809203"/>
            <a:ext cx="4073279" cy="4039669"/>
          </a:xfrm>
          <a:custGeom>
            <a:avLst/>
            <a:gdLst>
              <a:gd name="connsiteX0" fmla="*/ 2103527 w 4073279"/>
              <a:gd name="connsiteY0" fmla="*/ 990 h 4039669"/>
              <a:gd name="connsiteX1" fmla="*/ 3811141 w 4073279"/>
              <a:gd name="connsiteY1" fmla="*/ 784812 h 4039669"/>
              <a:gd name="connsiteX2" fmla="*/ 3828635 w 4073279"/>
              <a:gd name="connsiteY2" fmla="*/ 2758366 h 4039669"/>
              <a:gd name="connsiteX3" fmla="*/ 2096529 w 4073279"/>
              <a:gd name="connsiteY3" fmla="*/ 4039076 h 4039669"/>
              <a:gd name="connsiteX4" fmla="*/ 259442 w 4073279"/>
              <a:gd name="connsiteY4" fmla="*/ 2824853 h 4039669"/>
              <a:gd name="connsiteX5" fmla="*/ 297935 w 4073279"/>
              <a:gd name="connsiteY5" fmla="*/ 732326 h 4039669"/>
              <a:gd name="connsiteX6" fmla="*/ 2103527 w 4073279"/>
              <a:gd name="connsiteY6" fmla="*/ 990 h 4039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73279" h="4039669">
                <a:moveTo>
                  <a:pt x="2103527" y="990"/>
                </a:moveTo>
                <a:cubicBezTo>
                  <a:pt x="2803369" y="21985"/>
                  <a:pt x="3471716" y="270431"/>
                  <a:pt x="3811141" y="784812"/>
                </a:cubicBezTo>
                <a:cubicBezTo>
                  <a:pt x="4150562" y="1299198"/>
                  <a:pt x="4164559" y="2076022"/>
                  <a:pt x="3828635" y="2758366"/>
                </a:cubicBezTo>
                <a:cubicBezTo>
                  <a:pt x="3496212" y="3437212"/>
                  <a:pt x="2813864" y="4018081"/>
                  <a:pt x="2096529" y="4039076"/>
                </a:cubicBezTo>
                <a:cubicBezTo>
                  <a:pt x="1379189" y="4060071"/>
                  <a:pt x="626861" y="3521193"/>
                  <a:pt x="259442" y="2824853"/>
                </a:cubicBezTo>
                <a:cubicBezTo>
                  <a:pt x="-104476" y="2125011"/>
                  <a:pt x="-79980" y="1267703"/>
                  <a:pt x="297935" y="732326"/>
                </a:cubicBezTo>
                <a:cubicBezTo>
                  <a:pt x="672348" y="196945"/>
                  <a:pt x="1403685" y="-16505"/>
                  <a:pt x="2103527" y="990"/>
                </a:cubicBezTo>
                <a:close/>
              </a:path>
            </a:pathLst>
          </a:custGeom>
          <a:pattFill prst="pct25">
            <a:fgClr>
              <a:srgbClr val="FF0000"/>
            </a:fgClr>
            <a:bgClr>
              <a:schemeClr val="bg1"/>
            </a:bgClr>
          </a:pattFill>
        </p:spPr>
        <p:txBody>
          <a:bodyPr wrap="square">
            <a:noAutofit/>
          </a:bodyPr>
          <a:lstStyle>
            <a:lvl1pPr>
              <a:defRPr lang="en-US" sz="1200">
                <a:latin typeface="Arial" panose="020B0604020202020204" pitchFamily="34" charset="0"/>
                <a:cs typeface="Arial" panose="020B0604020202020204" pitchFamily="34" charset="0"/>
              </a:defRPr>
            </a:lvl1pPr>
          </a:lstStyle>
          <a:p>
            <a:pPr lvl="0"/>
            <a:endParaRPr lang="en-US"/>
          </a:p>
        </p:txBody>
      </p:sp>
    </p:spTree>
    <p:extLst>
      <p:ext uri="{BB962C8B-B14F-4D97-AF65-F5344CB8AC3E}">
        <p14:creationId xmlns:p14="http://schemas.microsoft.com/office/powerpoint/2010/main" val="202000596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Layout 24">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78D9F9D9-680F-5A46-BEBD-04A7B70951A5}"/>
              </a:ext>
            </a:extLst>
          </p:cNvPr>
          <p:cNvSpPr>
            <a:spLocks noGrp="1"/>
          </p:cNvSpPr>
          <p:nvPr>
            <p:ph type="pic" sz="quarter" idx="11"/>
          </p:nvPr>
        </p:nvSpPr>
        <p:spPr>
          <a:xfrm>
            <a:off x="3582296" y="0"/>
            <a:ext cx="3915784" cy="6858001"/>
          </a:xfrm>
          <a:custGeom>
            <a:avLst/>
            <a:gdLst>
              <a:gd name="connsiteX0" fmla="*/ 0 w 3915784"/>
              <a:gd name="connsiteY0" fmla="*/ 0 h 6944061"/>
              <a:gd name="connsiteX1" fmla="*/ 3915784 w 3915784"/>
              <a:gd name="connsiteY1" fmla="*/ 0 h 6944061"/>
              <a:gd name="connsiteX2" fmla="*/ 3915784 w 3915784"/>
              <a:gd name="connsiteY2" fmla="*/ 6944061 h 6944061"/>
              <a:gd name="connsiteX3" fmla="*/ 0 w 3915784"/>
              <a:gd name="connsiteY3" fmla="*/ 6944061 h 6944061"/>
            </a:gdLst>
            <a:ahLst/>
            <a:cxnLst>
              <a:cxn ang="0">
                <a:pos x="connsiteX0" y="connsiteY0"/>
              </a:cxn>
              <a:cxn ang="0">
                <a:pos x="connsiteX1" y="connsiteY1"/>
              </a:cxn>
              <a:cxn ang="0">
                <a:pos x="connsiteX2" y="connsiteY2"/>
              </a:cxn>
              <a:cxn ang="0">
                <a:pos x="connsiteX3" y="connsiteY3"/>
              </a:cxn>
            </a:cxnLst>
            <a:rect l="l" t="t" r="r" b="b"/>
            <a:pathLst>
              <a:path w="3915784" h="6944061">
                <a:moveTo>
                  <a:pt x="0" y="0"/>
                </a:moveTo>
                <a:lnTo>
                  <a:pt x="3915784" y="0"/>
                </a:lnTo>
                <a:lnTo>
                  <a:pt x="3915784" y="6944061"/>
                </a:lnTo>
                <a:lnTo>
                  <a:pt x="0" y="6944061"/>
                </a:lnTo>
                <a:close/>
              </a:path>
            </a:pathLst>
          </a:custGeom>
          <a:pattFill prst="pct25">
            <a:fgClr>
              <a:srgbClr val="FF0000"/>
            </a:fgClr>
            <a:bgClr>
              <a:schemeClr val="bg1"/>
            </a:bgClr>
          </a:pattFill>
        </p:spPr>
        <p:txBody>
          <a:bodyPr wrap="square">
            <a:noAutofit/>
          </a:bodyPr>
          <a:lstStyle>
            <a:lvl1pPr>
              <a:defRPr lang="en-US" sz="1200">
                <a:latin typeface="Arial" panose="020B0604020202020204" pitchFamily="34" charset="0"/>
                <a:cs typeface="Arial" panose="020B0604020202020204" pitchFamily="34" charset="0"/>
              </a:defRPr>
            </a:lvl1pPr>
          </a:lstStyle>
          <a:p>
            <a:pPr lvl="0"/>
            <a:endParaRPr lang="en-US"/>
          </a:p>
        </p:txBody>
      </p:sp>
    </p:spTree>
    <p:extLst>
      <p:ext uri="{BB962C8B-B14F-4D97-AF65-F5344CB8AC3E}">
        <p14:creationId xmlns:p14="http://schemas.microsoft.com/office/powerpoint/2010/main" val="391133161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Layout 25">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B58559C3-B545-BE49-A92D-BE0F6CBCCAA2}"/>
              </a:ext>
            </a:extLst>
          </p:cNvPr>
          <p:cNvSpPr>
            <a:spLocks noGrp="1"/>
          </p:cNvSpPr>
          <p:nvPr>
            <p:ph type="pic" sz="quarter" idx="11"/>
          </p:nvPr>
        </p:nvSpPr>
        <p:spPr>
          <a:xfrm>
            <a:off x="5933997" y="2013239"/>
            <a:ext cx="4174819" cy="3910941"/>
          </a:xfrm>
          <a:custGeom>
            <a:avLst/>
            <a:gdLst>
              <a:gd name="connsiteX0" fmla="*/ 1980585 w 4174819"/>
              <a:gd name="connsiteY0" fmla="*/ 1949 h 3910941"/>
              <a:gd name="connsiteX1" fmla="*/ 3023199 w 4174819"/>
              <a:gd name="connsiteY1" fmla="*/ 169178 h 3910941"/>
              <a:gd name="connsiteX2" fmla="*/ 4037110 w 4174819"/>
              <a:gd name="connsiteY2" fmla="*/ 2627276 h 3910941"/>
              <a:gd name="connsiteX3" fmla="*/ 1538453 w 4174819"/>
              <a:gd name="connsiteY3" fmla="*/ 3788521 h 3910941"/>
              <a:gd name="connsiteX4" fmla="*/ 90286 w 4174819"/>
              <a:gd name="connsiteY4" fmla="*/ 1008188 h 3910941"/>
              <a:gd name="connsiteX5" fmla="*/ 1980585 w 4174819"/>
              <a:gd name="connsiteY5" fmla="*/ 1949 h 391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74819" h="3910941">
                <a:moveTo>
                  <a:pt x="1980585" y="1949"/>
                </a:moveTo>
                <a:cubicBezTo>
                  <a:pt x="2349098" y="-11280"/>
                  <a:pt x="2714853" y="42687"/>
                  <a:pt x="3023199" y="169178"/>
                </a:cubicBezTo>
                <a:cubicBezTo>
                  <a:pt x="4014156" y="575694"/>
                  <a:pt x="4408734" y="1721375"/>
                  <a:pt x="4037110" y="2627276"/>
                </a:cubicBezTo>
                <a:cubicBezTo>
                  <a:pt x="3665489" y="3533172"/>
                  <a:pt x="2529410" y="4195036"/>
                  <a:pt x="1538453" y="3788521"/>
                </a:cubicBezTo>
                <a:cubicBezTo>
                  <a:pt x="551747" y="3383749"/>
                  <a:pt x="-281335" y="1914084"/>
                  <a:pt x="90286" y="1008188"/>
                </a:cubicBezTo>
                <a:cubicBezTo>
                  <a:pt x="345778" y="385382"/>
                  <a:pt x="1169855" y="31053"/>
                  <a:pt x="1980585" y="1949"/>
                </a:cubicBezTo>
                <a:close/>
              </a:path>
            </a:pathLst>
          </a:custGeom>
          <a:pattFill prst="pct25">
            <a:fgClr>
              <a:srgbClr val="FF0000"/>
            </a:fgClr>
            <a:bgClr>
              <a:schemeClr val="bg1"/>
            </a:bgClr>
          </a:pattFill>
        </p:spPr>
        <p:txBody>
          <a:bodyPr wrap="square">
            <a:noAutofit/>
          </a:bodyPr>
          <a:lstStyle>
            <a:lvl1pPr>
              <a:defRPr lang="en-US" sz="1200">
                <a:latin typeface="Arial" panose="020B0604020202020204" pitchFamily="34" charset="0"/>
                <a:cs typeface="Arial" panose="020B0604020202020204" pitchFamily="34" charset="0"/>
              </a:defRPr>
            </a:lvl1pPr>
          </a:lstStyle>
          <a:p>
            <a:pPr lvl="0"/>
            <a:endParaRPr lang="en-US"/>
          </a:p>
        </p:txBody>
      </p:sp>
    </p:spTree>
    <p:extLst>
      <p:ext uri="{BB962C8B-B14F-4D97-AF65-F5344CB8AC3E}">
        <p14:creationId xmlns:p14="http://schemas.microsoft.com/office/powerpoint/2010/main" val="72715857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Layout 26">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75C3F397-858E-134F-8C98-8DCAE03D579D}"/>
              </a:ext>
            </a:extLst>
          </p:cNvPr>
          <p:cNvSpPr>
            <a:spLocks noGrp="1"/>
          </p:cNvSpPr>
          <p:nvPr>
            <p:ph type="pic" sz="quarter" idx="11"/>
          </p:nvPr>
        </p:nvSpPr>
        <p:spPr>
          <a:xfrm>
            <a:off x="2195348" y="953256"/>
            <a:ext cx="4006159" cy="3822428"/>
          </a:xfrm>
          <a:custGeom>
            <a:avLst/>
            <a:gdLst>
              <a:gd name="connsiteX0" fmla="*/ 1558022 w 4006159"/>
              <a:gd name="connsiteY0" fmla="*/ 7 h 3822428"/>
              <a:gd name="connsiteX1" fmla="*/ 3031290 w 4006159"/>
              <a:gd name="connsiteY1" fmla="*/ 558669 h 3822428"/>
              <a:gd name="connsiteX2" fmla="*/ 4004012 w 4006159"/>
              <a:gd name="connsiteY2" fmla="*/ 2065874 h 3822428"/>
              <a:gd name="connsiteX3" fmla="*/ 2650977 w 4006159"/>
              <a:gd name="connsiteY3" fmla="*/ 3769655 h 3822428"/>
              <a:gd name="connsiteX4" fmla="*/ 142418 w 4006159"/>
              <a:gd name="connsiteY4" fmla="*/ 2711950 h 3822428"/>
              <a:gd name="connsiteX5" fmla="*/ 892579 w 4006159"/>
              <a:gd name="connsiteY5" fmla="*/ 189651 h 3822428"/>
              <a:gd name="connsiteX6" fmla="*/ 1558022 w 4006159"/>
              <a:gd name="connsiteY6" fmla="*/ 7 h 3822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06159" h="3822428">
                <a:moveTo>
                  <a:pt x="1558022" y="7"/>
                </a:moveTo>
                <a:cubicBezTo>
                  <a:pt x="2067715" y="1541"/>
                  <a:pt x="2604421" y="273455"/>
                  <a:pt x="3031290" y="558669"/>
                </a:cubicBezTo>
                <a:cubicBezTo>
                  <a:pt x="3652194" y="973528"/>
                  <a:pt x="4038625" y="1420282"/>
                  <a:pt x="4004012" y="2065874"/>
                </a:cubicBezTo>
                <a:cubicBezTo>
                  <a:pt x="3967305" y="2715222"/>
                  <a:pt x="3511651" y="3559644"/>
                  <a:pt x="2650977" y="3769655"/>
                </a:cubicBezTo>
                <a:cubicBezTo>
                  <a:pt x="1790307" y="3979669"/>
                  <a:pt x="532566" y="3549852"/>
                  <a:pt x="142418" y="2711950"/>
                </a:cubicBezTo>
                <a:cubicBezTo>
                  <a:pt x="-251490" y="1871954"/>
                  <a:pt x="228048" y="622212"/>
                  <a:pt x="892579" y="189651"/>
                </a:cubicBezTo>
                <a:cubicBezTo>
                  <a:pt x="1100244" y="54477"/>
                  <a:pt x="1326343" y="-690"/>
                  <a:pt x="1558022" y="7"/>
                </a:cubicBezTo>
                <a:close/>
              </a:path>
            </a:pathLst>
          </a:custGeom>
          <a:pattFill prst="pct25">
            <a:fgClr>
              <a:srgbClr val="FF0000"/>
            </a:fgClr>
            <a:bgClr>
              <a:schemeClr val="bg1"/>
            </a:bgClr>
          </a:pattFill>
        </p:spPr>
        <p:txBody>
          <a:bodyPr wrap="square">
            <a:noAutofit/>
          </a:bodyPr>
          <a:lstStyle>
            <a:lvl1pPr>
              <a:defRPr lang="en-US" sz="1200">
                <a:latin typeface="Arial" panose="020B0604020202020204" pitchFamily="34" charset="0"/>
                <a:cs typeface="Arial" panose="020B0604020202020204" pitchFamily="34" charset="0"/>
              </a:defRPr>
            </a:lvl1pPr>
          </a:lstStyle>
          <a:p>
            <a:pPr lvl="0"/>
            <a:endParaRPr lang="en-US"/>
          </a:p>
        </p:txBody>
      </p:sp>
    </p:spTree>
    <p:extLst>
      <p:ext uri="{BB962C8B-B14F-4D97-AF65-F5344CB8AC3E}">
        <p14:creationId xmlns:p14="http://schemas.microsoft.com/office/powerpoint/2010/main" val="421631589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Layout 27">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46711E2-594F-9C4B-84F2-4342F182D013}"/>
              </a:ext>
            </a:extLst>
          </p:cNvPr>
          <p:cNvSpPr>
            <a:spLocks noGrp="1"/>
          </p:cNvSpPr>
          <p:nvPr>
            <p:ph type="pic" sz="quarter" idx="11"/>
          </p:nvPr>
        </p:nvSpPr>
        <p:spPr>
          <a:xfrm>
            <a:off x="5631367" y="1605776"/>
            <a:ext cx="5274527" cy="3367668"/>
          </a:xfrm>
          <a:custGeom>
            <a:avLst/>
            <a:gdLst>
              <a:gd name="connsiteX0" fmla="*/ 0 w 5274527"/>
              <a:gd name="connsiteY0" fmla="*/ 0 h 3367668"/>
              <a:gd name="connsiteX1" fmla="*/ 5274527 w 5274527"/>
              <a:gd name="connsiteY1" fmla="*/ 0 h 3367668"/>
              <a:gd name="connsiteX2" fmla="*/ 5274527 w 5274527"/>
              <a:gd name="connsiteY2" fmla="*/ 3367668 h 3367668"/>
              <a:gd name="connsiteX3" fmla="*/ 0 w 5274527"/>
              <a:gd name="connsiteY3" fmla="*/ 3367668 h 3367668"/>
            </a:gdLst>
            <a:ahLst/>
            <a:cxnLst>
              <a:cxn ang="0">
                <a:pos x="connsiteX0" y="connsiteY0"/>
              </a:cxn>
              <a:cxn ang="0">
                <a:pos x="connsiteX1" y="connsiteY1"/>
              </a:cxn>
              <a:cxn ang="0">
                <a:pos x="connsiteX2" y="connsiteY2"/>
              </a:cxn>
              <a:cxn ang="0">
                <a:pos x="connsiteX3" y="connsiteY3"/>
              </a:cxn>
            </a:cxnLst>
            <a:rect l="l" t="t" r="r" b="b"/>
            <a:pathLst>
              <a:path w="5274527" h="3367668">
                <a:moveTo>
                  <a:pt x="0" y="0"/>
                </a:moveTo>
                <a:lnTo>
                  <a:pt x="5274527" y="0"/>
                </a:lnTo>
                <a:lnTo>
                  <a:pt x="5274527" y="3367668"/>
                </a:lnTo>
                <a:lnTo>
                  <a:pt x="0" y="3367668"/>
                </a:lnTo>
                <a:close/>
              </a:path>
            </a:pathLst>
          </a:custGeom>
          <a:pattFill prst="pct25">
            <a:fgClr>
              <a:srgbClr val="FF0000"/>
            </a:fgClr>
            <a:bgClr>
              <a:schemeClr val="bg1"/>
            </a:bgClr>
          </a:pattFill>
        </p:spPr>
        <p:txBody>
          <a:bodyPr wrap="square">
            <a:noAutofit/>
          </a:bodyPr>
          <a:lstStyle>
            <a:lvl1pPr>
              <a:defRPr lang="en-US" sz="1200">
                <a:latin typeface="Arial" panose="020B0604020202020204" pitchFamily="34" charset="0"/>
                <a:cs typeface="Arial" panose="020B0604020202020204" pitchFamily="34" charset="0"/>
              </a:defRPr>
            </a:lvl1pPr>
          </a:lstStyle>
          <a:p>
            <a:pPr lvl="0"/>
            <a:endParaRPr lang="en-US"/>
          </a:p>
        </p:txBody>
      </p:sp>
    </p:spTree>
    <p:extLst>
      <p:ext uri="{BB962C8B-B14F-4D97-AF65-F5344CB8AC3E}">
        <p14:creationId xmlns:p14="http://schemas.microsoft.com/office/powerpoint/2010/main" val="365112986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Layout 28">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D1650A47-0C9C-5840-B154-E70DC5722256}"/>
              </a:ext>
            </a:extLst>
          </p:cNvPr>
          <p:cNvSpPr>
            <a:spLocks noGrp="1"/>
          </p:cNvSpPr>
          <p:nvPr>
            <p:ph type="pic" sz="quarter" idx="11"/>
          </p:nvPr>
        </p:nvSpPr>
        <p:spPr>
          <a:xfrm>
            <a:off x="1984917" y="602166"/>
            <a:ext cx="2742501" cy="5653668"/>
          </a:xfrm>
          <a:custGeom>
            <a:avLst/>
            <a:gdLst>
              <a:gd name="connsiteX0" fmla="*/ 267531 w 2742501"/>
              <a:gd name="connsiteY0" fmla="*/ 0 h 5653668"/>
              <a:gd name="connsiteX1" fmla="*/ 2474970 w 2742501"/>
              <a:gd name="connsiteY1" fmla="*/ 0 h 5653668"/>
              <a:gd name="connsiteX2" fmla="*/ 2742501 w 2742501"/>
              <a:gd name="connsiteY2" fmla="*/ 267531 h 5653668"/>
              <a:gd name="connsiteX3" fmla="*/ 2742501 w 2742501"/>
              <a:gd name="connsiteY3" fmla="*/ 5386137 h 5653668"/>
              <a:gd name="connsiteX4" fmla="*/ 2474970 w 2742501"/>
              <a:gd name="connsiteY4" fmla="*/ 5653668 h 5653668"/>
              <a:gd name="connsiteX5" fmla="*/ 267531 w 2742501"/>
              <a:gd name="connsiteY5" fmla="*/ 5653668 h 5653668"/>
              <a:gd name="connsiteX6" fmla="*/ 0 w 2742501"/>
              <a:gd name="connsiteY6" fmla="*/ 5386137 h 5653668"/>
              <a:gd name="connsiteX7" fmla="*/ 0 w 2742501"/>
              <a:gd name="connsiteY7" fmla="*/ 267531 h 5653668"/>
              <a:gd name="connsiteX8" fmla="*/ 267531 w 2742501"/>
              <a:gd name="connsiteY8" fmla="*/ 0 h 5653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42501" h="5653668">
                <a:moveTo>
                  <a:pt x="267531" y="0"/>
                </a:moveTo>
                <a:lnTo>
                  <a:pt x="2474970" y="0"/>
                </a:lnTo>
                <a:cubicBezTo>
                  <a:pt x="2622723" y="0"/>
                  <a:pt x="2742501" y="119778"/>
                  <a:pt x="2742501" y="267531"/>
                </a:cubicBezTo>
                <a:lnTo>
                  <a:pt x="2742501" y="5386137"/>
                </a:lnTo>
                <a:cubicBezTo>
                  <a:pt x="2742501" y="5533890"/>
                  <a:pt x="2622723" y="5653668"/>
                  <a:pt x="2474970" y="5653668"/>
                </a:cubicBezTo>
                <a:lnTo>
                  <a:pt x="267531" y="5653668"/>
                </a:lnTo>
                <a:cubicBezTo>
                  <a:pt x="119778" y="5653668"/>
                  <a:pt x="0" y="5533890"/>
                  <a:pt x="0" y="5386137"/>
                </a:cubicBezTo>
                <a:lnTo>
                  <a:pt x="0" y="267531"/>
                </a:lnTo>
                <a:cubicBezTo>
                  <a:pt x="0" y="119778"/>
                  <a:pt x="119778" y="0"/>
                  <a:pt x="267531" y="0"/>
                </a:cubicBezTo>
                <a:close/>
              </a:path>
            </a:pathLst>
          </a:custGeom>
          <a:pattFill prst="pct25">
            <a:fgClr>
              <a:srgbClr val="FF0000"/>
            </a:fgClr>
            <a:bgClr>
              <a:schemeClr val="bg1"/>
            </a:bgClr>
          </a:pattFill>
        </p:spPr>
        <p:txBody>
          <a:bodyPr wrap="square">
            <a:noAutofit/>
          </a:bodyPr>
          <a:lstStyle>
            <a:lvl1pPr>
              <a:defRPr lang="en-US" sz="1200">
                <a:latin typeface="Arial" panose="020B0604020202020204" pitchFamily="34" charset="0"/>
                <a:cs typeface="Arial" panose="020B0604020202020204" pitchFamily="34" charset="0"/>
              </a:defRPr>
            </a:lvl1pPr>
          </a:lstStyle>
          <a:p>
            <a:pPr lvl="0"/>
            <a:endParaRPr lang="en-US"/>
          </a:p>
        </p:txBody>
      </p:sp>
    </p:spTree>
    <p:extLst>
      <p:ext uri="{BB962C8B-B14F-4D97-AF65-F5344CB8AC3E}">
        <p14:creationId xmlns:p14="http://schemas.microsoft.com/office/powerpoint/2010/main" val="81819971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Layout 29">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760A5B78-E1AA-4C41-88CA-129DF9FD436E}"/>
              </a:ext>
            </a:extLst>
          </p:cNvPr>
          <p:cNvSpPr>
            <a:spLocks noGrp="1"/>
          </p:cNvSpPr>
          <p:nvPr>
            <p:ph type="pic" sz="quarter" idx="11"/>
          </p:nvPr>
        </p:nvSpPr>
        <p:spPr>
          <a:xfrm>
            <a:off x="5980642" y="1947842"/>
            <a:ext cx="3982245" cy="3721277"/>
          </a:xfrm>
          <a:custGeom>
            <a:avLst/>
            <a:gdLst>
              <a:gd name="connsiteX0" fmla="*/ 2156854 w 3982245"/>
              <a:gd name="connsiteY0" fmla="*/ 889 h 3721277"/>
              <a:gd name="connsiteX1" fmla="*/ 3540089 w 3982245"/>
              <a:gd name="connsiteY1" fmla="*/ 750580 h 3721277"/>
              <a:gd name="connsiteX2" fmla="*/ 3701187 w 3982245"/>
              <a:gd name="connsiteY2" fmla="*/ 3417566 h 3721277"/>
              <a:gd name="connsiteX3" fmla="*/ 1585676 w 3982245"/>
              <a:gd name="connsiteY3" fmla="*/ 3409419 h 3721277"/>
              <a:gd name="connsiteX4" fmla="*/ 8374 w 3982245"/>
              <a:gd name="connsiteY4" fmla="*/ 2299788 h 3721277"/>
              <a:gd name="connsiteX5" fmla="*/ 1223578 w 3982245"/>
              <a:gd name="connsiteY5" fmla="*/ 225060 h 3721277"/>
              <a:gd name="connsiteX6" fmla="*/ 2156854 w 3982245"/>
              <a:gd name="connsiteY6" fmla="*/ 889 h 372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82245" h="3721277">
                <a:moveTo>
                  <a:pt x="2156854" y="889"/>
                </a:moveTo>
                <a:cubicBezTo>
                  <a:pt x="2689205" y="17558"/>
                  <a:pt x="3209272" y="268779"/>
                  <a:pt x="3540089" y="750580"/>
                </a:cubicBezTo>
                <a:cubicBezTo>
                  <a:pt x="4072503" y="1522294"/>
                  <a:pt x="4121474" y="2880436"/>
                  <a:pt x="3701187" y="3417566"/>
                </a:cubicBezTo>
                <a:cubicBezTo>
                  <a:pt x="3277790" y="3953866"/>
                  <a:pt x="2382027" y="3668322"/>
                  <a:pt x="1585676" y="3409419"/>
                </a:cubicBezTo>
                <a:cubicBezTo>
                  <a:pt x="791396" y="3155207"/>
                  <a:pt x="93424" y="2926800"/>
                  <a:pt x="8374" y="2299788"/>
                </a:cubicBezTo>
                <a:cubicBezTo>
                  <a:pt x="-73568" y="1673608"/>
                  <a:pt x="454304" y="647989"/>
                  <a:pt x="1223578" y="225060"/>
                </a:cubicBezTo>
                <a:cubicBezTo>
                  <a:pt x="1513609" y="65326"/>
                  <a:pt x="1837443" y="-9112"/>
                  <a:pt x="2156854" y="889"/>
                </a:cubicBezTo>
                <a:close/>
              </a:path>
            </a:pathLst>
          </a:custGeom>
          <a:pattFill prst="pct25">
            <a:fgClr>
              <a:srgbClr val="FF0000"/>
            </a:fgClr>
            <a:bgClr>
              <a:schemeClr val="bg1"/>
            </a:bgClr>
          </a:pattFill>
        </p:spPr>
        <p:txBody>
          <a:bodyPr wrap="square">
            <a:noAutofit/>
          </a:bodyPr>
          <a:lstStyle>
            <a:lvl1pPr>
              <a:defRPr lang="en-US" sz="1200">
                <a:latin typeface="Arial" panose="020B0604020202020204" pitchFamily="34" charset="0"/>
                <a:cs typeface="Arial" panose="020B0604020202020204" pitchFamily="34" charset="0"/>
              </a:defRPr>
            </a:lvl1pPr>
          </a:lstStyle>
          <a:p>
            <a:pPr lvl="0"/>
            <a:endParaRPr lang="en-US"/>
          </a:p>
        </p:txBody>
      </p:sp>
    </p:spTree>
    <p:extLst>
      <p:ext uri="{BB962C8B-B14F-4D97-AF65-F5344CB8AC3E}">
        <p14:creationId xmlns:p14="http://schemas.microsoft.com/office/powerpoint/2010/main" val="3571535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ayout 3">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B65ECAD6-E496-FF46-ACED-72A5BFBE5097}"/>
              </a:ext>
            </a:extLst>
          </p:cNvPr>
          <p:cNvSpPr>
            <a:spLocks noGrp="1"/>
          </p:cNvSpPr>
          <p:nvPr>
            <p:ph type="pic" sz="quarter" idx="10"/>
          </p:nvPr>
        </p:nvSpPr>
        <p:spPr>
          <a:xfrm>
            <a:off x="1810911" y="1370217"/>
            <a:ext cx="4355734" cy="4609475"/>
          </a:xfrm>
          <a:custGeom>
            <a:avLst/>
            <a:gdLst>
              <a:gd name="connsiteX0" fmla="*/ 2906293 w 4355734"/>
              <a:gd name="connsiteY0" fmla="*/ 1616 h 4609475"/>
              <a:gd name="connsiteX1" fmla="*/ 3090442 w 4355734"/>
              <a:gd name="connsiteY1" fmla="*/ 25371 h 4609475"/>
              <a:gd name="connsiteX2" fmla="*/ 4207693 w 4355734"/>
              <a:gd name="connsiteY2" fmla="*/ 1058175 h 4609475"/>
              <a:gd name="connsiteX3" fmla="*/ 4212415 w 4355734"/>
              <a:gd name="connsiteY3" fmla="*/ 2558895 h 4609475"/>
              <a:gd name="connsiteX4" fmla="*/ 3297447 w 4355734"/>
              <a:gd name="connsiteY4" fmla="*/ 3719245 h 4609475"/>
              <a:gd name="connsiteX5" fmla="*/ 2090903 w 4355734"/>
              <a:gd name="connsiteY5" fmla="*/ 4605402 h 4609475"/>
              <a:gd name="connsiteX6" fmla="*/ 791632 w 4355734"/>
              <a:gd name="connsiteY6" fmla="*/ 3898934 h 4609475"/>
              <a:gd name="connsiteX7" fmla="*/ 9897 w 4355734"/>
              <a:gd name="connsiteY7" fmla="*/ 2610198 h 4609475"/>
              <a:gd name="connsiteX8" fmla="*/ 448962 w 4355734"/>
              <a:gd name="connsiteY8" fmla="*/ 1283395 h 4609475"/>
              <a:gd name="connsiteX9" fmla="*/ 1600384 w 4355734"/>
              <a:gd name="connsiteY9" fmla="*/ 400279 h 4609475"/>
              <a:gd name="connsiteX10" fmla="*/ 2906293 w 4355734"/>
              <a:gd name="connsiteY10" fmla="*/ 1616 h 4609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55734" h="4609475">
                <a:moveTo>
                  <a:pt x="2906293" y="1616"/>
                </a:moveTo>
                <a:cubicBezTo>
                  <a:pt x="2968394" y="4737"/>
                  <a:pt x="3029865" y="12450"/>
                  <a:pt x="3090442" y="25371"/>
                </a:cubicBezTo>
                <a:cubicBezTo>
                  <a:pt x="3575059" y="128737"/>
                  <a:pt x="3999784" y="561456"/>
                  <a:pt x="4207693" y="1058175"/>
                </a:cubicBezTo>
                <a:cubicBezTo>
                  <a:pt x="4412313" y="1554262"/>
                  <a:pt x="4396192" y="2117002"/>
                  <a:pt x="4212415" y="2558895"/>
                </a:cubicBezTo>
                <a:cubicBezTo>
                  <a:pt x="4028003" y="3004077"/>
                  <a:pt x="3672014" y="3331064"/>
                  <a:pt x="3297447" y="3719245"/>
                </a:cubicBezTo>
                <a:cubicBezTo>
                  <a:pt x="2918963" y="4110082"/>
                  <a:pt x="2525186" y="4562747"/>
                  <a:pt x="2090903" y="4605402"/>
                </a:cubicBezTo>
                <a:cubicBezTo>
                  <a:pt x="1659277" y="4651977"/>
                  <a:pt x="1186516" y="4291835"/>
                  <a:pt x="791632" y="3898934"/>
                </a:cubicBezTo>
                <a:cubicBezTo>
                  <a:pt x="394090" y="3502116"/>
                  <a:pt x="71141" y="3071913"/>
                  <a:pt x="9897" y="2610198"/>
                </a:cubicBezTo>
                <a:cubicBezTo>
                  <a:pt x="-48062" y="2149115"/>
                  <a:pt x="155054" y="1659811"/>
                  <a:pt x="448962" y="1283395"/>
                </a:cubicBezTo>
                <a:cubicBezTo>
                  <a:pt x="746788" y="904325"/>
                  <a:pt x="1134137" y="644720"/>
                  <a:pt x="1600384" y="400279"/>
                </a:cubicBezTo>
                <a:cubicBezTo>
                  <a:pt x="2006025" y="182961"/>
                  <a:pt x="2471585" y="-20229"/>
                  <a:pt x="2906293" y="1616"/>
                </a:cubicBezTo>
                <a:close/>
              </a:path>
            </a:pathLst>
          </a:custGeom>
          <a:pattFill prst="pct25">
            <a:fgClr>
              <a:srgbClr val="FF0000"/>
            </a:fgClr>
            <a:bgClr>
              <a:schemeClr val="bg1"/>
            </a:bgClr>
          </a:pattFill>
        </p:spPr>
        <p:txBody>
          <a:bodyPr wrap="square">
            <a:noAutofit/>
          </a:bodyPr>
          <a:lstStyle>
            <a:lvl1pPr>
              <a:defRPr sz="1200">
                <a:latin typeface="Arial" panose="020B0604020202020204" pitchFamily="34" charset="0"/>
                <a:cs typeface="Arial" panose="020B0604020202020204" pitchFamily="34" charset="0"/>
              </a:defRPr>
            </a:lvl1pPr>
          </a:lstStyle>
          <a:p>
            <a:endParaRPr lang="en-US"/>
          </a:p>
        </p:txBody>
      </p:sp>
    </p:spTree>
    <p:extLst>
      <p:ext uri="{BB962C8B-B14F-4D97-AF65-F5344CB8AC3E}">
        <p14:creationId xmlns:p14="http://schemas.microsoft.com/office/powerpoint/2010/main" val="45349001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Layout 30">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4F0BEDE9-7A4D-4043-8574-E53E9BFD3C82}"/>
              </a:ext>
            </a:extLst>
          </p:cNvPr>
          <p:cNvSpPr>
            <a:spLocks noGrp="1"/>
          </p:cNvSpPr>
          <p:nvPr>
            <p:ph type="pic" sz="quarter" idx="11"/>
          </p:nvPr>
        </p:nvSpPr>
        <p:spPr>
          <a:xfrm>
            <a:off x="940722" y="820777"/>
            <a:ext cx="5430040" cy="5216446"/>
          </a:xfrm>
          <a:custGeom>
            <a:avLst/>
            <a:gdLst>
              <a:gd name="connsiteX0" fmla="*/ 3936199 w 5430040"/>
              <a:gd name="connsiteY0" fmla="*/ 1306270 h 5216446"/>
              <a:gd name="connsiteX1" fmla="*/ 5354633 w 5430040"/>
              <a:gd name="connsiteY1" fmla="*/ 2586379 h 5216446"/>
              <a:gd name="connsiteX2" fmla="*/ 4560464 w 5430040"/>
              <a:gd name="connsiteY2" fmla="*/ 4842357 h 5216446"/>
              <a:gd name="connsiteX3" fmla="*/ 2337751 w 5430040"/>
              <a:gd name="connsiteY3" fmla="*/ 4894792 h 5216446"/>
              <a:gd name="connsiteX4" fmla="*/ 2674268 w 5430040"/>
              <a:gd name="connsiteY4" fmla="*/ 2815828 h 5216446"/>
              <a:gd name="connsiteX5" fmla="*/ 3834503 w 5430040"/>
              <a:gd name="connsiteY5" fmla="*/ 1309597 h 5216446"/>
              <a:gd name="connsiteX6" fmla="*/ 3936199 w 5430040"/>
              <a:gd name="connsiteY6" fmla="*/ 1306270 h 5216446"/>
              <a:gd name="connsiteX7" fmla="*/ 2109117 w 5430040"/>
              <a:gd name="connsiteY7" fmla="*/ 221 h 5216446"/>
              <a:gd name="connsiteX8" fmla="*/ 3092291 w 5430040"/>
              <a:gd name="connsiteY8" fmla="*/ 321656 h 5216446"/>
              <a:gd name="connsiteX9" fmla="*/ 2755774 w 5430040"/>
              <a:gd name="connsiteY9" fmla="*/ 2400619 h 5216446"/>
              <a:gd name="connsiteX10" fmla="*/ 1595539 w 5430040"/>
              <a:gd name="connsiteY10" fmla="*/ 3906851 h 5216446"/>
              <a:gd name="connsiteX11" fmla="*/ 75409 w 5430040"/>
              <a:gd name="connsiteY11" fmla="*/ 2630070 h 5216446"/>
              <a:gd name="connsiteX12" fmla="*/ 869578 w 5430040"/>
              <a:gd name="connsiteY12" fmla="*/ 374092 h 5216446"/>
              <a:gd name="connsiteX13" fmla="*/ 2109117 w 5430040"/>
              <a:gd name="connsiteY13" fmla="*/ 221 h 5216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430040" h="5216446">
                <a:moveTo>
                  <a:pt x="3936199" y="1306270"/>
                </a:moveTo>
                <a:cubicBezTo>
                  <a:pt x="4456516" y="1324702"/>
                  <a:pt x="5140353" y="1861789"/>
                  <a:pt x="5354633" y="2586379"/>
                </a:cubicBezTo>
                <a:cubicBezTo>
                  <a:pt x="5585048" y="3363467"/>
                  <a:pt x="5278189" y="4352725"/>
                  <a:pt x="4560464" y="4842357"/>
                </a:cubicBezTo>
                <a:cubicBezTo>
                  <a:pt x="3841568" y="5335010"/>
                  <a:pt x="2714824" y="5329212"/>
                  <a:pt x="2337751" y="4894792"/>
                </a:cubicBezTo>
                <a:cubicBezTo>
                  <a:pt x="1961846" y="4457349"/>
                  <a:pt x="2336782" y="3588264"/>
                  <a:pt x="2674268" y="2815828"/>
                </a:cubicBezTo>
                <a:cubicBezTo>
                  <a:pt x="3007566" y="2045243"/>
                  <a:pt x="3304585" y="1368292"/>
                  <a:pt x="3834503" y="1309597"/>
                </a:cubicBezTo>
                <a:cubicBezTo>
                  <a:pt x="3867549" y="1306118"/>
                  <a:pt x="3901511" y="1305041"/>
                  <a:pt x="3936199" y="1306270"/>
                </a:cubicBezTo>
                <a:close/>
                <a:moveTo>
                  <a:pt x="2109117" y="221"/>
                </a:moveTo>
                <a:cubicBezTo>
                  <a:pt x="2527800" y="-5609"/>
                  <a:pt x="2903754" y="104446"/>
                  <a:pt x="3092291" y="321656"/>
                </a:cubicBezTo>
                <a:cubicBezTo>
                  <a:pt x="3468196" y="759100"/>
                  <a:pt x="3093259" y="1628186"/>
                  <a:pt x="2755774" y="2400619"/>
                </a:cubicBezTo>
                <a:cubicBezTo>
                  <a:pt x="2422476" y="3171205"/>
                  <a:pt x="2125456" y="3848156"/>
                  <a:pt x="1595539" y="3906851"/>
                </a:cubicBezTo>
                <a:cubicBezTo>
                  <a:pt x="1066790" y="3962525"/>
                  <a:pt x="303974" y="3402965"/>
                  <a:pt x="75409" y="2630070"/>
                </a:cubicBezTo>
                <a:cubicBezTo>
                  <a:pt x="-155007" y="1852981"/>
                  <a:pt x="151852" y="863723"/>
                  <a:pt x="869578" y="374092"/>
                </a:cubicBezTo>
                <a:cubicBezTo>
                  <a:pt x="1229025" y="127764"/>
                  <a:pt x="1690436" y="6050"/>
                  <a:pt x="2109117" y="221"/>
                </a:cubicBezTo>
                <a:close/>
              </a:path>
            </a:pathLst>
          </a:custGeom>
          <a:pattFill prst="pct25">
            <a:fgClr>
              <a:srgbClr val="FF0000"/>
            </a:fgClr>
            <a:bgClr>
              <a:schemeClr val="bg1"/>
            </a:bgClr>
          </a:pattFill>
        </p:spPr>
        <p:txBody>
          <a:bodyPr wrap="square">
            <a:noAutofit/>
          </a:bodyPr>
          <a:lstStyle>
            <a:lvl1pPr>
              <a:defRPr lang="en-US" sz="1200">
                <a:latin typeface="Arial" panose="020B0604020202020204" pitchFamily="34" charset="0"/>
                <a:cs typeface="Arial" panose="020B0604020202020204" pitchFamily="34" charset="0"/>
              </a:defRPr>
            </a:lvl1pPr>
          </a:lstStyle>
          <a:p>
            <a:pPr lvl="0"/>
            <a:endParaRPr lang="en-US"/>
          </a:p>
        </p:txBody>
      </p:sp>
    </p:spTree>
    <p:extLst>
      <p:ext uri="{BB962C8B-B14F-4D97-AF65-F5344CB8AC3E}">
        <p14:creationId xmlns:p14="http://schemas.microsoft.com/office/powerpoint/2010/main" val="217719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ayout 4">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96742ADC-900E-3F4B-B83E-AB3BDB7A409A}"/>
              </a:ext>
            </a:extLst>
          </p:cNvPr>
          <p:cNvSpPr>
            <a:spLocks noGrp="1"/>
          </p:cNvSpPr>
          <p:nvPr>
            <p:ph type="pic" sz="quarter" idx="10"/>
          </p:nvPr>
        </p:nvSpPr>
        <p:spPr>
          <a:xfrm>
            <a:off x="6096350" y="484336"/>
            <a:ext cx="3661188" cy="3154363"/>
          </a:xfrm>
          <a:custGeom>
            <a:avLst/>
            <a:gdLst>
              <a:gd name="connsiteX0" fmla="*/ 1831870 w 3661188"/>
              <a:gd name="connsiteY0" fmla="*/ 2814 h 3154363"/>
              <a:gd name="connsiteX1" fmla="*/ 3511304 w 3661188"/>
              <a:gd name="connsiteY1" fmla="*/ 633385 h 3154363"/>
              <a:gd name="connsiteX2" fmla="*/ 3137010 w 3661188"/>
              <a:gd name="connsiteY2" fmla="*/ 2581717 h 3154363"/>
              <a:gd name="connsiteX3" fmla="*/ 1506159 w 3661188"/>
              <a:gd name="connsiteY3" fmla="*/ 3133134 h 3154363"/>
              <a:gd name="connsiteX4" fmla="*/ 316439 w 3661188"/>
              <a:gd name="connsiteY4" fmla="*/ 2381203 h 3154363"/>
              <a:gd name="connsiteX5" fmla="*/ 89189 w 3661188"/>
              <a:gd name="connsiteY5" fmla="*/ 974260 h 3154363"/>
              <a:gd name="connsiteX6" fmla="*/ 1552945 w 3661188"/>
              <a:gd name="connsiteY6" fmla="*/ 28498 h 3154363"/>
              <a:gd name="connsiteX7" fmla="*/ 1831870 w 3661188"/>
              <a:gd name="connsiteY7" fmla="*/ 2814 h 3154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1188" h="3154363">
                <a:moveTo>
                  <a:pt x="1831870" y="2814"/>
                </a:moveTo>
                <a:cubicBezTo>
                  <a:pt x="2495519" y="-26016"/>
                  <a:pt x="3224735" y="165518"/>
                  <a:pt x="3511304" y="633385"/>
                </a:cubicBezTo>
                <a:cubicBezTo>
                  <a:pt x="3838812" y="1171431"/>
                  <a:pt x="3591510" y="2073747"/>
                  <a:pt x="3137010" y="2581717"/>
                </a:cubicBezTo>
                <a:cubicBezTo>
                  <a:pt x="2685851" y="3089688"/>
                  <a:pt x="2027497" y="3209996"/>
                  <a:pt x="1506159" y="3133134"/>
                </a:cubicBezTo>
                <a:cubicBezTo>
                  <a:pt x="981477" y="3056268"/>
                  <a:pt x="590475" y="2785575"/>
                  <a:pt x="316439" y="2381203"/>
                </a:cubicBezTo>
                <a:cubicBezTo>
                  <a:pt x="45742" y="1973490"/>
                  <a:pt x="-107986" y="1435444"/>
                  <a:pt x="89189" y="974260"/>
                </a:cubicBezTo>
                <a:cubicBezTo>
                  <a:pt x="283020" y="513076"/>
                  <a:pt x="827749" y="135439"/>
                  <a:pt x="1552945" y="28498"/>
                </a:cubicBezTo>
                <a:cubicBezTo>
                  <a:pt x="1643594" y="15548"/>
                  <a:pt x="1737063" y="6932"/>
                  <a:pt x="1831870" y="2814"/>
                </a:cubicBezTo>
                <a:close/>
              </a:path>
            </a:pathLst>
          </a:custGeom>
          <a:pattFill prst="pct25">
            <a:fgClr>
              <a:srgbClr val="FF0000"/>
            </a:fgClr>
            <a:bgClr>
              <a:schemeClr val="bg1"/>
            </a:bgClr>
          </a:pattFill>
        </p:spPr>
        <p:txBody>
          <a:bodyPr wrap="square">
            <a:noAutofit/>
          </a:bodyPr>
          <a:lstStyle>
            <a:lvl1pPr>
              <a:defRPr sz="1200">
                <a:latin typeface="Arial" panose="020B0604020202020204" pitchFamily="34" charset="0"/>
                <a:cs typeface="Arial" panose="020B0604020202020204" pitchFamily="34" charset="0"/>
              </a:defRPr>
            </a:lvl1pPr>
          </a:lstStyle>
          <a:p>
            <a:endParaRPr lang="en-US"/>
          </a:p>
        </p:txBody>
      </p:sp>
    </p:spTree>
    <p:extLst>
      <p:ext uri="{BB962C8B-B14F-4D97-AF65-F5344CB8AC3E}">
        <p14:creationId xmlns:p14="http://schemas.microsoft.com/office/powerpoint/2010/main" val="7916685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yout 5">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E2DE147A-7CBE-BB4F-9CBF-5A390C0EEC79}"/>
              </a:ext>
            </a:extLst>
          </p:cNvPr>
          <p:cNvSpPr>
            <a:spLocks noGrp="1"/>
          </p:cNvSpPr>
          <p:nvPr>
            <p:ph type="pic" sz="quarter" idx="11"/>
          </p:nvPr>
        </p:nvSpPr>
        <p:spPr>
          <a:xfrm>
            <a:off x="1" y="1274190"/>
            <a:ext cx="4442908" cy="5583811"/>
          </a:xfrm>
          <a:custGeom>
            <a:avLst/>
            <a:gdLst>
              <a:gd name="connsiteX0" fmla="*/ 0 w 4642901"/>
              <a:gd name="connsiteY0" fmla="*/ 0 h 6103107"/>
              <a:gd name="connsiteX1" fmla="*/ 4642901 w 4642901"/>
              <a:gd name="connsiteY1" fmla="*/ 0 h 6103107"/>
              <a:gd name="connsiteX2" fmla="*/ 4642901 w 4642901"/>
              <a:gd name="connsiteY2" fmla="*/ 6103107 h 6103107"/>
              <a:gd name="connsiteX3" fmla="*/ 0 w 4642901"/>
              <a:gd name="connsiteY3" fmla="*/ 6103107 h 6103107"/>
            </a:gdLst>
            <a:ahLst/>
            <a:cxnLst>
              <a:cxn ang="0">
                <a:pos x="connsiteX0" y="connsiteY0"/>
              </a:cxn>
              <a:cxn ang="0">
                <a:pos x="connsiteX1" y="connsiteY1"/>
              </a:cxn>
              <a:cxn ang="0">
                <a:pos x="connsiteX2" y="connsiteY2"/>
              </a:cxn>
              <a:cxn ang="0">
                <a:pos x="connsiteX3" y="connsiteY3"/>
              </a:cxn>
            </a:cxnLst>
            <a:rect l="l" t="t" r="r" b="b"/>
            <a:pathLst>
              <a:path w="4642901" h="6103107">
                <a:moveTo>
                  <a:pt x="0" y="0"/>
                </a:moveTo>
                <a:lnTo>
                  <a:pt x="4642901" y="0"/>
                </a:lnTo>
                <a:lnTo>
                  <a:pt x="4642901" y="6103107"/>
                </a:lnTo>
                <a:lnTo>
                  <a:pt x="0" y="6103107"/>
                </a:lnTo>
                <a:close/>
              </a:path>
            </a:pathLst>
          </a:custGeom>
          <a:pattFill prst="pct25">
            <a:fgClr>
              <a:srgbClr val="FF0000"/>
            </a:fgClr>
            <a:bgClr>
              <a:schemeClr val="bg1"/>
            </a:bgClr>
          </a:pattFill>
        </p:spPr>
        <p:txBody>
          <a:bodyPr wrap="square">
            <a:noAutofit/>
          </a:bodyPr>
          <a:lstStyle>
            <a:lvl1pPr>
              <a:defRPr lang="en-US" sz="1200">
                <a:latin typeface="Arial" panose="020B0604020202020204" pitchFamily="34" charset="0"/>
                <a:cs typeface="Arial" panose="020B0604020202020204" pitchFamily="34" charset="0"/>
              </a:defRPr>
            </a:lvl1pPr>
          </a:lstStyle>
          <a:p>
            <a:pPr lvl="0"/>
            <a:endParaRPr lang="en-US"/>
          </a:p>
        </p:txBody>
      </p:sp>
    </p:spTree>
    <p:extLst>
      <p:ext uri="{BB962C8B-B14F-4D97-AF65-F5344CB8AC3E}">
        <p14:creationId xmlns:p14="http://schemas.microsoft.com/office/powerpoint/2010/main" val="28000902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ayout 6">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95323BAA-389E-8343-B282-7A4B0F084642}"/>
              </a:ext>
            </a:extLst>
          </p:cNvPr>
          <p:cNvSpPr>
            <a:spLocks noGrp="1"/>
          </p:cNvSpPr>
          <p:nvPr>
            <p:ph type="pic" sz="quarter" idx="11"/>
          </p:nvPr>
        </p:nvSpPr>
        <p:spPr>
          <a:xfrm>
            <a:off x="6015366" y="1194917"/>
            <a:ext cx="2373134" cy="4292036"/>
          </a:xfrm>
          <a:custGeom>
            <a:avLst/>
            <a:gdLst>
              <a:gd name="connsiteX0" fmla="*/ 144097 w 2373134"/>
              <a:gd name="connsiteY0" fmla="*/ 0 h 2873718"/>
              <a:gd name="connsiteX1" fmla="*/ 2229037 w 2373134"/>
              <a:gd name="connsiteY1" fmla="*/ 0 h 2873718"/>
              <a:gd name="connsiteX2" fmla="*/ 2373134 w 2373134"/>
              <a:gd name="connsiteY2" fmla="*/ 144097 h 2873718"/>
              <a:gd name="connsiteX3" fmla="*/ 2373134 w 2373134"/>
              <a:gd name="connsiteY3" fmla="*/ 2729621 h 2873718"/>
              <a:gd name="connsiteX4" fmla="*/ 2229037 w 2373134"/>
              <a:gd name="connsiteY4" fmla="*/ 2873718 h 2873718"/>
              <a:gd name="connsiteX5" fmla="*/ 144097 w 2373134"/>
              <a:gd name="connsiteY5" fmla="*/ 2873718 h 2873718"/>
              <a:gd name="connsiteX6" fmla="*/ 0 w 2373134"/>
              <a:gd name="connsiteY6" fmla="*/ 2729621 h 2873718"/>
              <a:gd name="connsiteX7" fmla="*/ 0 w 2373134"/>
              <a:gd name="connsiteY7" fmla="*/ 144097 h 2873718"/>
              <a:gd name="connsiteX8" fmla="*/ 144097 w 2373134"/>
              <a:gd name="connsiteY8" fmla="*/ 0 h 28737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73134" h="2873718">
                <a:moveTo>
                  <a:pt x="144097" y="0"/>
                </a:moveTo>
                <a:lnTo>
                  <a:pt x="2229037" y="0"/>
                </a:lnTo>
                <a:cubicBezTo>
                  <a:pt x="2308620" y="0"/>
                  <a:pt x="2373134" y="64514"/>
                  <a:pt x="2373134" y="144097"/>
                </a:cubicBezTo>
                <a:lnTo>
                  <a:pt x="2373134" y="2729621"/>
                </a:lnTo>
                <a:cubicBezTo>
                  <a:pt x="2373134" y="2809204"/>
                  <a:pt x="2308620" y="2873718"/>
                  <a:pt x="2229037" y="2873718"/>
                </a:cubicBezTo>
                <a:lnTo>
                  <a:pt x="144097" y="2873718"/>
                </a:lnTo>
                <a:cubicBezTo>
                  <a:pt x="64514" y="2873718"/>
                  <a:pt x="0" y="2809204"/>
                  <a:pt x="0" y="2729621"/>
                </a:cubicBezTo>
                <a:lnTo>
                  <a:pt x="0" y="144097"/>
                </a:lnTo>
                <a:cubicBezTo>
                  <a:pt x="0" y="64514"/>
                  <a:pt x="64514" y="0"/>
                  <a:pt x="144097" y="0"/>
                </a:cubicBezTo>
                <a:close/>
              </a:path>
            </a:pathLst>
          </a:custGeom>
          <a:pattFill prst="pct25">
            <a:fgClr>
              <a:srgbClr val="FF0000"/>
            </a:fgClr>
            <a:bgClr>
              <a:schemeClr val="bg1"/>
            </a:bgClr>
          </a:pattFill>
        </p:spPr>
        <p:txBody>
          <a:bodyPr wrap="square">
            <a:noAutofit/>
          </a:bodyPr>
          <a:lstStyle>
            <a:lvl1pPr>
              <a:defRPr sz="1200">
                <a:latin typeface="Arial" panose="020B0604020202020204" pitchFamily="34" charset="0"/>
                <a:cs typeface="Arial" panose="020B0604020202020204" pitchFamily="34" charset="0"/>
              </a:defRPr>
            </a:lvl1pPr>
          </a:lstStyle>
          <a:p>
            <a:endParaRPr lang="en-US"/>
          </a:p>
        </p:txBody>
      </p:sp>
      <p:sp>
        <p:nvSpPr>
          <p:cNvPr id="12" name="Picture Placeholder 11">
            <a:extLst>
              <a:ext uri="{FF2B5EF4-FFF2-40B4-BE49-F238E27FC236}">
                <a16:creationId xmlns:a16="http://schemas.microsoft.com/office/drawing/2014/main" id="{B4A1E0D9-4804-0748-8A46-94B549E08508}"/>
              </a:ext>
            </a:extLst>
          </p:cNvPr>
          <p:cNvSpPr>
            <a:spLocks noGrp="1"/>
          </p:cNvSpPr>
          <p:nvPr>
            <p:ph type="pic" sz="quarter" idx="12"/>
          </p:nvPr>
        </p:nvSpPr>
        <p:spPr>
          <a:xfrm>
            <a:off x="8513606" y="3493890"/>
            <a:ext cx="2373134" cy="2873718"/>
          </a:xfrm>
          <a:custGeom>
            <a:avLst/>
            <a:gdLst>
              <a:gd name="connsiteX0" fmla="*/ 190444 w 2373134"/>
              <a:gd name="connsiteY0" fmla="*/ 0 h 2873718"/>
              <a:gd name="connsiteX1" fmla="*/ 2182690 w 2373134"/>
              <a:gd name="connsiteY1" fmla="*/ 0 h 2873718"/>
              <a:gd name="connsiteX2" fmla="*/ 2373134 w 2373134"/>
              <a:gd name="connsiteY2" fmla="*/ 190444 h 2873718"/>
              <a:gd name="connsiteX3" fmla="*/ 2373134 w 2373134"/>
              <a:gd name="connsiteY3" fmla="*/ 2683274 h 2873718"/>
              <a:gd name="connsiteX4" fmla="*/ 2182690 w 2373134"/>
              <a:gd name="connsiteY4" fmla="*/ 2873718 h 2873718"/>
              <a:gd name="connsiteX5" fmla="*/ 190444 w 2373134"/>
              <a:gd name="connsiteY5" fmla="*/ 2873718 h 2873718"/>
              <a:gd name="connsiteX6" fmla="*/ 0 w 2373134"/>
              <a:gd name="connsiteY6" fmla="*/ 2683274 h 2873718"/>
              <a:gd name="connsiteX7" fmla="*/ 0 w 2373134"/>
              <a:gd name="connsiteY7" fmla="*/ 190444 h 2873718"/>
              <a:gd name="connsiteX8" fmla="*/ 190444 w 2373134"/>
              <a:gd name="connsiteY8" fmla="*/ 0 h 28737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73134" h="2873718">
                <a:moveTo>
                  <a:pt x="190444" y="0"/>
                </a:moveTo>
                <a:lnTo>
                  <a:pt x="2182690" y="0"/>
                </a:lnTo>
                <a:cubicBezTo>
                  <a:pt x="2287869" y="0"/>
                  <a:pt x="2373134" y="85265"/>
                  <a:pt x="2373134" y="190444"/>
                </a:cubicBezTo>
                <a:lnTo>
                  <a:pt x="2373134" y="2683274"/>
                </a:lnTo>
                <a:cubicBezTo>
                  <a:pt x="2373134" y="2788453"/>
                  <a:pt x="2287869" y="2873718"/>
                  <a:pt x="2182690" y="2873718"/>
                </a:cubicBezTo>
                <a:lnTo>
                  <a:pt x="190444" y="2873718"/>
                </a:lnTo>
                <a:cubicBezTo>
                  <a:pt x="85265" y="2873718"/>
                  <a:pt x="0" y="2788453"/>
                  <a:pt x="0" y="2683274"/>
                </a:cubicBezTo>
                <a:lnTo>
                  <a:pt x="0" y="190444"/>
                </a:lnTo>
                <a:cubicBezTo>
                  <a:pt x="0" y="85265"/>
                  <a:pt x="85265" y="0"/>
                  <a:pt x="190444" y="0"/>
                </a:cubicBezTo>
                <a:close/>
              </a:path>
            </a:pathLst>
          </a:custGeom>
          <a:pattFill prst="pct25">
            <a:fgClr>
              <a:srgbClr val="FF0000"/>
            </a:fgClr>
            <a:bgClr>
              <a:schemeClr val="bg1"/>
            </a:bgClr>
          </a:pattFill>
        </p:spPr>
        <p:txBody>
          <a:bodyPr wrap="square">
            <a:noAutofit/>
          </a:bodyPr>
          <a:lstStyle>
            <a:lvl1pPr>
              <a:defRPr sz="1200">
                <a:latin typeface="Arial" panose="020B0604020202020204" pitchFamily="34" charset="0"/>
                <a:cs typeface="Arial" panose="020B0604020202020204" pitchFamily="34" charset="0"/>
              </a:defRPr>
            </a:lvl1pPr>
          </a:lstStyle>
          <a:p>
            <a:endParaRPr lang="en-US"/>
          </a:p>
        </p:txBody>
      </p:sp>
      <p:sp>
        <p:nvSpPr>
          <p:cNvPr id="13" name="Picture Placeholder 12">
            <a:extLst>
              <a:ext uri="{FF2B5EF4-FFF2-40B4-BE49-F238E27FC236}">
                <a16:creationId xmlns:a16="http://schemas.microsoft.com/office/drawing/2014/main" id="{40616CAE-066F-0F46-8487-CBAE82C2D581}"/>
              </a:ext>
            </a:extLst>
          </p:cNvPr>
          <p:cNvSpPr>
            <a:spLocks noGrp="1"/>
          </p:cNvSpPr>
          <p:nvPr>
            <p:ph type="pic" sz="quarter" idx="13"/>
          </p:nvPr>
        </p:nvSpPr>
        <p:spPr>
          <a:xfrm>
            <a:off x="8513606" y="490392"/>
            <a:ext cx="2373134" cy="2873718"/>
          </a:xfrm>
          <a:custGeom>
            <a:avLst/>
            <a:gdLst>
              <a:gd name="connsiteX0" fmla="*/ 190444 w 2373134"/>
              <a:gd name="connsiteY0" fmla="*/ 0 h 2873718"/>
              <a:gd name="connsiteX1" fmla="*/ 2182690 w 2373134"/>
              <a:gd name="connsiteY1" fmla="*/ 0 h 2873718"/>
              <a:gd name="connsiteX2" fmla="*/ 2373134 w 2373134"/>
              <a:gd name="connsiteY2" fmla="*/ 190444 h 2873718"/>
              <a:gd name="connsiteX3" fmla="*/ 2373134 w 2373134"/>
              <a:gd name="connsiteY3" fmla="*/ 2683274 h 2873718"/>
              <a:gd name="connsiteX4" fmla="*/ 2182690 w 2373134"/>
              <a:gd name="connsiteY4" fmla="*/ 2873718 h 2873718"/>
              <a:gd name="connsiteX5" fmla="*/ 190444 w 2373134"/>
              <a:gd name="connsiteY5" fmla="*/ 2873718 h 2873718"/>
              <a:gd name="connsiteX6" fmla="*/ 0 w 2373134"/>
              <a:gd name="connsiteY6" fmla="*/ 2683274 h 2873718"/>
              <a:gd name="connsiteX7" fmla="*/ 0 w 2373134"/>
              <a:gd name="connsiteY7" fmla="*/ 190444 h 2873718"/>
              <a:gd name="connsiteX8" fmla="*/ 190444 w 2373134"/>
              <a:gd name="connsiteY8" fmla="*/ 0 h 28737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73134" h="2873718">
                <a:moveTo>
                  <a:pt x="190444" y="0"/>
                </a:moveTo>
                <a:lnTo>
                  <a:pt x="2182690" y="0"/>
                </a:lnTo>
                <a:cubicBezTo>
                  <a:pt x="2287869" y="0"/>
                  <a:pt x="2373134" y="85265"/>
                  <a:pt x="2373134" y="190444"/>
                </a:cubicBezTo>
                <a:lnTo>
                  <a:pt x="2373134" y="2683274"/>
                </a:lnTo>
                <a:cubicBezTo>
                  <a:pt x="2373134" y="2788453"/>
                  <a:pt x="2287869" y="2873718"/>
                  <a:pt x="2182690" y="2873718"/>
                </a:cubicBezTo>
                <a:lnTo>
                  <a:pt x="190444" y="2873718"/>
                </a:lnTo>
                <a:cubicBezTo>
                  <a:pt x="85265" y="2873718"/>
                  <a:pt x="0" y="2788453"/>
                  <a:pt x="0" y="2683274"/>
                </a:cubicBezTo>
                <a:lnTo>
                  <a:pt x="0" y="190444"/>
                </a:lnTo>
                <a:cubicBezTo>
                  <a:pt x="0" y="85265"/>
                  <a:pt x="85265" y="0"/>
                  <a:pt x="190444" y="0"/>
                </a:cubicBezTo>
                <a:close/>
              </a:path>
            </a:pathLst>
          </a:custGeom>
          <a:pattFill prst="pct25">
            <a:fgClr>
              <a:srgbClr val="FF0000"/>
            </a:fgClr>
            <a:bgClr>
              <a:schemeClr val="bg1"/>
            </a:bgClr>
          </a:pattFill>
        </p:spPr>
        <p:txBody>
          <a:bodyPr wrap="square">
            <a:noAutofit/>
          </a:bodyPr>
          <a:lstStyle>
            <a:lvl1pPr>
              <a:defRPr sz="1200">
                <a:latin typeface="Arial" panose="020B0604020202020204" pitchFamily="34" charset="0"/>
                <a:cs typeface="Arial" panose="020B0604020202020204" pitchFamily="34" charset="0"/>
              </a:defRPr>
            </a:lvl1pPr>
          </a:lstStyle>
          <a:p>
            <a:endParaRPr lang="en-US"/>
          </a:p>
        </p:txBody>
      </p:sp>
    </p:spTree>
    <p:extLst>
      <p:ext uri="{BB962C8B-B14F-4D97-AF65-F5344CB8AC3E}">
        <p14:creationId xmlns:p14="http://schemas.microsoft.com/office/powerpoint/2010/main" val="32379968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yout 7">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2438274F-FF20-5849-98AD-D79208F9B08B}"/>
              </a:ext>
            </a:extLst>
          </p:cNvPr>
          <p:cNvSpPr>
            <a:spLocks noGrp="1"/>
          </p:cNvSpPr>
          <p:nvPr>
            <p:ph type="pic" sz="quarter" idx="11"/>
          </p:nvPr>
        </p:nvSpPr>
        <p:spPr>
          <a:xfrm>
            <a:off x="1226372" y="909430"/>
            <a:ext cx="4109422" cy="5945453"/>
          </a:xfrm>
          <a:custGeom>
            <a:avLst/>
            <a:gdLst>
              <a:gd name="connsiteX0" fmla="*/ 265386 w 4109422"/>
              <a:gd name="connsiteY0" fmla="*/ 0 h 5945453"/>
              <a:gd name="connsiteX1" fmla="*/ 3844036 w 4109422"/>
              <a:gd name="connsiteY1" fmla="*/ 0 h 5945453"/>
              <a:gd name="connsiteX2" fmla="*/ 4109422 w 4109422"/>
              <a:gd name="connsiteY2" fmla="*/ 265386 h 5945453"/>
              <a:gd name="connsiteX3" fmla="*/ 4109422 w 4109422"/>
              <a:gd name="connsiteY3" fmla="*/ 5945453 h 5945453"/>
              <a:gd name="connsiteX4" fmla="*/ 0 w 4109422"/>
              <a:gd name="connsiteY4" fmla="*/ 5945453 h 5945453"/>
              <a:gd name="connsiteX5" fmla="*/ 0 w 4109422"/>
              <a:gd name="connsiteY5" fmla="*/ 265386 h 5945453"/>
              <a:gd name="connsiteX6" fmla="*/ 265386 w 4109422"/>
              <a:gd name="connsiteY6" fmla="*/ 0 h 594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09422" h="5945453">
                <a:moveTo>
                  <a:pt x="265386" y="0"/>
                </a:moveTo>
                <a:lnTo>
                  <a:pt x="3844036" y="0"/>
                </a:lnTo>
                <a:cubicBezTo>
                  <a:pt x="3990605" y="0"/>
                  <a:pt x="4109422" y="118817"/>
                  <a:pt x="4109422" y="265386"/>
                </a:cubicBezTo>
                <a:lnTo>
                  <a:pt x="4109422" y="5945453"/>
                </a:lnTo>
                <a:lnTo>
                  <a:pt x="0" y="5945453"/>
                </a:lnTo>
                <a:lnTo>
                  <a:pt x="0" y="265386"/>
                </a:lnTo>
                <a:cubicBezTo>
                  <a:pt x="0" y="118817"/>
                  <a:pt x="118817" y="0"/>
                  <a:pt x="265386" y="0"/>
                </a:cubicBezTo>
                <a:close/>
              </a:path>
            </a:pathLst>
          </a:custGeom>
          <a:pattFill prst="pct25">
            <a:fgClr>
              <a:srgbClr val="FF0000"/>
            </a:fgClr>
            <a:bgClr>
              <a:schemeClr val="bg1"/>
            </a:bgClr>
          </a:pattFill>
        </p:spPr>
        <p:txBody>
          <a:bodyPr wrap="square">
            <a:noAutofit/>
          </a:bodyPr>
          <a:lstStyle>
            <a:lvl1pPr>
              <a:defRPr sz="1200">
                <a:latin typeface="Arial" panose="020B0604020202020204" pitchFamily="34" charset="0"/>
                <a:cs typeface="Arial" panose="020B0604020202020204" pitchFamily="34" charset="0"/>
              </a:defRPr>
            </a:lvl1pPr>
          </a:lstStyle>
          <a:p>
            <a:endParaRPr lang="en-US"/>
          </a:p>
        </p:txBody>
      </p:sp>
    </p:spTree>
    <p:extLst>
      <p:ext uri="{BB962C8B-B14F-4D97-AF65-F5344CB8AC3E}">
        <p14:creationId xmlns:p14="http://schemas.microsoft.com/office/powerpoint/2010/main" val="2040803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yout 8">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4BE41D27-67F4-6748-A241-8CAAD15D11E6}"/>
              </a:ext>
            </a:extLst>
          </p:cNvPr>
          <p:cNvSpPr>
            <a:spLocks noGrp="1"/>
          </p:cNvSpPr>
          <p:nvPr>
            <p:ph type="pic" sz="quarter" idx="11"/>
          </p:nvPr>
        </p:nvSpPr>
        <p:spPr>
          <a:xfrm>
            <a:off x="6917607" y="1287550"/>
            <a:ext cx="4587450" cy="3952402"/>
          </a:xfrm>
          <a:custGeom>
            <a:avLst/>
            <a:gdLst>
              <a:gd name="connsiteX0" fmla="*/ 2474538 w 4587450"/>
              <a:gd name="connsiteY0" fmla="*/ 37 h 3952402"/>
              <a:gd name="connsiteX1" fmla="*/ 4399647 w 4587450"/>
              <a:gd name="connsiteY1" fmla="*/ 793629 h 3952402"/>
              <a:gd name="connsiteX2" fmla="*/ 3930658 w 4587450"/>
              <a:gd name="connsiteY2" fmla="*/ 3234879 h 3952402"/>
              <a:gd name="connsiteX3" fmla="*/ 1887209 w 4587450"/>
              <a:gd name="connsiteY3" fmla="*/ 3925802 h 3952402"/>
              <a:gd name="connsiteX4" fmla="*/ 396496 w 4587450"/>
              <a:gd name="connsiteY4" fmla="*/ 2983635 h 3952402"/>
              <a:gd name="connsiteX5" fmla="*/ 111753 w 4587450"/>
              <a:gd name="connsiteY5" fmla="*/ 1220743 h 3952402"/>
              <a:gd name="connsiteX6" fmla="*/ 1945832 w 4587450"/>
              <a:gd name="connsiteY6" fmla="*/ 35708 h 3952402"/>
              <a:gd name="connsiteX7" fmla="*/ 2474538 w 4587450"/>
              <a:gd name="connsiteY7" fmla="*/ 37 h 3952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87450" h="3952402">
                <a:moveTo>
                  <a:pt x="2474538" y="37"/>
                </a:moveTo>
                <a:cubicBezTo>
                  <a:pt x="3254572" y="3454"/>
                  <a:pt x="4066225" y="249267"/>
                  <a:pt x="4399647" y="793629"/>
                </a:cubicBezTo>
                <a:cubicBezTo>
                  <a:pt x="4810011" y="1467798"/>
                  <a:pt x="4500144" y="2598395"/>
                  <a:pt x="3930658" y="3234879"/>
                </a:cubicBezTo>
                <a:cubicBezTo>
                  <a:pt x="3365357" y="3871363"/>
                  <a:pt x="2540443" y="4022110"/>
                  <a:pt x="1887209" y="3925802"/>
                </a:cubicBezTo>
                <a:cubicBezTo>
                  <a:pt x="1229785" y="3829489"/>
                  <a:pt x="739862" y="3490312"/>
                  <a:pt x="396496" y="2983635"/>
                </a:cubicBezTo>
                <a:cubicBezTo>
                  <a:pt x="57314" y="2472773"/>
                  <a:pt x="-135306" y="1798604"/>
                  <a:pt x="111753" y="1220743"/>
                </a:cubicBezTo>
                <a:cubicBezTo>
                  <a:pt x="354622" y="642883"/>
                  <a:pt x="1037165" y="169705"/>
                  <a:pt x="1945832" y="35708"/>
                </a:cubicBezTo>
                <a:cubicBezTo>
                  <a:pt x="2116206" y="11369"/>
                  <a:pt x="2294530" y="-751"/>
                  <a:pt x="2474538" y="37"/>
                </a:cubicBezTo>
                <a:close/>
              </a:path>
            </a:pathLst>
          </a:custGeom>
          <a:pattFill prst="pct25">
            <a:fgClr>
              <a:srgbClr val="FF0000"/>
            </a:fgClr>
            <a:bgClr>
              <a:schemeClr val="bg1"/>
            </a:bgClr>
          </a:pattFill>
        </p:spPr>
        <p:txBody>
          <a:bodyPr wrap="square">
            <a:noAutofit/>
          </a:bodyPr>
          <a:lstStyle>
            <a:lvl1pPr>
              <a:defRPr sz="1200">
                <a:latin typeface="Arial" panose="020B0604020202020204" pitchFamily="34" charset="0"/>
                <a:cs typeface="Arial" panose="020B0604020202020204" pitchFamily="34" charset="0"/>
              </a:defRPr>
            </a:lvl1pPr>
          </a:lstStyle>
          <a:p>
            <a:endParaRPr lang="en-US"/>
          </a:p>
        </p:txBody>
      </p:sp>
    </p:spTree>
    <p:extLst>
      <p:ext uri="{BB962C8B-B14F-4D97-AF65-F5344CB8AC3E}">
        <p14:creationId xmlns:p14="http://schemas.microsoft.com/office/powerpoint/2010/main" val="1947811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ayout 9">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5A0A19F6-72A4-9442-9D84-867812BC98F2}"/>
              </a:ext>
            </a:extLst>
          </p:cNvPr>
          <p:cNvSpPr>
            <a:spLocks noGrp="1"/>
          </p:cNvSpPr>
          <p:nvPr>
            <p:ph type="pic" sz="quarter" idx="11"/>
          </p:nvPr>
        </p:nvSpPr>
        <p:spPr>
          <a:xfrm>
            <a:off x="6471598" y="3908531"/>
            <a:ext cx="817582" cy="817582"/>
          </a:xfrm>
          <a:custGeom>
            <a:avLst/>
            <a:gdLst>
              <a:gd name="connsiteX0" fmla="*/ 408791 w 817582"/>
              <a:gd name="connsiteY0" fmla="*/ 0 h 817582"/>
              <a:gd name="connsiteX1" fmla="*/ 817582 w 817582"/>
              <a:gd name="connsiteY1" fmla="*/ 408791 h 817582"/>
              <a:gd name="connsiteX2" fmla="*/ 408791 w 817582"/>
              <a:gd name="connsiteY2" fmla="*/ 817582 h 817582"/>
              <a:gd name="connsiteX3" fmla="*/ 0 w 817582"/>
              <a:gd name="connsiteY3" fmla="*/ 408791 h 817582"/>
              <a:gd name="connsiteX4" fmla="*/ 408791 w 817582"/>
              <a:gd name="connsiteY4" fmla="*/ 0 h 8175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7582" h="817582">
                <a:moveTo>
                  <a:pt x="408791" y="0"/>
                </a:moveTo>
                <a:cubicBezTo>
                  <a:pt x="634560" y="0"/>
                  <a:pt x="817582" y="183022"/>
                  <a:pt x="817582" y="408791"/>
                </a:cubicBezTo>
                <a:cubicBezTo>
                  <a:pt x="817582" y="634560"/>
                  <a:pt x="634560" y="817582"/>
                  <a:pt x="408791" y="817582"/>
                </a:cubicBezTo>
                <a:cubicBezTo>
                  <a:pt x="183022" y="817582"/>
                  <a:pt x="0" y="634560"/>
                  <a:pt x="0" y="408791"/>
                </a:cubicBezTo>
                <a:cubicBezTo>
                  <a:pt x="0" y="183022"/>
                  <a:pt x="183022" y="0"/>
                  <a:pt x="408791" y="0"/>
                </a:cubicBezTo>
                <a:close/>
              </a:path>
            </a:pathLst>
          </a:custGeom>
          <a:pattFill prst="pct25">
            <a:fgClr>
              <a:srgbClr val="FF0000"/>
            </a:fgClr>
            <a:bgClr>
              <a:schemeClr val="bg1"/>
            </a:bgClr>
          </a:pattFill>
        </p:spPr>
        <p:txBody>
          <a:bodyPr wrap="square">
            <a:noAutofit/>
          </a:bodyPr>
          <a:lstStyle>
            <a:lvl1pPr>
              <a:defRPr sz="1200">
                <a:latin typeface="Arial" panose="020B0604020202020204" pitchFamily="34" charset="0"/>
                <a:cs typeface="Arial" panose="020B0604020202020204" pitchFamily="34" charset="0"/>
              </a:defRPr>
            </a:lvl1pPr>
          </a:lstStyle>
          <a:p>
            <a:endParaRPr lang="en-US"/>
          </a:p>
        </p:txBody>
      </p:sp>
    </p:spTree>
    <p:extLst>
      <p:ext uri="{BB962C8B-B14F-4D97-AF65-F5344CB8AC3E}">
        <p14:creationId xmlns:p14="http://schemas.microsoft.com/office/powerpoint/2010/main" val="824609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693044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7.xml"/></Relationships>
</file>

<file path=ppt/slides/_rels/slide1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8.xml"/><Relationship Id="rId5" Type="http://schemas.openxmlformats.org/officeDocument/2006/relationships/image" Target="../media/image11.png"/><Relationship Id="rId4" Type="http://schemas.openxmlformats.org/officeDocument/2006/relationships/image" Target="../media/image10.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Graphic 2">
            <a:extLst>
              <a:ext uri="{FF2B5EF4-FFF2-40B4-BE49-F238E27FC236}">
                <a16:creationId xmlns:a16="http://schemas.microsoft.com/office/drawing/2014/main" id="{C8504F1D-F09E-E44D-AC38-9E52D17401E4}"/>
              </a:ext>
            </a:extLst>
          </p:cNvPr>
          <p:cNvSpPr/>
          <p:nvPr/>
        </p:nvSpPr>
        <p:spPr>
          <a:xfrm rot="10800000">
            <a:off x="6672926" y="769433"/>
            <a:ext cx="5519074" cy="6114405"/>
          </a:xfrm>
          <a:custGeom>
            <a:avLst/>
            <a:gdLst>
              <a:gd name="connsiteX0" fmla="*/ 3425709 w 3985377"/>
              <a:gd name="connsiteY0" fmla="*/ 1487606 h 5686431"/>
              <a:gd name="connsiteX1" fmla="*/ 3829353 w 3985377"/>
              <a:gd name="connsiteY1" fmla="*/ 0 h 5686431"/>
              <a:gd name="connsiteX2" fmla="*/ 0 w 3985377"/>
              <a:gd name="connsiteY2" fmla="*/ 0 h 5686431"/>
              <a:gd name="connsiteX3" fmla="*/ 0 w 3985377"/>
              <a:gd name="connsiteY3" fmla="*/ 5655710 h 5686431"/>
              <a:gd name="connsiteX4" fmla="*/ 1590007 w 3985377"/>
              <a:gd name="connsiteY4" fmla="*/ 4262834 h 5686431"/>
              <a:gd name="connsiteX5" fmla="*/ 3425709 w 3985377"/>
              <a:gd name="connsiteY5" fmla="*/ 1487606 h 5686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85377" h="5686431">
                <a:moveTo>
                  <a:pt x="3425709" y="1487606"/>
                </a:moveTo>
                <a:cubicBezTo>
                  <a:pt x="4183858" y="1044131"/>
                  <a:pt x="4010698" y="311087"/>
                  <a:pt x="3829353" y="0"/>
                </a:cubicBezTo>
                <a:lnTo>
                  <a:pt x="0" y="0"/>
                </a:lnTo>
                <a:lnTo>
                  <a:pt x="0" y="5655710"/>
                </a:lnTo>
                <a:cubicBezTo>
                  <a:pt x="647001" y="5765646"/>
                  <a:pt x="1870802" y="5640975"/>
                  <a:pt x="1590007" y="4262834"/>
                </a:cubicBezTo>
                <a:cubicBezTo>
                  <a:pt x="1239012" y="2540158"/>
                  <a:pt x="2478023" y="2041950"/>
                  <a:pt x="3425709" y="1487606"/>
                </a:cubicBezTo>
                <a:close/>
              </a:path>
            </a:pathLst>
          </a:custGeom>
          <a:solidFill>
            <a:schemeClr val="accent3">
              <a:alpha val="30000"/>
            </a:schemeClr>
          </a:solidFill>
          <a:ln w="7010" cap="flat">
            <a:noFill/>
            <a:prstDash val="solid"/>
            <a:miter/>
          </a:ln>
        </p:spPr>
        <p:txBody>
          <a:bodyPr rtlCol="0" anchor="ctr"/>
          <a:lstStyle/>
          <a:p>
            <a:endParaRPr lang="en-US"/>
          </a:p>
        </p:txBody>
      </p:sp>
      <p:sp>
        <p:nvSpPr>
          <p:cNvPr id="6" name="Rounded Rectangle 5">
            <a:extLst>
              <a:ext uri="{FF2B5EF4-FFF2-40B4-BE49-F238E27FC236}">
                <a16:creationId xmlns:a16="http://schemas.microsoft.com/office/drawing/2014/main" id="{F32C1361-7212-AE4D-B19C-B91862350E9E}"/>
              </a:ext>
            </a:extLst>
          </p:cNvPr>
          <p:cNvSpPr/>
          <p:nvPr/>
        </p:nvSpPr>
        <p:spPr>
          <a:xfrm>
            <a:off x="929993" y="5759648"/>
            <a:ext cx="3051013" cy="547064"/>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latin typeface="Poppins" pitchFamily="2" charset="77"/>
                <a:cs typeface="Poppins" pitchFamily="2" charset="77"/>
              </a:rPr>
              <a:t>Edukat.com</a:t>
            </a:r>
            <a:endParaRPr lang="en-US" sz="1400" dirty="0">
              <a:latin typeface="Poppins" pitchFamily="2" charset="77"/>
              <a:cs typeface="Poppins" pitchFamily="2" charset="77"/>
            </a:endParaRPr>
          </a:p>
        </p:txBody>
      </p:sp>
      <p:sp>
        <p:nvSpPr>
          <p:cNvPr id="13" name="Donut 12">
            <a:extLst>
              <a:ext uri="{FF2B5EF4-FFF2-40B4-BE49-F238E27FC236}">
                <a16:creationId xmlns:a16="http://schemas.microsoft.com/office/drawing/2014/main" id="{7F6CF07F-A2CB-4542-8186-409803BC39DD}"/>
              </a:ext>
            </a:extLst>
          </p:cNvPr>
          <p:cNvSpPr/>
          <p:nvPr/>
        </p:nvSpPr>
        <p:spPr>
          <a:xfrm>
            <a:off x="9230951" y="508964"/>
            <a:ext cx="501901" cy="501901"/>
          </a:xfrm>
          <a:prstGeom prst="donu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Donut 13">
            <a:extLst>
              <a:ext uri="{FF2B5EF4-FFF2-40B4-BE49-F238E27FC236}">
                <a16:creationId xmlns:a16="http://schemas.microsoft.com/office/drawing/2014/main" id="{173CDE8B-A0DE-0D46-B17B-B3C412D5EEBB}"/>
              </a:ext>
            </a:extLst>
          </p:cNvPr>
          <p:cNvSpPr/>
          <p:nvPr/>
        </p:nvSpPr>
        <p:spPr>
          <a:xfrm>
            <a:off x="6038262" y="6033180"/>
            <a:ext cx="227769" cy="227769"/>
          </a:xfrm>
          <a:prstGeom prst="donu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Donut 14">
            <a:extLst>
              <a:ext uri="{FF2B5EF4-FFF2-40B4-BE49-F238E27FC236}">
                <a16:creationId xmlns:a16="http://schemas.microsoft.com/office/drawing/2014/main" id="{ED2FE8C0-3019-8244-96A0-AEA21750A7B2}"/>
              </a:ext>
            </a:extLst>
          </p:cNvPr>
          <p:cNvSpPr/>
          <p:nvPr/>
        </p:nvSpPr>
        <p:spPr>
          <a:xfrm>
            <a:off x="713194" y="626956"/>
            <a:ext cx="415015" cy="415015"/>
          </a:xfrm>
          <a:prstGeom prst="donu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Picture Placeholder 3">
            <a:extLst>
              <a:ext uri="{FF2B5EF4-FFF2-40B4-BE49-F238E27FC236}">
                <a16:creationId xmlns:a16="http://schemas.microsoft.com/office/drawing/2014/main" id="{262B33E3-EFD6-E14F-A5B7-92E1B3959AC4}"/>
              </a:ext>
            </a:extLst>
          </p:cNvPr>
          <p:cNvSpPr>
            <a:spLocks noGrp="1"/>
          </p:cNvSpPr>
          <p:nvPr>
            <p:ph type="pic" sz="quarter" idx="11"/>
          </p:nvPr>
        </p:nvSpPr>
        <p:spPr/>
      </p:sp>
      <p:pic>
        <p:nvPicPr>
          <p:cNvPr id="2" name="Picture 1">
            <a:extLst>
              <a:ext uri="{FF2B5EF4-FFF2-40B4-BE49-F238E27FC236}">
                <a16:creationId xmlns:a16="http://schemas.microsoft.com/office/drawing/2014/main" id="{3644CBBD-2318-6E47-AF5A-445B6FD2CF5F}"/>
              </a:ext>
            </a:extLst>
          </p:cNvPr>
          <p:cNvPicPr>
            <a:picLocks noChangeAspect="1"/>
          </p:cNvPicPr>
          <p:nvPr/>
        </p:nvPicPr>
        <p:blipFill rotWithShape="1">
          <a:blip r:embed="rId2" cstate="hqprint">
            <a:extLst>
              <a:ext uri="{28A0092B-C50C-407E-A947-70E740481C1C}">
                <a14:useLocalDpi xmlns:a14="http://schemas.microsoft.com/office/drawing/2010/main"/>
              </a:ext>
            </a:extLst>
          </a:blip>
          <a:srcRect l="-1153"/>
          <a:stretch/>
        </p:blipFill>
        <p:spPr>
          <a:xfrm>
            <a:off x="4769767" y="1447711"/>
            <a:ext cx="6924888" cy="3962579"/>
          </a:xfrm>
          <a:prstGeom prst="rect">
            <a:avLst/>
          </a:prstGeom>
        </p:spPr>
      </p:pic>
      <p:sp>
        <p:nvSpPr>
          <p:cNvPr id="12" name="TextBox 11">
            <a:extLst>
              <a:ext uri="{FF2B5EF4-FFF2-40B4-BE49-F238E27FC236}">
                <a16:creationId xmlns:a16="http://schemas.microsoft.com/office/drawing/2014/main" id="{B2DF0A5F-F6F8-8427-4F01-0F33C7B71886}"/>
              </a:ext>
            </a:extLst>
          </p:cNvPr>
          <p:cNvSpPr txBox="1"/>
          <p:nvPr/>
        </p:nvSpPr>
        <p:spPr>
          <a:xfrm>
            <a:off x="1203374" y="620425"/>
            <a:ext cx="3340979" cy="461665"/>
          </a:xfrm>
          <a:prstGeom prst="rect">
            <a:avLst/>
          </a:prstGeom>
          <a:noFill/>
        </p:spPr>
        <p:txBody>
          <a:bodyPr wrap="none" rtlCol="0">
            <a:spAutoFit/>
          </a:bodyPr>
          <a:lstStyle/>
          <a:p>
            <a:r>
              <a:rPr lang="en-US" sz="1200" dirty="0">
                <a:solidFill>
                  <a:schemeClr val="bg1">
                    <a:lumMod val="65000"/>
                  </a:schemeClr>
                </a:solidFill>
                <a:latin typeface="Helvetica" pitchFamily="2" charset="0"/>
              </a:rPr>
              <a:t>Faculty of Computers and Artificial Intelligence</a:t>
            </a:r>
          </a:p>
          <a:p>
            <a:r>
              <a:rPr lang="en-US" sz="1200" dirty="0">
                <a:solidFill>
                  <a:schemeClr val="bg1">
                    <a:lumMod val="65000"/>
                  </a:schemeClr>
                </a:solidFill>
                <a:latin typeface="Helvetica" pitchFamily="2" charset="0"/>
              </a:rPr>
              <a:t>Software Engineering Program</a:t>
            </a:r>
          </a:p>
        </p:txBody>
      </p:sp>
      <p:pic>
        <p:nvPicPr>
          <p:cNvPr id="16" name="Picture 2" descr="logo">
            <a:extLst>
              <a:ext uri="{FF2B5EF4-FFF2-40B4-BE49-F238E27FC236}">
                <a16:creationId xmlns:a16="http://schemas.microsoft.com/office/drawing/2014/main" id="{131907E9-6D2E-CD70-C1DC-BE72626B5E29}"/>
              </a:ext>
            </a:extLst>
          </p:cNvPr>
          <p:cNvPicPr>
            <a:picLocks noChangeAspect="1" noChangeArrowheads="1"/>
          </p:cNvPicPr>
          <p:nvPr/>
        </p:nvPicPr>
        <p:blipFill>
          <a:blip r:embed="rId3">
            <a:clrChange>
              <a:clrFrom>
                <a:srgbClr val="F3F0E9"/>
              </a:clrFrom>
              <a:clrTo>
                <a:srgbClr val="F3F0E9">
                  <a:alpha val="0"/>
                </a:srgbClr>
              </a:clrTo>
            </a:clrChange>
            <a:extLst>
              <a:ext uri="{28A0092B-C50C-407E-A947-70E740481C1C}">
                <a14:useLocalDpi xmlns:a14="http://schemas.microsoft.com/office/drawing/2010/main" val="0"/>
              </a:ext>
            </a:extLst>
          </a:blip>
          <a:srcRect/>
          <a:stretch>
            <a:fillRect/>
          </a:stretch>
        </p:blipFill>
        <p:spPr bwMode="auto">
          <a:xfrm>
            <a:off x="698757" y="613498"/>
            <a:ext cx="4937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Google Shape;46;p15">
            <a:extLst>
              <a:ext uri="{FF2B5EF4-FFF2-40B4-BE49-F238E27FC236}">
                <a16:creationId xmlns:a16="http://schemas.microsoft.com/office/drawing/2014/main" id="{779AC0A4-238A-A05C-CAA9-21BBBA37EC08}"/>
              </a:ext>
            </a:extLst>
          </p:cNvPr>
          <p:cNvSpPr txBox="1">
            <a:spLocks/>
          </p:cNvSpPr>
          <p:nvPr/>
        </p:nvSpPr>
        <p:spPr>
          <a:xfrm>
            <a:off x="537842" y="1737060"/>
            <a:ext cx="5070471" cy="1238738"/>
          </a:xfrm>
          <a:prstGeom prst="rect">
            <a:avLst/>
          </a:prstGeom>
        </p:spPr>
        <p:txBody>
          <a:bodyPr spcFirstLastPara="1" wrap="square" lIns="91425" tIns="91425" rIns="91425" bIns="91425"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en-US" dirty="0">
                <a:latin typeface="Fira Sans" panose="020B0503050000020004" pitchFamily="34" charset="0"/>
              </a:rPr>
              <a:t>Software Testing</a:t>
            </a:r>
          </a:p>
        </p:txBody>
      </p:sp>
    </p:spTree>
    <p:extLst>
      <p:ext uri="{BB962C8B-B14F-4D97-AF65-F5344CB8AC3E}">
        <p14:creationId xmlns:p14="http://schemas.microsoft.com/office/powerpoint/2010/main" val="27513129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a:extLst>
              <a:ext uri="{FF2B5EF4-FFF2-40B4-BE49-F238E27FC236}">
                <a16:creationId xmlns:a16="http://schemas.microsoft.com/office/drawing/2014/main" id="{F9D3EDA7-20AB-6F45-A381-07E54BFD3FF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a:off x="-1" y="0"/>
            <a:ext cx="5873675" cy="3390900"/>
          </a:xfrm>
          <a:prstGeom prst="rect">
            <a:avLst/>
          </a:prstGeom>
        </p:spPr>
      </p:pic>
      <p:sp>
        <p:nvSpPr>
          <p:cNvPr id="18" name="Oval 17">
            <a:extLst>
              <a:ext uri="{FF2B5EF4-FFF2-40B4-BE49-F238E27FC236}">
                <a16:creationId xmlns:a16="http://schemas.microsoft.com/office/drawing/2014/main" id="{3836C3D4-745F-0B40-BB6B-E3422A3E65E7}"/>
              </a:ext>
            </a:extLst>
          </p:cNvPr>
          <p:cNvSpPr/>
          <p:nvPr/>
        </p:nvSpPr>
        <p:spPr>
          <a:xfrm>
            <a:off x="2113143" y="533779"/>
            <a:ext cx="1232101" cy="1232101"/>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CE389765-9590-3F47-ACDF-2EA0615F674F}"/>
              </a:ext>
            </a:extLst>
          </p:cNvPr>
          <p:cNvSpPr/>
          <p:nvPr/>
        </p:nvSpPr>
        <p:spPr>
          <a:xfrm>
            <a:off x="4297162" y="4031068"/>
            <a:ext cx="1468937" cy="1468937"/>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BFD22003-D17C-4349-8293-3C08DB751B2D}"/>
              </a:ext>
            </a:extLst>
          </p:cNvPr>
          <p:cNvSpPr/>
          <p:nvPr/>
        </p:nvSpPr>
        <p:spPr>
          <a:xfrm>
            <a:off x="1174261" y="4351677"/>
            <a:ext cx="1954598" cy="1954598"/>
          </a:xfrm>
          <a:prstGeom prst="ellipse">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AFF6FB1C-E904-1345-8418-C35F9AB8A0DB}"/>
              </a:ext>
            </a:extLst>
          </p:cNvPr>
          <p:cNvSpPr txBox="1"/>
          <p:nvPr/>
        </p:nvSpPr>
        <p:spPr>
          <a:xfrm>
            <a:off x="6807006" y="2381686"/>
            <a:ext cx="3961341" cy="1200329"/>
          </a:xfrm>
          <a:prstGeom prst="rect">
            <a:avLst/>
          </a:prstGeom>
          <a:noFill/>
        </p:spPr>
        <p:txBody>
          <a:bodyPr wrap="none" rtlCol="0">
            <a:spAutoFit/>
          </a:bodyPr>
          <a:lstStyle>
            <a:defPPr>
              <a:defRPr lang="en-US"/>
            </a:defPPr>
            <a:lvl1pPr>
              <a:defRPr sz="3600">
                <a:latin typeface="Koh Santepheap" pitchFamily="2" charset="0"/>
                <a:cs typeface="Koh Santepheap" pitchFamily="2" charset="0"/>
              </a:defRPr>
            </a:lvl1pPr>
          </a:lstStyle>
          <a:p>
            <a:r>
              <a:rPr lang="en-US"/>
              <a:t>Our team is rock </a:t>
            </a:r>
          </a:p>
          <a:p>
            <a:r>
              <a:rPr lang="en-US"/>
              <a:t>and awesome</a:t>
            </a:r>
          </a:p>
        </p:txBody>
      </p:sp>
      <p:sp>
        <p:nvSpPr>
          <p:cNvPr id="3" name="TextBox 2">
            <a:extLst>
              <a:ext uri="{FF2B5EF4-FFF2-40B4-BE49-F238E27FC236}">
                <a16:creationId xmlns:a16="http://schemas.microsoft.com/office/drawing/2014/main" id="{4C21FD8B-D658-5D41-921F-A858DF3749EE}"/>
              </a:ext>
            </a:extLst>
          </p:cNvPr>
          <p:cNvSpPr txBox="1"/>
          <p:nvPr/>
        </p:nvSpPr>
        <p:spPr>
          <a:xfrm>
            <a:off x="6807006" y="2073909"/>
            <a:ext cx="1372492" cy="307777"/>
          </a:xfrm>
          <a:prstGeom prst="rect">
            <a:avLst/>
          </a:prstGeom>
          <a:noFill/>
        </p:spPr>
        <p:txBody>
          <a:bodyPr wrap="none" rtlCol="0">
            <a:spAutoFit/>
          </a:bodyPr>
          <a:lstStyle/>
          <a:p>
            <a:r>
              <a:rPr lang="en-US" sz="1400">
                <a:solidFill>
                  <a:schemeClr val="tx1">
                    <a:lumMod val="75000"/>
                    <a:lumOff val="25000"/>
                  </a:schemeClr>
                </a:solidFill>
                <a:latin typeface="Poppins Medium" pitchFamily="2" charset="77"/>
                <a:cs typeface="Poppins Medium" pitchFamily="2" charset="77"/>
              </a:rPr>
              <a:t>Edukat Team</a:t>
            </a:r>
          </a:p>
        </p:txBody>
      </p:sp>
      <p:sp>
        <p:nvSpPr>
          <p:cNvPr id="4" name="TextBox 3">
            <a:extLst>
              <a:ext uri="{FF2B5EF4-FFF2-40B4-BE49-F238E27FC236}">
                <a16:creationId xmlns:a16="http://schemas.microsoft.com/office/drawing/2014/main" id="{D5182218-7789-2541-8B4F-94AD361E4524}"/>
              </a:ext>
            </a:extLst>
          </p:cNvPr>
          <p:cNvSpPr txBox="1"/>
          <p:nvPr/>
        </p:nvSpPr>
        <p:spPr>
          <a:xfrm>
            <a:off x="6807007" y="3803308"/>
            <a:ext cx="4103090" cy="900246"/>
          </a:xfrm>
          <a:prstGeom prst="rect">
            <a:avLst/>
          </a:prstGeom>
          <a:noFill/>
        </p:spPr>
        <p:txBody>
          <a:bodyPr wrap="square" rtlCol="0">
            <a:spAutoFit/>
          </a:bodyPr>
          <a:lstStyle>
            <a:defPPr>
              <a:defRPr lang="en-US"/>
            </a:defPPr>
            <a:lvl1pPr>
              <a:lnSpc>
                <a:spcPct val="150000"/>
              </a:lnSpc>
              <a:defRPr sz="1200">
                <a:solidFill>
                  <a:schemeClr val="tx1">
                    <a:lumMod val="65000"/>
                    <a:lumOff val="35000"/>
                  </a:schemeClr>
                </a:solidFill>
                <a:latin typeface="Poppins" pitchFamily="2" charset="77"/>
                <a:cs typeface="Poppins" pitchFamily="2" charset="77"/>
              </a:defRPr>
            </a:lvl1pPr>
          </a:lstStyle>
          <a:p>
            <a:r>
              <a:rPr lang="en-ID"/>
              <a:t>Our team strives to create a customized user experience with a website built to be an incredible advantage.</a:t>
            </a:r>
          </a:p>
        </p:txBody>
      </p:sp>
      <p:sp>
        <p:nvSpPr>
          <p:cNvPr id="8" name="Picture Placeholder 7">
            <a:extLst>
              <a:ext uri="{FF2B5EF4-FFF2-40B4-BE49-F238E27FC236}">
                <a16:creationId xmlns:a16="http://schemas.microsoft.com/office/drawing/2014/main" id="{BDFE34A1-9B5C-B944-A9C9-E8F60CECE6E6}"/>
              </a:ext>
            </a:extLst>
          </p:cNvPr>
          <p:cNvSpPr>
            <a:spLocks noGrp="1"/>
          </p:cNvSpPr>
          <p:nvPr>
            <p:ph type="pic" sz="quarter" idx="11"/>
          </p:nvPr>
        </p:nvSpPr>
        <p:spPr/>
      </p:sp>
      <p:sp>
        <p:nvSpPr>
          <p:cNvPr id="13" name="Picture Placeholder 12">
            <a:extLst>
              <a:ext uri="{FF2B5EF4-FFF2-40B4-BE49-F238E27FC236}">
                <a16:creationId xmlns:a16="http://schemas.microsoft.com/office/drawing/2014/main" id="{51342656-A2CE-B245-A2B4-5EE553B92D13}"/>
              </a:ext>
            </a:extLst>
          </p:cNvPr>
          <p:cNvSpPr>
            <a:spLocks noGrp="1"/>
          </p:cNvSpPr>
          <p:nvPr>
            <p:ph type="pic" sz="quarter" idx="12"/>
          </p:nvPr>
        </p:nvSpPr>
        <p:spPr/>
      </p:sp>
      <p:sp>
        <p:nvSpPr>
          <p:cNvPr id="15" name="Picture Placeholder 14">
            <a:extLst>
              <a:ext uri="{FF2B5EF4-FFF2-40B4-BE49-F238E27FC236}">
                <a16:creationId xmlns:a16="http://schemas.microsoft.com/office/drawing/2014/main" id="{D013E451-EF6D-044A-8CB1-978E0C599F93}"/>
              </a:ext>
            </a:extLst>
          </p:cNvPr>
          <p:cNvSpPr>
            <a:spLocks noGrp="1"/>
          </p:cNvSpPr>
          <p:nvPr>
            <p:ph type="pic" sz="quarter" idx="13"/>
          </p:nvPr>
        </p:nvSpPr>
        <p:spPr/>
      </p:sp>
      <p:sp>
        <p:nvSpPr>
          <p:cNvPr id="10" name="Oval 9">
            <a:extLst>
              <a:ext uri="{FF2B5EF4-FFF2-40B4-BE49-F238E27FC236}">
                <a16:creationId xmlns:a16="http://schemas.microsoft.com/office/drawing/2014/main" id="{3B33567A-BF69-2C48-AEC7-D0E569B1D823}"/>
              </a:ext>
            </a:extLst>
          </p:cNvPr>
          <p:cNvSpPr/>
          <p:nvPr/>
        </p:nvSpPr>
        <p:spPr>
          <a:xfrm>
            <a:off x="5162168" y="4024323"/>
            <a:ext cx="476535" cy="47653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01956CE4-6451-3D4D-B9DA-927A4F5F6954}"/>
              </a:ext>
            </a:extLst>
          </p:cNvPr>
          <p:cNvSpPr/>
          <p:nvPr/>
        </p:nvSpPr>
        <p:spPr>
          <a:xfrm>
            <a:off x="2113143" y="563349"/>
            <a:ext cx="936126" cy="93612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53BDCB49-8721-454D-AD46-4908CDA371EE}"/>
              </a:ext>
            </a:extLst>
          </p:cNvPr>
          <p:cNvSpPr/>
          <p:nvPr/>
        </p:nvSpPr>
        <p:spPr>
          <a:xfrm>
            <a:off x="867630" y="4425344"/>
            <a:ext cx="936126" cy="93612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298717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6ECAD38B-D6A2-B142-B163-BBF48538A748}"/>
              </a:ext>
            </a:extLst>
          </p:cNvPr>
          <p:cNvSpPr>
            <a:spLocks noGrp="1"/>
          </p:cNvSpPr>
          <p:nvPr>
            <p:ph type="pic" sz="quarter" idx="11"/>
          </p:nvPr>
        </p:nvSpPr>
        <p:spPr/>
      </p:sp>
      <p:sp>
        <p:nvSpPr>
          <p:cNvPr id="14" name="Picture Placeholder 13">
            <a:extLst>
              <a:ext uri="{FF2B5EF4-FFF2-40B4-BE49-F238E27FC236}">
                <a16:creationId xmlns:a16="http://schemas.microsoft.com/office/drawing/2014/main" id="{BDB5423A-ADA8-C44C-A34F-47FB8BE6C7AA}"/>
              </a:ext>
            </a:extLst>
          </p:cNvPr>
          <p:cNvSpPr>
            <a:spLocks noGrp="1"/>
          </p:cNvSpPr>
          <p:nvPr>
            <p:ph type="pic" sz="quarter" idx="12"/>
          </p:nvPr>
        </p:nvSpPr>
        <p:spPr/>
      </p:sp>
      <p:sp>
        <p:nvSpPr>
          <p:cNvPr id="2" name="TextBox 1">
            <a:extLst>
              <a:ext uri="{FF2B5EF4-FFF2-40B4-BE49-F238E27FC236}">
                <a16:creationId xmlns:a16="http://schemas.microsoft.com/office/drawing/2014/main" id="{574FBDDA-2D21-7D43-9CF0-7800AC7E27D6}"/>
              </a:ext>
            </a:extLst>
          </p:cNvPr>
          <p:cNvSpPr txBox="1"/>
          <p:nvPr/>
        </p:nvSpPr>
        <p:spPr>
          <a:xfrm>
            <a:off x="796067" y="4265291"/>
            <a:ext cx="2501006" cy="1323439"/>
          </a:xfrm>
          <a:prstGeom prst="rect">
            <a:avLst/>
          </a:prstGeom>
          <a:noFill/>
        </p:spPr>
        <p:txBody>
          <a:bodyPr wrap="none" rtlCol="0">
            <a:spAutoFit/>
          </a:bodyPr>
          <a:lstStyle>
            <a:defPPr>
              <a:defRPr lang="en-US"/>
            </a:defPPr>
            <a:lvl1pPr>
              <a:defRPr sz="3600">
                <a:latin typeface="Koh Santepheap" pitchFamily="2" charset="0"/>
                <a:cs typeface="Koh Santepheap" pitchFamily="2" charset="0"/>
              </a:defRPr>
            </a:lvl1pPr>
          </a:lstStyle>
          <a:p>
            <a:r>
              <a:rPr lang="en-US" sz="4000"/>
              <a:t>Meet The</a:t>
            </a:r>
          </a:p>
          <a:p>
            <a:r>
              <a:rPr lang="en-US" sz="4000"/>
              <a:t>Founders</a:t>
            </a:r>
          </a:p>
        </p:txBody>
      </p:sp>
      <p:sp>
        <p:nvSpPr>
          <p:cNvPr id="3" name="TextBox 2">
            <a:extLst>
              <a:ext uri="{FF2B5EF4-FFF2-40B4-BE49-F238E27FC236}">
                <a16:creationId xmlns:a16="http://schemas.microsoft.com/office/drawing/2014/main" id="{9EB66091-48A6-4D4E-A335-71337BA588C2}"/>
              </a:ext>
            </a:extLst>
          </p:cNvPr>
          <p:cNvSpPr txBox="1"/>
          <p:nvPr/>
        </p:nvSpPr>
        <p:spPr>
          <a:xfrm>
            <a:off x="892171" y="3979051"/>
            <a:ext cx="1877437" cy="307777"/>
          </a:xfrm>
          <a:prstGeom prst="rect">
            <a:avLst/>
          </a:prstGeom>
          <a:noFill/>
        </p:spPr>
        <p:txBody>
          <a:bodyPr wrap="none" rtlCol="0">
            <a:spAutoFit/>
          </a:bodyPr>
          <a:lstStyle/>
          <a:p>
            <a:r>
              <a:rPr lang="en-US" sz="1400">
                <a:solidFill>
                  <a:schemeClr val="tx1">
                    <a:lumMod val="75000"/>
                    <a:lumOff val="25000"/>
                  </a:schemeClr>
                </a:solidFill>
                <a:latin typeface="Poppins Medium" pitchFamily="2" charset="77"/>
                <a:cs typeface="Poppins Medium" pitchFamily="2" charset="77"/>
              </a:rPr>
              <a:t>Company Founder</a:t>
            </a:r>
          </a:p>
        </p:txBody>
      </p:sp>
      <p:sp>
        <p:nvSpPr>
          <p:cNvPr id="4" name="TextBox 3">
            <a:extLst>
              <a:ext uri="{FF2B5EF4-FFF2-40B4-BE49-F238E27FC236}">
                <a16:creationId xmlns:a16="http://schemas.microsoft.com/office/drawing/2014/main" id="{46376856-C9D4-DE45-BDBB-907F4D768FA0}"/>
              </a:ext>
            </a:extLst>
          </p:cNvPr>
          <p:cNvSpPr txBox="1"/>
          <p:nvPr/>
        </p:nvSpPr>
        <p:spPr>
          <a:xfrm>
            <a:off x="4167920" y="970754"/>
            <a:ext cx="1782860" cy="307777"/>
          </a:xfrm>
          <a:prstGeom prst="rect">
            <a:avLst/>
          </a:prstGeom>
          <a:noFill/>
        </p:spPr>
        <p:txBody>
          <a:bodyPr wrap="none" rtlCol="0">
            <a:spAutoFit/>
          </a:bodyPr>
          <a:lstStyle/>
          <a:p>
            <a:r>
              <a:rPr lang="en-US" sz="1400">
                <a:latin typeface="Poppins Medium" pitchFamily="2" charset="77"/>
                <a:cs typeface="Poppins Medium" pitchFamily="2" charset="77"/>
              </a:rPr>
              <a:t>Alexandre Jorche</a:t>
            </a:r>
          </a:p>
        </p:txBody>
      </p:sp>
      <p:sp>
        <p:nvSpPr>
          <p:cNvPr id="5" name="TextBox 4">
            <a:extLst>
              <a:ext uri="{FF2B5EF4-FFF2-40B4-BE49-F238E27FC236}">
                <a16:creationId xmlns:a16="http://schemas.microsoft.com/office/drawing/2014/main" id="{2D04BAC1-4E31-1A4A-9471-579A5D68FCF4}"/>
              </a:ext>
            </a:extLst>
          </p:cNvPr>
          <p:cNvSpPr txBox="1"/>
          <p:nvPr/>
        </p:nvSpPr>
        <p:spPr>
          <a:xfrm>
            <a:off x="4167920" y="1278531"/>
            <a:ext cx="926857" cy="307777"/>
          </a:xfrm>
          <a:prstGeom prst="rect">
            <a:avLst/>
          </a:prstGeom>
          <a:noFill/>
        </p:spPr>
        <p:txBody>
          <a:bodyPr wrap="none" rtlCol="0">
            <a:spAutoFit/>
          </a:bodyPr>
          <a:lstStyle/>
          <a:p>
            <a:r>
              <a:rPr lang="en-US" sz="1400">
                <a:solidFill>
                  <a:schemeClr val="tx1">
                    <a:lumMod val="65000"/>
                    <a:lumOff val="35000"/>
                  </a:schemeClr>
                </a:solidFill>
                <a:latin typeface="Poppins" pitchFamily="2" charset="77"/>
                <a:cs typeface="Poppins" pitchFamily="2" charset="77"/>
              </a:rPr>
              <a:t>Founder</a:t>
            </a:r>
          </a:p>
        </p:txBody>
      </p:sp>
      <p:sp>
        <p:nvSpPr>
          <p:cNvPr id="6" name="TextBox 5">
            <a:extLst>
              <a:ext uri="{FF2B5EF4-FFF2-40B4-BE49-F238E27FC236}">
                <a16:creationId xmlns:a16="http://schemas.microsoft.com/office/drawing/2014/main" id="{9D7C631A-9ACA-6248-8F5B-1CEBB10F7071}"/>
              </a:ext>
            </a:extLst>
          </p:cNvPr>
          <p:cNvSpPr txBox="1"/>
          <p:nvPr/>
        </p:nvSpPr>
        <p:spPr>
          <a:xfrm>
            <a:off x="7607569" y="500761"/>
            <a:ext cx="1218603" cy="307777"/>
          </a:xfrm>
          <a:prstGeom prst="rect">
            <a:avLst/>
          </a:prstGeom>
          <a:noFill/>
        </p:spPr>
        <p:txBody>
          <a:bodyPr wrap="none" rtlCol="0">
            <a:spAutoFit/>
          </a:bodyPr>
          <a:lstStyle/>
          <a:p>
            <a:r>
              <a:rPr lang="en-US" sz="1400">
                <a:latin typeface="Poppins Medium" pitchFamily="2" charset="77"/>
                <a:cs typeface="Poppins Medium" pitchFamily="2" charset="77"/>
              </a:rPr>
              <a:t>Dhruv Jcob</a:t>
            </a:r>
          </a:p>
        </p:txBody>
      </p:sp>
      <p:sp>
        <p:nvSpPr>
          <p:cNvPr id="7" name="TextBox 6">
            <a:extLst>
              <a:ext uri="{FF2B5EF4-FFF2-40B4-BE49-F238E27FC236}">
                <a16:creationId xmlns:a16="http://schemas.microsoft.com/office/drawing/2014/main" id="{61B26017-641C-FA4D-934B-1F4CC66671A7}"/>
              </a:ext>
            </a:extLst>
          </p:cNvPr>
          <p:cNvSpPr txBox="1"/>
          <p:nvPr/>
        </p:nvSpPr>
        <p:spPr>
          <a:xfrm>
            <a:off x="7607569" y="808538"/>
            <a:ext cx="1285929" cy="307777"/>
          </a:xfrm>
          <a:prstGeom prst="rect">
            <a:avLst/>
          </a:prstGeom>
          <a:noFill/>
        </p:spPr>
        <p:txBody>
          <a:bodyPr wrap="none" rtlCol="0">
            <a:spAutoFit/>
          </a:bodyPr>
          <a:lstStyle/>
          <a:p>
            <a:r>
              <a:rPr lang="en-US" sz="1400">
                <a:solidFill>
                  <a:schemeClr val="tx1">
                    <a:lumMod val="65000"/>
                    <a:lumOff val="35000"/>
                  </a:schemeClr>
                </a:solidFill>
                <a:latin typeface="Poppins" pitchFamily="2" charset="77"/>
                <a:cs typeface="Poppins" pitchFamily="2" charset="77"/>
              </a:rPr>
              <a:t>Co-Founder</a:t>
            </a:r>
          </a:p>
        </p:txBody>
      </p:sp>
      <p:grpSp>
        <p:nvGrpSpPr>
          <p:cNvPr id="22" name="Group 21">
            <a:extLst>
              <a:ext uri="{FF2B5EF4-FFF2-40B4-BE49-F238E27FC236}">
                <a16:creationId xmlns:a16="http://schemas.microsoft.com/office/drawing/2014/main" id="{A2FFC02F-B8A9-1343-8862-BE90DA356101}"/>
              </a:ext>
            </a:extLst>
          </p:cNvPr>
          <p:cNvGrpSpPr/>
          <p:nvPr/>
        </p:nvGrpSpPr>
        <p:grpSpPr>
          <a:xfrm rot="20096328">
            <a:off x="3432144" y="1992617"/>
            <a:ext cx="2196402" cy="911084"/>
            <a:chOff x="5030766" y="2767361"/>
            <a:chExt cx="4331203" cy="1796614"/>
          </a:xfrm>
        </p:grpSpPr>
        <p:sp>
          <p:nvSpPr>
            <p:cNvPr id="9" name="Rounded Rectangle 8">
              <a:extLst>
                <a:ext uri="{FF2B5EF4-FFF2-40B4-BE49-F238E27FC236}">
                  <a16:creationId xmlns:a16="http://schemas.microsoft.com/office/drawing/2014/main" id="{9820E3F2-6315-B94C-BDF0-749C24DF4809}"/>
                </a:ext>
              </a:extLst>
            </p:cNvPr>
            <p:cNvSpPr/>
            <p:nvPr/>
          </p:nvSpPr>
          <p:spPr>
            <a:xfrm>
              <a:off x="5707393" y="2767361"/>
              <a:ext cx="2061339" cy="344838"/>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a:extLst>
                <a:ext uri="{FF2B5EF4-FFF2-40B4-BE49-F238E27FC236}">
                  <a16:creationId xmlns:a16="http://schemas.microsoft.com/office/drawing/2014/main" id="{FD437BA8-37CE-224A-94F0-E09452358415}"/>
                </a:ext>
              </a:extLst>
            </p:cNvPr>
            <p:cNvSpPr/>
            <p:nvPr/>
          </p:nvSpPr>
          <p:spPr>
            <a:xfrm>
              <a:off x="5030766" y="3256581"/>
              <a:ext cx="2061339" cy="344838"/>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a:extLst>
                <a:ext uri="{FF2B5EF4-FFF2-40B4-BE49-F238E27FC236}">
                  <a16:creationId xmlns:a16="http://schemas.microsoft.com/office/drawing/2014/main" id="{C6206B5D-C55D-F84A-9CB9-82937BC8A5FE}"/>
                </a:ext>
              </a:extLst>
            </p:cNvPr>
            <p:cNvSpPr/>
            <p:nvPr/>
          </p:nvSpPr>
          <p:spPr>
            <a:xfrm>
              <a:off x="7300629" y="3256581"/>
              <a:ext cx="2061339" cy="344838"/>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a:extLst>
                <a:ext uri="{FF2B5EF4-FFF2-40B4-BE49-F238E27FC236}">
                  <a16:creationId xmlns:a16="http://schemas.microsoft.com/office/drawing/2014/main" id="{AE70EB50-14C1-324B-A9DA-9A4AF4690863}"/>
                </a:ext>
              </a:extLst>
            </p:cNvPr>
            <p:cNvSpPr/>
            <p:nvPr/>
          </p:nvSpPr>
          <p:spPr>
            <a:xfrm>
              <a:off x="8175812" y="3745801"/>
              <a:ext cx="884942" cy="344838"/>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a:extLst>
                <a:ext uri="{FF2B5EF4-FFF2-40B4-BE49-F238E27FC236}">
                  <a16:creationId xmlns:a16="http://schemas.microsoft.com/office/drawing/2014/main" id="{B92D3CDA-3676-5C42-A885-D3F591DF3871}"/>
                </a:ext>
              </a:extLst>
            </p:cNvPr>
            <p:cNvSpPr/>
            <p:nvPr/>
          </p:nvSpPr>
          <p:spPr>
            <a:xfrm>
              <a:off x="5852160" y="3745801"/>
              <a:ext cx="2143587" cy="344838"/>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a:extLst>
                <a:ext uri="{FF2B5EF4-FFF2-40B4-BE49-F238E27FC236}">
                  <a16:creationId xmlns:a16="http://schemas.microsoft.com/office/drawing/2014/main" id="{68F29694-12F3-C745-A146-3D930D7018C8}"/>
                </a:ext>
              </a:extLst>
            </p:cNvPr>
            <p:cNvSpPr/>
            <p:nvPr/>
          </p:nvSpPr>
          <p:spPr>
            <a:xfrm>
              <a:off x="5519459" y="4219138"/>
              <a:ext cx="1218603" cy="344838"/>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2" name="Group 31">
            <a:extLst>
              <a:ext uri="{FF2B5EF4-FFF2-40B4-BE49-F238E27FC236}">
                <a16:creationId xmlns:a16="http://schemas.microsoft.com/office/drawing/2014/main" id="{421C3B73-D8BF-E141-8B85-C07BA4ABE80C}"/>
              </a:ext>
            </a:extLst>
          </p:cNvPr>
          <p:cNvGrpSpPr/>
          <p:nvPr/>
        </p:nvGrpSpPr>
        <p:grpSpPr>
          <a:xfrm rot="20096328">
            <a:off x="9266632" y="4958658"/>
            <a:ext cx="2196402" cy="911084"/>
            <a:chOff x="5030766" y="2767361"/>
            <a:chExt cx="4331203" cy="1796614"/>
          </a:xfrm>
        </p:grpSpPr>
        <p:sp>
          <p:nvSpPr>
            <p:cNvPr id="33" name="Rounded Rectangle 32">
              <a:extLst>
                <a:ext uri="{FF2B5EF4-FFF2-40B4-BE49-F238E27FC236}">
                  <a16:creationId xmlns:a16="http://schemas.microsoft.com/office/drawing/2014/main" id="{EE5D4B33-B289-3441-BD5F-802129354C04}"/>
                </a:ext>
              </a:extLst>
            </p:cNvPr>
            <p:cNvSpPr/>
            <p:nvPr/>
          </p:nvSpPr>
          <p:spPr>
            <a:xfrm>
              <a:off x="5707393" y="2767361"/>
              <a:ext cx="2061339" cy="344838"/>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a:extLst>
                <a:ext uri="{FF2B5EF4-FFF2-40B4-BE49-F238E27FC236}">
                  <a16:creationId xmlns:a16="http://schemas.microsoft.com/office/drawing/2014/main" id="{F8C66376-7A34-444A-8568-2698A77265A9}"/>
                </a:ext>
              </a:extLst>
            </p:cNvPr>
            <p:cNvSpPr/>
            <p:nvPr/>
          </p:nvSpPr>
          <p:spPr>
            <a:xfrm>
              <a:off x="5030766" y="3256581"/>
              <a:ext cx="2061339" cy="344838"/>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a:extLst>
                <a:ext uri="{FF2B5EF4-FFF2-40B4-BE49-F238E27FC236}">
                  <a16:creationId xmlns:a16="http://schemas.microsoft.com/office/drawing/2014/main" id="{29782130-EE78-FA42-A76D-159BC8902BF8}"/>
                </a:ext>
              </a:extLst>
            </p:cNvPr>
            <p:cNvSpPr/>
            <p:nvPr/>
          </p:nvSpPr>
          <p:spPr>
            <a:xfrm>
              <a:off x="7300629" y="3256581"/>
              <a:ext cx="2061339" cy="344838"/>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a:extLst>
                <a:ext uri="{FF2B5EF4-FFF2-40B4-BE49-F238E27FC236}">
                  <a16:creationId xmlns:a16="http://schemas.microsoft.com/office/drawing/2014/main" id="{40E1739E-DEA9-8A46-A51C-ED3A963CB8CF}"/>
                </a:ext>
              </a:extLst>
            </p:cNvPr>
            <p:cNvSpPr/>
            <p:nvPr/>
          </p:nvSpPr>
          <p:spPr>
            <a:xfrm>
              <a:off x="8175812" y="3745801"/>
              <a:ext cx="884942" cy="344838"/>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ounded Rectangle 36">
              <a:extLst>
                <a:ext uri="{FF2B5EF4-FFF2-40B4-BE49-F238E27FC236}">
                  <a16:creationId xmlns:a16="http://schemas.microsoft.com/office/drawing/2014/main" id="{C2C0A788-221E-1F4C-9360-90E08300395C}"/>
                </a:ext>
              </a:extLst>
            </p:cNvPr>
            <p:cNvSpPr/>
            <p:nvPr/>
          </p:nvSpPr>
          <p:spPr>
            <a:xfrm>
              <a:off x="5852160" y="3745801"/>
              <a:ext cx="2143587" cy="344838"/>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ounded Rectangle 37">
              <a:extLst>
                <a:ext uri="{FF2B5EF4-FFF2-40B4-BE49-F238E27FC236}">
                  <a16:creationId xmlns:a16="http://schemas.microsoft.com/office/drawing/2014/main" id="{E0DFE2AF-B602-3F4C-ABAF-71261CFF1127}"/>
                </a:ext>
              </a:extLst>
            </p:cNvPr>
            <p:cNvSpPr/>
            <p:nvPr/>
          </p:nvSpPr>
          <p:spPr>
            <a:xfrm>
              <a:off x="5519459" y="4219138"/>
              <a:ext cx="1218603" cy="344838"/>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Donut 27">
            <a:extLst>
              <a:ext uri="{FF2B5EF4-FFF2-40B4-BE49-F238E27FC236}">
                <a16:creationId xmlns:a16="http://schemas.microsoft.com/office/drawing/2014/main" id="{796D7D4E-DC59-6A40-AA87-5AD3F56E22C3}"/>
              </a:ext>
            </a:extLst>
          </p:cNvPr>
          <p:cNvSpPr/>
          <p:nvPr/>
        </p:nvSpPr>
        <p:spPr>
          <a:xfrm>
            <a:off x="10444696" y="-348224"/>
            <a:ext cx="774551" cy="774551"/>
          </a:xfrm>
          <a:prstGeom prst="donu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 name="Donut 28">
            <a:extLst>
              <a:ext uri="{FF2B5EF4-FFF2-40B4-BE49-F238E27FC236}">
                <a16:creationId xmlns:a16="http://schemas.microsoft.com/office/drawing/2014/main" id="{E2D07D3B-9946-EF41-8831-C876304199D0}"/>
              </a:ext>
            </a:extLst>
          </p:cNvPr>
          <p:cNvSpPr/>
          <p:nvPr/>
        </p:nvSpPr>
        <p:spPr>
          <a:xfrm>
            <a:off x="568298" y="353291"/>
            <a:ext cx="227769" cy="227769"/>
          </a:xfrm>
          <a:prstGeom prst="donu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 name="Donut 29">
            <a:extLst>
              <a:ext uri="{FF2B5EF4-FFF2-40B4-BE49-F238E27FC236}">
                <a16:creationId xmlns:a16="http://schemas.microsoft.com/office/drawing/2014/main" id="{7C737439-DAE6-C440-90E8-CB68A6F6E84E}"/>
              </a:ext>
            </a:extLst>
          </p:cNvPr>
          <p:cNvSpPr/>
          <p:nvPr/>
        </p:nvSpPr>
        <p:spPr>
          <a:xfrm>
            <a:off x="7918110" y="6650492"/>
            <a:ext cx="415015" cy="415015"/>
          </a:xfrm>
          <a:prstGeom prst="donu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6860890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A8FD89B-7B6E-B646-9ECA-5A509C54F4D1}"/>
              </a:ext>
            </a:extLst>
          </p:cNvPr>
          <p:cNvSpPr txBox="1"/>
          <p:nvPr/>
        </p:nvSpPr>
        <p:spPr>
          <a:xfrm>
            <a:off x="3399391" y="1510317"/>
            <a:ext cx="3845925" cy="1323439"/>
          </a:xfrm>
          <a:prstGeom prst="rect">
            <a:avLst/>
          </a:prstGeom>
          <a:noFill/>
        </p:spPr>
        <p:txBody>
          <a:bodyPr wrap="none" rtlCol="0">
            <a:spAutoFit/>
          </a:bodyPr>
          <a:lstStyle>
            <a:defPPr>
              <a:defRPr lang="en-US"/>
            </a:defPPr>
            <a:lvl1pPr>
              <a:defRPr sz="4000">
                <a:latin typeface="Koh Santepheap" pitchFamily="2" charset="0"/>
                <a:cs typeface="Koh Santepheap" pitchFamily="2" charset="0"/>
              </a:defRPr>
            </a:lvl1pPr>
          </a:lstStyle>
          <a:p>
            <a:r>
              <a:rPr lang="en-US"/>
              <a:t>Our </a:t>
            </a:r>
          </a:p>
          <a:p>
            <a:r>
              <a:rPr lang="en-US"/>
              <a:t>Amazing Team</a:t>
            </a:r>
          </a:p>
        </p:txBody>
      </p:sp>
      <p:sp>
        <p:nvSpPr>
          <p:cNvPr id="3" name="TextBox 2">
            <a:extLst>
              <a:ext uri="{FF2B5EF4-FFF2-40B4-BE49-F238E27FC236}">
                <a16:creationId xmlns:a16="http://schemas.microsoft.com/office/drawing/2014/main" id="{03A7E32E-1927-5843-803D-B111E21E8EA6}"/>
              </a:ext>
            </a:extLst>
          </p:cNvPr>
          <p:cNvSpPr txBox="1"/>
          <p:nvPr/>
        </p:nvSpPr>
        <p:spPr>
          <a:xfrm>
            <a:off x="3399391" y="1202540"/>
            <a:ext cx="1513556" cy="307777"/>
          </a:xfrm>
          <a:prstGeom prst="rect">
            <a:avLst/>
          </a:prstGeom>
          <a:noFill/>
        </p:spPr>
        <p:txBody>
          <a:bodyPr wrap="none" rtlCol="0">
            <a:spAutoFit/>
          </a:bodyPr>
          <a:lstStyle/>
          <a:p>
            <a:r>
              <a:rPr lang="en-US" sz="1400">
                <a:solidFill>
                  <a:schemeClr val="tx1">
                    <a:lumMod val="75000"/>
                    <a:lumOff val="25000"/>
                  </a:schemeClr>
                </a:solidFill>
                <a:latin typeface="Poppins Medium" pitchFamily="2" charset="77"/>
                <a:cs typeface="Poppins Medium" pitchFamily="2" charset="77"/>
              </a:rPr>
              <a:t>The Best Team</a:t>
            </a:r>
          </a:p>
        </p:txBody>
      </p:sp>
      <p:sp>
        <p:nvSpPr>
          <p:cNvPr id="4" name="TextBox 3">
            <a:extLst>
              <a:ext uri="{FF2B5EF4-FFF2-40B4-BE49-F238E27FC236}">
                <a16:creationId xmlns:a16="http://schemas.microsoft.com/office/drawing/2014/main" id="{AE47A0A2-DFE1-2047-B698-AC2296C61376}"/>
              </a:ext>
            </a:extLst>
          </p:cNvPr>
          <p:cNvSpPr txBox="1"/>
          <p:nvPr/>
        </p:nvSpPr>
        <p:spPr>
          <a:xfrm>
            <a:off x="7770675" y="1197692"/>
            <a:ext cx="3770488" cy="1454244"/>
          </a:xfrm>
          <a:prstGeom prst="rect">
            <a:avLst/>
          </a:prstGeom>
          <a:noFill/>
        </p:spPr>
        <p:txBody>
          <a:bodyPr wrap="square" rtlCol="0">
            <a:spAutoFit/>
          </a:bodyPr>
          <a:lstStyle>
            <a:defPPr>
              <a:defRPr lang="en-US"/>
            </a:defPPr>
            <a:lvl1pPr>
              <a:lnSpc>
                <a:spcPct val="150000"/>
              </a:lnSpc>
              <a:defRPr sz="1200">
                <a:solidFill>
                  <a:schemeClr val="tx1">
                    <a:lumMod val="65000"/>
                    <a:lumOff val="35000"/>
                  </a:schemeClr>
                </a:solidFill>
                <a:latin typeface="Poppins" pitchFamily="2" charset="77"/>
                <a:cs typeface="Poppins" pitchFamily="2" charset="77"/>
              </a:defRPr>
            </a:lvl1pPr>
          </a:lstStyle>
          <a:p>
            <a:r>
              <a:rPr lang="en-ID"/>
              <a:t>Sed ut perspiciatis unde omnis iste natus error sit voluptatem accusantium doloremque laudantium, totam rem aperiam, eaque ipsa quae ab illo inventore veritatis et quasi architecto beatae vitae dicta.</a:t>
            </a:r>
          </a:p>
        </p:txBody>
      </p:sp>
      <p:sp>
        <p:nvSpPr>
          <p:cNvPr id="5" name="TextBox 4">
            <a:extLst>
              <a:ext uri="{FF2B5EF4-FFF2-40B4-BE49-F238E27FC236}">
                <a16:creationId xmlns:a16="http://schemas.microsoft.com/office/drawing/2014/main" id="{82580F5C-593F-814A-8EAE-C4D5341DC67F}"/>
              </a:ext>
            </a:extLst>
          </p:cNvPr>
          <p:cNvSpPr txBox="1"/>
          <p:nvPr/>
        </p:nvSpPr>
        <p:spPr>
          <a:xfrm>
            <a:off x="650838" y="2790436"/>
            <a:ext cx="1535998" cy="276999"/>
          </a:xfrm>
          <a:prstGeom prst="rect">
            <a:avLst/>
          </a:prstGeom>
          <a:noFill/>
        </p:spPr>
        <p:txBody>
          <a:bodyPr wrap="none" rtlCol="0">
            <a:spAutoFit/>
          </a:bodyPr>
          <a:lstStyle/>
          <a:p>
            <a:r>
              <a:rPr lang="en-US" sz="1200">
                <a:latin typeface="Poppins Medium" pitchFamily="2" charset="77"/>
                <a:cs typeface="Poppins Medium" pitchFamily="2" charset="77"/>
              </a:rPr>
              <a:t>Alexandre Jorche</a:t>
            </a:r>
          </a:p>
        </p:txBody>
      </p:sp>
      <p:sp>
        <p:nvSpPr>
          <p:cNvPr id="6" name="TextBox 5">
            <a:extLst>
              <a:ext uri="{FF2B5EF4-FFF2-40B4-BE49-F238E27FC236}">
                <a16:creationId xmlns:a16="http://schemas.microsoft.com/office/drawing/2014/main" id="{02167251-1B32-8E4F-AB7A-32521EF1777D}"/>
              </a:ext>
            </a:extLst>
          </p:cNvPr>
          <p:cNvSpPr txBox="1"/>
          <p:nvPr/>
        </p:nvSpPr>
        <p:spPr>
          <a:xfrm>
            <a:off x="650838" y="3098213"/>
            <a:ext cx="1164101" cy="276999"/>
          </a:xfrm>
          <a:prstGeom prst="rect">
            <a:avLst/>
          </a:prstGeom>
          <a:noFill/>
        </p:spPr>
        <p:txBody>
          <a:bodyPr wrap="none" rtlCol="0">
            <a:spAutoFit/>
          </a:bodyPr>
          <a:lstStyle/>
          <a:p>
            <a:r>
              <a:rPr lang="en-US" sz="1200">
                <a:solidFill>
                  <a:schemeClr val="tx1">
                    <a:lumMod val="65000"/>
                    <a:lumOff val="35000"/>
                  </a:schemeClr>
                </a:solidFill>
                <a:latin typeface="Poppins" pitchFamily="2" charset="77"/>
                <a:cs typeface="Poppins" pitchFamily="2" charset="77"/>
              </a:rPr>
              <a:t>Head Master</a:t>
            </a:r>
          </a:p>
        </p:txBody>
      </p:sp>
      <p:sp>
        <p:nvSpPr>
          <p:cNvPr id="7" name="TextBox 6">
            <a:extLst>
              <a:ext uri="{FF2B5EF4-FFF2-40B4-BE49-F238E27FC236}">
                <a16:creationId xmlns:a16="http://schemas.microsoft.com/office/drawing/2014/main" id="{9F6C60F4-D2DE-1646-85AB-10DBF0B50CCA}"/>
              </a:ext>
            </a:extLst>
          </p:cNvPr>
          <p:cNvSpPr txBox="1"/>
          <p:nvPr/>
        </p:nvSpPr>
        <p:spPr>
          <a:xfrm>
            <a:off x="650838" y="5558649"/>
            <a:ext cx="1138453" cy="276999"/>
          </a:xfrm>
          <a:prstGeom prst="rect">
            <a:avLst/>
          </a:prstGeom>
          <a:noFill/>
        </p:spPr>
        <p:txBody>
          <a:bodyPr wrap="none" rtlCol="0">
            <a:spAutoFit/>
          </a:bodyPr>
          <a:lstStyle/>
          <a:p>
            <a:r>
              <a:rPr lang="en-US" sz="1200">
                <a:latin typeface="Poppins Medium" pitchFamily="2" charset="77"/>
                <a:cs typeface="Poppins Medium" pitchFamily="2" charset="77"/>
              </a:rPr>
              <a:t>Smith Joson</a:t>
            </a:r>
          </a:p>
        </p:txBody>
      </p:sp>
      <p:sp>
        <p:nvSpPr>
          <p:cNvPr id="8" name="TextBox 7">
            <a:extLst>
              <a:ext uri="{FF2B5EF4-FFF2-40B4-BE49-F238E27FC236}">
                <a16:creationId xmlns:a16="http://schemas.microsoft.com/office/drawing/2014/main" id="{EDEEC306-46ED-AF4A-8504-A3F24C5ADB71}"/>
              </a:ext>
            </a:extLst>
          </p:cNvPr>
          <p:cNvSpPr txBox="1"/>
          <p:nvPr/>
        </p:nvSpPr>
        <p:spPr>
          <a:xfrm>
            <a:off x="650838" y="5866426"/>
            <a:ext cx="1572866" cy="276999"/>
          </a:xfrm>
          <a:prstGeom prst="rect">
            <a:avLst/>
          </a:prstGeom>
          <a:noFill/>
        </p:spPr>
        <p:txBody>
          <a:bodyPr wrap="none" rtlCol="0">
            <a:spAutoFit/>
          </a:bodyPr>
          <a:lstStyle/>
          <a:p>
            <a:r>
              <a:rPr lang="en-US" sz="1200">
                <a:solidFill>
                  <a:schemeClr val="tx1">
                    <a:lumMod val="65000"/>
                    <a:lumOff val="35000"/>
                  </a:schemeClr>
                </a:solidFill>
                <a:latin typeface="Poppins" pitchFamily="2" charset="77"/>
                <a:cs typeface="Poppins" pitchFamily="2" charset="77"/>
              </a:rPr>
              <a:t>Mentor Temathics</a:t>
            </a:r>
          </a:p>
        </p:txBody>
      </p:sp>
      <p:sp>
        <p:nvSpPr>
          <p:cNvPr id="9" name="TextBox 8">
            <a:extLst>
              <a:ext uri="{FF2B5EF4-FFF2-40B4-BE49-F238E27FC236}">
                <a16:creationId xmlns:a16="http://schemas.microsoft.com/office/drawing/2014/main" id="{F815112A-7A5F-C942-B1EF-717B0A4E544D}"/>
              </a:ext>
            </a:extLst>
          </p:cNvPr>
          <p:cNvSpPr txBox="1"/>
          <p:nvPr/>
        </p:nvSpPr>
        <p:spPr>
          <a:xfrm>
            <a:off x="3057492" y="5558649"/>
            <a:ext cx="1340432" cy="276999"/>
          </a:xfrm>
          <a:prstGeom prst="rect">
            <a:avLst/>
          </a:prstGeom>
          <a:noFill/>
        </p:spPr>
        <p:txBody>
          <a:bodyPr wrap="none" rtlCol="0">
            <a:spAutoFit/>
          </a:bodyPr>
          <a:lstStyle/>
          <a:p>
            <a:r>
              <a:rPr lang="en-US" sz="1200">
                <a:latin typeface="Poppins Medium" pitchFamily="2" charset="77"/>
                <a:cs typeface="Poppins Medium" pitchFamily="2" charset="77"/>
              </a:rPr>
              <a:t>Thomas Jondo</a:t>
            </a:r>
          </a:p>
        </p:txBody>
      </p:sp>
      <p:sp>
        <p:nvSpPr>
          <p:cNvPr id="10" name="TextBox 9">
            <a:extLst>
              <a:ext uri="{FF2B5EF4-FFF2-40B4-BE49-F238E27FC236}">
                <a16:creationId xmlns:a16="http://schemas.microsoft.com/office/drawing/2014/main" id="{AB31965A-4C62-0D41-BE3F-76A817FE022F}"/>
              </a:ext>
            </a:extLst>
          </p:cNvPr>
          <p:cNvSpPr txBox="1"/>
          <p:nvPr/>
        </p:nvSpPr>
        <p:spPr>
          <a:xfrm>
            <a:off x="3057492" y="5866426"/>
            <a:ext cx="1646605" cy="276999"/>
          </a:xfrm>
          <a:prstGeom prst="rect">
            <a:avLst/>
          </a:prstGeom>
          <a:noFill/>
        </p:spPr>
        <p:txBody>
          <a:bodyPr wrap="none" rtlCol="0">
            <a:spAutoFit/>
          </a:bodyPr>
          <a:lstStyle/>
          <a:p>
            <a:r>
              <a:rPr lang="en-US" sz="1200">
                <a:solidFill>
                  <a:schemeClr val="tx1">
                    <a:lumMod val="65000"/>
                    <a:lumOff val="35000"/>
                  </a:schemeClr>
                </a:solidFill>
                <a:latin typeface="Poppins" pitchFamily="2" charset="77"/>
                <a:cs typeface="Poppins" pitchFamily="2" charset="77"/>
              </a:rPr>
              <a:t>Phycology Teacher</a:t>
            </a:r>
          </a:p>
        </p:txBody>
      </p:sp>
      <p:sp>
        <p:nvSpPr>
          <p:cNvPr id="11" name="TextBox 10">
            <a:extLst>
              <a:ext uri="{FF2B5EF4-FFF2-40B4-BE49-F238E27FC236}">
                <a16:creationId xmlns:a16="http://schemas.microsoft.com/office/drawing/2014/main" id="{A31E9D07-E6F5-5E4D-98A7-89A7A75C5831}"/>
              </a:ext>
            </a:extLst>
          </p:cNvPr>
          <p:cNvSpPr txBox="1"/>
          <p:nvPr/>
        </p:nvSpPr>
        <p:spPr>
          <a:xfrm>
            <a:off x="5464146" y="5558649"/>
            <a:ext cx="1396536" cy="276999"/>
          </a:xfrm>
          <a:prstGeom prst="rect">
            <a:avLst/>
          </a:prstGeom>
          <a:noFill/>
        </p:spPr>
        <p:txBody>
          <a:bodyPr wrap="none" rtlCol="0">
            <a:spAutoFit/>
          </a:bodyPr>
          <a:lstStyle/>
          <a:p>
            <a:r>
              <a:rPr lang="en-US" sz="1200">
                <a:latin typeface="Poppins Medium" pitchFamily="2" charset="77"/>
                <a:cs typeface="Poppins Medium" pitchFamily="2" charset="77"/>
              </a:rPr>
              <a:t>Ramson Landre</a:t>
            </a:r>
          </a:p>
        </p:txBody>
      </p:sp>
      <p:sp>
        <p:nvSpPr>
          <p:cNvPr id="12" name="TextBox 11">
            <a:extLst>
              <a:ext uri="{FF2B5EF4-FFF2-40B4-BE49-F238E27FC236}">
                <a16:creationId xmlns:a16="http://schemas.microsoft.com/office/drawing/2014/main" id="{2839AE20-1711-3C4F-AEB3-92786ECC3BF9}"/>
              </a:ext>
            </a:extLst>
          </p:cNvPr>
          <p:cNvSpPr txBox="1"/>
          <p:nvPr/>
        </p:nvSpPr>
        <p:spPr>
          <a:xfrm>
            <a:off x="5464146" y="5866426"/>
            <a:ext cx="1511952" cy="276999"/>
          </a:xfrm>
          <a:prstGeom prst="rect">
            <a:avLst/>
          </a:prstGeom>
          <a:noFill/>
        </p:spPr>
        <p:txBody>
          <a:bodyPr wrap="none" rtlCol="0">
            <a:spAutoFit/>
          </a:bodyPr>
          <a:lstStyle/>
          <a:p>
            <a:r>
              <a:rPr lang="en-US" sz="1200">
                <a:solidFill>
                  <a:schemeClr val="tx1">
                    <a:lumMod val="65000"/>
                    <a:lumOff val="35000"/>
                  </a:schemeClr>
                </a:solidFill>
                <a:latin typeface="Poppins" pitchFamily="2" charset="77"/>
                <a:cs typeface="Poppins" pitchFamily="2" charset="77"/>
              </a:rPr>
              <a:t>Mentor Academy</a:t>
            </a:r>
          </a:p>
        </p:txBody>
      </p:sp>
      <p:sp>
        <p:nvSpPr>
          <p:cNvPr id="21" name="TextBox 20">
            <a:extLst>
              <a:ext uri="{FF2B5EF4-FFF2-40B4-BE49-F238E27FC236}">
                <a16:creationId xmlns:a16="http://schemas.microsoft.com/office/drawing/2014/main" id="{A5D7D37B-66E7-E24C-95F7-C2F2EAE9874F}"/>
              </a:ext>
            </a:extLst>
          </p:cNvPr>
          <p:cNvSpPr txBox="1"/>
          <p:nvPr/>
        </p:nvSpPr>
        <p:spPr>
          <a:xfrm>
            <a:off x="7731338" y="5558649"/>
            <a:ext cx="1535998" cy="276999"/>
          </a:xfrm>
          <a:prstGeom prst="rect">
            <a:avLst/>
          </a:prstGeom>
          <a:noFill/>
        </p:spPr>
        <p:txBody>
          <a:bodyPr wrap="none" rtlCol="0">
            <a:spAutoFit/>
          </a:bodyPr>
          <a:lstStyle/>
          <a:p>
            <a:r>
              <a:rPr lang="en-US" sz="1200">
                <a:latin typeface="Poppins Medium" pitchFamily="2" charset="77"/>
                <a:cs typeface="Poppins Medium" pitchFamily="2" charset="77"/>
              </a:rPr>
              <a:t>Jeniver Samireno</a:t>
            </a:r>
          </a:p>
        </p:txBody>
      </p:sp>
      <p:sp>
        <p:nvSpPr>
          <p:cNvPr id="22" name="TextBox 21">
            <a:extLst>
              <a:ext uri="{FF2B5EF4-FFF2-40B4-BE49-F238E27FC236}">
                <a16:creationId xmlns:a16="http://schemas.microsoft.com/office/drawing/2014/main" id="{E1F07ECE-4701-F143-8A99-C0C2090C7609}"/>
              </a:ext>
            </a:extLst>
          </p:cNvPr>
          <p:cNvSpPr txBox="1"/>
          <p:nvPr/>
        </p:nvSpPr>
        <p:spPr>
          <a:xfrm>
            <a:off x="7731338" y="5866426"/>
            <a:ext cx="1511952" cy="276999"/>
          </a:xfrm>
          <a:prstGeom prst="rect">
            <a:avLst/>
          </a:prstGeom>
          <a:noFill/>
        </p:spPr>
        <p:txBody>
          <a:bodyPr wrap="none" rtlCol="0">
            <a:spAutoFit/>
          </a:bodyPr>
          <a:lstStyle/>
          <a:p>
            <a:r>
              <a:rPr lang="en-US" sz="1200">
                <a:solidFill>
                  <a:schemeClr val="tx1">
                    <a:lumMod val="65000"/>
                    <a:lumOff val="35000"/>
                  </a:schemeClr>
                </a:solidFill>
                <a:latin typeface="Poppins" pitchFamily="2" charset="77"/>
                <a:cs typeface="Poppins" pitchFamily="2" charset="77"/>
              </a:rPr>
              <a:t>Mentor Academy</a:t>
            </a:r>
          </a:p>
        </p:txBody>
      </p:sp>
      <p:sp>
        <p:nvSpPr>
          <p:cNvPr id="29" name="Oval 28">
            <a:extLst>
              <a:ext uri="{FF2B5EF4-FFF2-40B4-BE49-F238E27FC236}">
                <a16:creationId xmlns:a16="http://schemas.microsoft.com/office/drawing/2014/main" id="{7C142C84-0805-3045-812A-08BD6F7066EA}"/>
              </a:ext>
            </a:extLst>
          </p:cNvPr>
          <p:cNvSpPr/>
          <p:nvPr/>
        </p:nvSpPr>
        <p:spPr>
          <a:xfrm>
            <a:off x="2676492" y="555769"/>
            <a:ext cx="182880" cy="18288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9D9FA4CB-1881-724D-A65A-757343AE8254}"/>
              </a:ext>
            </a:extLst>
          </p:cNvPr>
          <p:cNvSpPr/>
          <p:nvPr/>
        </p:nvSpPr>
        <p:spPr>
          <a:xfrm>
            <a:off x="10620149" y="3830972"/>
            <a:ext cx="182880" cy="1828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B6DA5B1E-55CB-CB45-8258-736B1C8C779F}"/>
              </a:ext>
            </a:extLst>
          </p:cNvPr>
          <p:cNvSpPr/>
          <p:nvPr/>
        </p:nvSpPr>
        <p:spPr>
          <a:xfrm>
            <a:off x="6206065" y="-298256"/>
            <a:ext cx="815742" cy="815742"/>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C83F5A6C-279A-7047-AD59-C7135CA2337E}"/>
              </a:ext>
            </a:extLst>
          </p:cNvPr>
          <p:cNvSpPr/>
          <p:nvPr/>
        </p:nvSpPr>
        <p:spPr>
          <a:xfrm>
            <a:off x="11358281" y="6004924"/>
            <a:ext cx="406761" cy="40676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Picture Placeholder 14">
            <a:extLst>
              <a:ext uri="{FF2B5EF4-FFF2-40B4-BE49-F238E27FC236}">
                <a16:creationId xmlns:a16="http://schemas.microsoft.com/office/drawing/2014/main" id="{2A212771-1C2B-8742-AB11-7F799047F2E2}"/>
              </a:ext>
            </a:extLst>
          </p:cNvPr>
          <p:cNvSpPr>
            <a:spLocks noGrp="1"/>
          </p:cNvSpPr>
          <p:nvPr>
            <p:ph type="pic" sz="quarter" idx="13"/>
          </p:nvPr>
        </p:nvSpPr>
        <p:spPr/>
      </p:sp>
      <p:sp>
        <p:nvSpPr>
          <p:cNvPr id="19" name="Picture Placeholder 18">
            <a:extLst>
              <a:ext uri="{FF2B5EF4-FFF2-40B4-BE49-F238E27FC236}">
                <a16:creationId xmlns:a16="http://schemas.microsoft.com/office/drawing/2014/main" id="{F4F27877-6039-DC49-9FBC-E537D5427754}"/>
              </a:ext>
            </a:extLst>
          </p:cNvPr>
          <p:cNvSpPr>
            <a:spLocks noGrp="1"/>
          </p:cNvSpPr>
          <p:nvPr>
            <p:ph type="pic" sz="quarter" idx="11"/>
          </p:nvPr>
        </p:nvSpPr>
        <p:spPr/>
      </p:sp>
      <p:sp>
        <p:nvSpPr>
          <p:cNvPr id="24" name="Picture Placeholder 23">
            <a:extLst>
              <a:ext uri="{FF2B5EF4-FFF2-40B4-BE49-F238E27FC236}">
                <a16:creationId xmlns:a16="http://schemas.microsoft.com/office/drawing/2014/main" id="{4DE5AEE3-4F3C-BD41-9D1B-A00516AC3A6D}"/>
              </a:ext>
            </a:extLst>
          </p:cNvPr>
          <p:cNvSpPr>
            <a:spLocks noGrp="1"/>
          </p:cNvSpPr>
          <p:nvPr>
            <p:ph type="pic" sz="quarter" idx="14"/>
          </p:nvPr>
        </p:nvSpPr>
        <p:spPr/>
      </p:sp>
      <p:sp>
        <p:nvSpPr>
          <p:cNvPr id="26" name="Picture Placeholder 25">
            <a:extLst>
              <a:ext uri="{FF2B5EF4-FFF2-40B4-BE49-F238E27FC236}">
                <a16:creationId xmlns:a16="http://schemas.microsoft.com/office/drawing/2014/main" id="{F2D3D5FA-B0BE-2A45-B03B-E12BE47A1112}"/>
              </a:ext>
            </a:extLst>
          </p:cNvPr>
          <p:cNvSpPr>
            <a:spLocks noGrp="1"/>
          </p:cNvSpPr>
          <p:nvPr>
            <p:ph type="pic" sz="quarter" idx="15"/>
          </p:nvPr>
        </p:nvSpPr>
        <p:spPr/>
      </p:sp>
      <p:sp>
        <p:nvSpPr>
          <p:cNvPr id="28" name="Picture Placeholder 27">
            <a:extLst>
              <a:ext uri="{FF2B5EF4-FFF2-40B4-BE49-F238E27FC236}">
                <a16:creationId xmlns:a16="http://schemas.microsoft.com/office/drawing/2014/main" id="{AE0E727C-5C5F-CB4A-8F1B-65D1FA6E959B}"/>
              </a:ext>
            </a:extLst>
          </p:cNvPr>
          <p:cNvSpPr>
            <a:spLocks noGrp="1"/>
          </p:cNvSpPr>
          <p:nvPr>
            <p:ph type="pic" sz="quarter" idx="16"/>
          </p:nvPr>
        </p:nvSpPr>
        <p:spPr/>
      </p:sp>
    </p:spTree>
    <p:extLst>
      <p:ext uri="{BB962C8B-B14F-4D97-AF65-F5344CB8AC3E}">
        <p14:creationId xmlns:p14="http://schemas.microsoft.com/office/powerpoint/2010/main" val="17146584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Graphic 27">
            <a:extLst>
              <a:ext uri="{FF2B5EF4-FFF2-40B4-BE49-F238E27FC236}">
                <a16:creationId xmlns:a16="http://schemas.microsoft.com/office/drawing/2014/main" id="{79740578-1FFA-B445-A838-52A8E37931B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16200000" flipH="1">
            <a:off x="-1239477" y="2230322"/>
            <a:ext cx="5873675" cy="3390900"/>
          </a:xfrm>
          <a:prstGeom prst="rect">
            <a:avLst/>
          </a:prstGeom>
        </p:spPr>
      </p:pic>
      <p:sp>
        <p:nvSpPr>
          <p:cNvPr id="2" name="TextBox 1">
            <a:extLst>
              <a:ext uri="{FF2B5EF4-FFF2-40B4-BE49-F238E27FC236}">
                <a16:creationId xmlns:a16="http://schemas.microsoft.com/office/drawing/2014/main" id="{3A8FD89B-7B6E-B646-9ECA-5A509C54F4D1}"/>
              </a:ext>
            </a:extLst>
          </p:cNvPr>
          <p:cNvSpPr txBox="1"/>
          <p:nvPr/>
        </p:nvSpPr>
        <p:spPr>
          <a:xfrm>
            <a:off x="1740579" y="2607955"/>
            <a:ext cx="2627642" cy="707886"/>
          </a:xfrm>
          <a:prstGeom prst="rect">
            <a:avLst/>
          </a:prstGeom>
          <a:noFill/>
        </p:spPr>
        <p:txBody>
          <a:bodyPr wrap="none" rtlCol="0">
            <a:spAutoFit/>
          </a:bodyPr>
          <a:lstStyle>
            <a:defPPr>
              <a:defRPr lang="en-US"/>
            </a:defPPr>
            <a:lvl1pPr>
              <a:defRPr sz="4000">
                <a:latin typeface="Koh Santepheap" pitchFamily="2" charset="0"/>
                <a:cs typeface="Koh Santepheap" pitchFamily="2" charset="0"/>
              </a:defRPr>
            </a:lvl1pPr>
          </a:lstStyle>
          <a:p>
            <a:r>
              <a:rPr lang="en-US"/>
              <a:t>Our Team</a:t>
            </a:r>
          </a:p>
        </p:txBody>
      </p:sp>
      <p:sp>
        <p:nvSpPr>
          <p:cNvPr id="3" name="TextBox 2">
            <a:extLst>
              <a:ext uri="{FF2B5EF4-FFF2-40B4-BE49-F238E27FC236}">
                <a16:creationId xmlns:a16="http://schemas.microsoft.com/office/drawing/2014/main" id="{03A7E32E-1927-5843-803D-B111E21E8EA6}"/>
              </a:ext>
            </a:extLst>
          </p:cNvPr>
          <p:cNvSpPr txBox="1"/>
          <p:nvPr/>
        </p:nvSpPr>
        <p:spPr>
          <a:xfrm>
            <a:off x="1740579" y="2300178"/>
            <a:ext cx="1513556" cy="307777"/>
          </a:xfrm>
          <a:prstGeom prst="rect">
            <a:avLst/>
          </a:prstGeom>
          <a:noFill/>
        </p:spPr>
        <p:txBody>
          <a:bodyPr wrap="none" rtlCol="0">
            <a:spAutoFit/>
          </a:bodyPr>
          <a:lstStyle/>
          <a:p>
            <a:r>
              <a:rPr lang="en-US" sz="1400">
                <a:solidFill>
                  <a:schemeClr val="tx1">
                    <a:lumMod val="75000"/>
                    <a:lumOff val="25000"/>
                  </a:schemeClr>
                </a:solidFill>
                <a:latin typeface="Poppins Medium" pitchFamily="2" charset="77"/>
                <a:cs typeface="Poppins Medium" pitchFamily="2" charset="77"/>
              </a:rPr>
              <a:t>The Best Team</a:t>
            </a:r>
          </a:p>
        </p:txBody>
      </p:sp>
      <p:sp>
        <p:nvSpPr>
          <p:cNvPr id="12" name="TextBox 11">
            <a:extLst>
              <a:ext uri="{FF2B5EF4-FFF2-40B4-BE49-F238E27FC236}">
                <a16:creationId xmlns:a16="http://schemas.microsoft.com/office/drawing/2014/main" id="{C593EA8D-CF71-3A4B-91D2-8CADA19F45E1}"/>
              </a:ext>
            </a:extLst>
          </p:cNvPr>
          <p:cNvSpPr txBox="1"/>
          <p:nvPr/>
        </p:nvSpPr>
        <p:spPr>
          <a:xfrm>
            <a:off x="7491318" y="931083"/>
            <a:ext cx="1535998" cy="276999"/>
          </a:xfrm>
          <a:prstGeom prst="rect">
            <a:avLst/>
          </a:prstGeom>
          <a:noFill/>
        </p:spPr>
        <p:txBody>
          <a:bodyPr wrap="none" rtlCol="0">
            <a:spAutoFit/>
          </a:bodyPr>
          <a:lstStyle/>
          <a:p>
            <a:r>
              <a:rPr lang="en-US" sz="1200">
                <a:latin typeface="Poppins Medium" pitchFamily="2" charset="77"/>
                <a:cs typeface="Poppins Medium" pitchFamily="2" charset="77"/>
              </a:rPr>
              <a:t>Alexandre Jorche</a:t>
            </a:r>
          </a:p>
        </p:txBody>
      </p:sp>
      <p:sp>
        <p:nvSpPr>
          <p:cNvPr id="21" name="TextBox 20">
            <a:extLst>
              <a:ext uri="{FF2B5EF4-FFF2-40B4-BE49-F238E27FC236}">
                <a16:creationId xmlns:a16="http://schemas.microsoft.com/office/drawing/2014/main" id="{693A8F49-4CFD-7649-8983-75DADBECFC44}"/>
              </a:ext>
            </a:extLst>
          </p:cNvPr>
          <p:cNvSpPr txBox="1"/>
          <p:nvPr/>
        </p:nvSpPr>
        <p:spPr>
          <a:xfrm>
            <a:off x="7491318" y="1238860"/>
            <a:ext cx="1164101" cy="276999"/>
          </a:xfrm>
          <a:prstGeom prst="rect">
            <a:avLst/>
          </a:prstGeom>
          <a:noFill/>
        </p:spPr>
        <p:txBody>
          <a:bodyPr wrap="none" rtlCol="0">
            <a:spAutoFit/>
          </a:bodyPr>
          <a:lstStyle/>
          <a:p>
            <a:r>
              <a:rPr lang="en-US" sz="1200">
                <a:solidFill>
                  <a:schemeClr val="tx1">
                    <a:lumMod val="65000"/>
                    <a:lumOff val="35000"/>
                  </a:schemeClr>
                </a:solidFill>
                <a:latin typeface="Poppins" pitchFamily="2" charset="77"/>
                <a:cs typeface="Poppins" pitchFamily="2" charset="77"/>
              </a:rPr>
              <a:t>Head Master</a:t>
            </a:r>
          </a:p>
        </p:txBody>
      </p:sp>
      <p:sp>
        <p:nvSpPr>
          <p:cNvPr id="22" name="TextBox 21">
            <a:extLst>
              <a:ext uri="{FF2B5EF4-FFF2-40B4-BE49-F238E27FC236}">
                <a16:creationId xmlns:a16="http://schemas.microsoft.com/office/drawing/2014/main" id="{57B0AFDB-150A-6A4B-8890-C3C94FE99911}"/>
              </a:ext>
            </a:extLst>
          </p:cNvPr>
          <p:cNvSpPr txBox="1"/>
          <p:nvPr/>
        </p:nvSpPr>
        <p:spPr>
          <a:xfrm>
            <a:off x="9469230" y="2330956"/>
            <a:ext cx="1138453" cy="276999"/>
          </a:xfrm>
          <a:prstGeom prst="rect">
            <a:avLst/>
          </a:prstGeom>
          <a:noFill/>
        </p:spPr>
        <p:txBody>
          <a:bodyPr wrap="none" rtlCol="0">
            <a:spAutoFit/>
          </a:bodyPr>
          <a:lstStyle/>
          <a:p>
            <a:r>
              <a:rPr lang="en-US" sz="1200">
                <a:latin typeface="Poppins Medium" pitchFamily="2" charset="77"/>
                <a:cs typeface="Poppins Medium" pitchFamily="2" charset="77"/>
              </a:rPr>
              <a:t>Smith Joson</a:t>
            </a:r>
          </a:p>
        </p:txBody>
      </p:sp>
      <p:sp>
        <p:nvSpPr>
          <p:cNvPr id="23" name="TextBox 22">
            <a:extLst>
              <a:ext uri="{FF2B5EF4-FFF2-40B4-BE49-F238E27FC236}">
                <a16:creationId xmlns:a16="http://schemas.microsoft.com/office/drawing/2014/main" id="{34F746DC-B626-9B4D-B7C2-7EEA05502E6E}"/>
              </a:ext>
            </a:extLst>
          </p:cNvPr>
          <p:cNvSpPr txBox="1"/>
          <p:nvPr/>
        </p:nvSpPr>
        <p:spPr>
          <a:xfrm>
            <a:off x="9469230" y="2638733"/>
            <a:ext cx="1572866" cy="276999"/>
          </a:xfrm>
          <a:prstGeom prst="rect">
            <a:avLst/>
          </a:prstGeom>
          <a:noFill/>
        </p:spPr>
        <p:txBody>
          <a:bodyPr wrap="none" rtlCol="0">
            <a:spAutoFit/>
          </a:bodyPr>
          <a:lstStyle/>
          <a:p>
            <a:r>
              <a:rPr lang="en-US" sz="1200">
                <a:solidFill>
                  <a:schemeClr val="tx1">
                    <a:lumMod val="65000"/>
                    <a:lumOff val="35000"/>
                  </a:schemeClr>
                </a:solidFill>
                <a:latin typeface="Poppins" pitchFamily="2" charset="77"/>
                <a:cs typeface="Poppins" pitchFamily="2" charset="77"/>
              </a:rPr>
              <a:t>Mentor Temathics</a:t>
            </a:r>
          </a:p>
        </p:txBody>
      </p:sp>
      <p:sp>
        <p:nvSpPr>
          <p:cNvPr id="24" name="TextBox 23">
            <a:extLst>
              <a:ext uri="{FF2B5EF4-FFF2-40B4-BE49-F238E27FC236}">
                <a16:creationId xmlns:a16="http://schemas.microsoft.com/office/drawing/2014/main" id="{1E8DAC17-B409-374E-9C0B-E224F3437AA6}"/>
              </a:ext>
            </a:extLst>
          </p:cNvPr>
          <p:cNvSpPr txBox="1"/>
          <p:nvPr/>
        </p:nvSpPr>
        <p:spPr>
          <a:xfrm>
            <a:off x="4950688" y="5180012"/>
            <a:ext cx="1340432" cy="276999"/>
          </a:xfrm>
          <a:prstGeom prst="rect">
            <a:avLst/>
          </a:prstGeom>
          <a:noFill/>
        </p:spPr>
        <p:txBody>
          <a:bodyPr wrap="none" rtlCol="0">
            <a:spAutoFit/>
          </a:bodyPr>
          <a:lstStyle/>
          <a:p>
            <a:r>
              <a:rPr lang="en-US" sz="1200">
                <a:latin typeface="Poppins Medium" pitchFamily="2" charset="77"/>
                <a:cs typeface="Poppins Medium" pitchFamily="2" charset="77"/>
              </a:rPr>
              <a:t>Thomas Jondo</a:t>
            </a:r>
          </a:p>
        </p:txBody>
      </p:sp>
      <p:sp>
        <p:nvSpPr>
          <p:cNvPr id="25" name="TextBox 24">
            <a:extLst>
              <a:ext uri="{FF2B5EF4-FFF2-40B4-BE49-F238E27FC236}">
                <a16:creationId xmlns:a16="http://schemas.microsoft.com/office/drawing/2014/main" id="{18D8B707-8592-C34C-8BF1-5EF1B9FDB8EB}"/>
              </a:ext>
            </a:extLst>
          </p:cNvPr>
          <p:cNvSpPr txBox="1"/>
          <p:nvPr/>
        </p:nvSpPr>
        <p:spPr>
          <a:xfrm>
            <a:off x="4950688" y="5487789"/>
            <a:ext cx="1646605" cy="276999"/>
          </a:xfrm>
          <a:prstGeom prst="rect">
            <a:avLst/>
          </a:prstGeom>
          <a:noFill/>
        </p:spPr>
        <p:txBody>
          <a:bodyPr wrap="none" rtlCol="0">
            <a:spAutoFit/>
          </a:bodyPr>
          <a:lstStyle/>
          <a:p>
            <a:r>
              <a:rPr lang="en-US" sz="1200">
                <a:solidFill>
                  <a:schemeClr val="tx1">
                    <a:lumMod val="65000"/>
                    <a:lumOff val="35000"/>
                  </a:schemeClr>
                </a:solidFill>
                <a:latin typeface="Poppins" pitchFamily="2" charset="77"/>
                <a:cs typeface="Poppins" pitchFamily="2" charset="77"/>
              </a:rPr>
              <a:t>Phycology Teacher</a:t>
            </a:r>
          </a:p>
        </p:txBody>
      </p:sp>
      <p:sp>
        <p:nvSpPr>
          <p:cNvPr id="26" name="TextBox 25">
            <a:extLst>
              <a:ext uri="{FF2B5EF4-FFF2-40B4-BE49-F238E27FC236}">
                <a16:creationId xmlns:a16="http://schemas.microsoft.com/office/drawing/2014/main" id="{EE1E863E-CAAA-734C-8F5F-DDF2FB26AA78}"/>
              </a:ext>
            </a:extLst>
          </p:cNvPr>
          <p:cNvSpPr txBox="1"/>
          <p:nvPr/>
        </p:nvSpPr>
        <p:spPr>
          <a:xfrm>
            <a:off x="9469230" y="4647488"/>
            <a:ext cx="1396536" cy="276999"/>
          </a:xfrm>
          <a:prstGeom prst="rect">
            <a:avLst/>
          </a:prstGeom>
          <a:noFill/>
        </p:spPr>
        <p:txBody>
          <a:bodyPr wrap="none" rtlCol="0">
            <a:spAutoFit/>
          </a:bodyPr>
          <a:lstStyle/>
          <a:p>
            <a:r>
              <a:rPr lang="en-US" sz="1200">
                <a:latin typeface="Poppins Medium" pitchFamily="2" charset="77"/>
                <a:cs typeface="Poppins Medium" pitchFamily="2" charset="77"/>
              </a:rPr>
              <a:t>Ramson Landre</a:t>
            </a:r>
          </a:p>
        </p:txBody>
      </p:sp>
      <p:sp>
        <p:nvSpPr>
          <p:cNvPr id="27" name="TextBox 26">
            <a:extLst>
              <a:ext uri="{FF2B5EF4-FFF2-40B4-BE49-F238E27FC236}">
                <a16:creationId xmlns:a16="http://schemas.microsoft.com/office/drawing/2014/main" id="{4991E92F-5E98-B84E-8617-BF17D544059B}"/>
              </a:ext>
            </a:extLst>
          </p:cNvPr>
          <p:cNvSpPr txBox="1"/>
          <p:nvPr/>
        </p:nvSpPr>
        <p:spPr>
          <a:xfrm>
            <a:off x="9469230" y="4955265"/>
            <a:ext cx="1511952" cy="276999"/>
          </a:xfrm>
          <a:prstGeom prst="rect">
            <a:avLst/>
          </a:prstGeom>
          <a:noFill/>
        </p:spPr>
        <p:txBody>
          <a:bodyPr wrap="none" rtlCol="0">
            <a:spAutoFit/>
          </a:bodyPr>
          <a:lstStyle/>
          <a:p>
            <a:r>
              <a:rPr lang="en-US" sz="1200">
                <a:solidFill>
                  <a:schemeClr val="tx1">
                    <a:lumMod val="65000"/>
                    <a:lumOff val="35000"/>
                  </a:schemeClr>
                </a:solidFill>
                <a:latin typeface="Poppins" pitchFamily="2" charset="77"/>
                <a:cs typeface="Poppins" pitchFamily="2" charset="77"/>
              </a:rPr>
              <a:t>Mentor Academy</a:t>
            </a:r>
          </a:p>
        </p:txBody>
      </p:sp>
      <p:sp>
        <p:nvSpPr>
          <p:cNvPr id="29" name="Oval 28">
            <a:extLst>
              <a:ext uri="{FF2B5EF4-FFF2-40B4-BE49-F238E27FC236}">
                <a16:creationId xmlns:a16="http://schemas.microsoft.com/office/drawing/2014/main" id="{9B78B6E1-A712-DF48-8298-EAEC9A5786E0}"/>
              </a:ext>
            </a:extLst>
          </p:cNvPr>
          <p:cNvSpPr/>
          <p:nvPr/>
        </p:nvSpPr>
        <p:spPr>
          <a:xfrm>
            <a:off x="1740579" y="959641"/>
            <a:ext cx="182880" cy="18288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2F16ECCC-A7B4-6F49-ACCE-A8ACF652C8E5}"/>
              </a:ext>
            </a:extLst>
          </p:cNvPr>
          <p:cNvSpPr/>
          <p:nvPr/>
        </p:nvSpPr>
        <p:spPr>
          <a:xfrm>
            <a:off x="10576606" y="5771872"/>
            <a:ext cx="182880" cy="1828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8B70CCE6-197B-DF49-A989-0E0698E879F9}"/>
              </a:ext>
            </a:extLst>
          </p:cNvPr>
          <p:cNvSpPr/>
          <p:nvPr/>
        </p:nvSpPr>
        <p:spPr>
          <a:xfrm>
            <a:off x="10351615" y="-298256"/>
            <a:ext cx="815742" cy="815742"/>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Picture Placeholder 5">
            <a:extLst>
              <a:ext uri="{FF2B5EF4-FFF2-40B4-BE49-F238E27FC236}">
                <a16:creationId xmlns:a16="http://schemas.microsoft.com/office/drawing/2014/main" id="{659698B0-3BC9-9F42-ADC2-42F4F40F98F2}"/>
              </a:ext>
            </a:extLst>
          </p:cNvPr>
          <p:cNvSpPr>
            <a:spLocks noGrp="1"/>
          </p:cNvSpPr>
          <p:nvPr>
            <p:ph type="pic" sz="quarter" idx="11"/>
          </p:nvPr>
        </p:nvSpPr>
        <p:spPr/>
      </p:sp>
      <p:sp>
        <p:nvSpPr>
          <p:cNvPr id="9" name="Picture Placeholder 8">
            <a:extLst>
              <a:ext uri="{FF2B5EF4-FFF2-40B4-BE49-F238E27FC236}">
                <a16:creationId xmlns:a16="http://schemas.microsoft.com/office/drawing/2014/main" id="{2A4774BF-CE6D-994F-882F-BAFF2A258FC1}"/>
              </a:ext>
            </a:extLst>
          </p:cNvPr>
          <p:cNvSpPr>
            <a:spLocks noGrp="1"/>
          </p:cNvSpPr>
          <p:nvPr>
            <p:ph type="pic" sz="quarter" idx="13"/>
          </p:nvPr>
        </p:nvSpPr>
        <p:spPr/>
      </p:sp>
      <p:sp>
        <p:nvSpPr>
          <p:cNvPr id="11" name="Picture Placeholder 10">
            <a:extLst>
              <a:ext uri="{FF2B5EF4-FFF2-40B4-BE49-F238E27FC236}">
                <a16:creationId xmlns:a16="http://schemas.microsoft.com/office/drawing/2014/main" id="{88C00226-A972-C041-BA89-1547274D3DA0}"/>
              </a:ext>
            </a:extLst>
          </p:cNvPr>
          <p:cNvSpPr>
            <a:spLocks noGrp="1"/>
          </p:cNvSpPr>
          <p:nvPr>
            <p:ph type="pic" sz="quarter" idx="12"/>
          </p:nvPr>
        </p:nvSpPr>
        <p:spPr/>
      </p:sp>
      <p:sp>
        <p:nvSpPr>
          <p:cNvPr id="15" name="Picture Placeholder 14">
            <a:extLst>
              <a:ext uri="{FF2B5EF4-FFF2-40B4-BE49-F238E27FC236}">
                <a16:creationId xmlns:a16="http://schemas.microsoft.com/office/drawing/2014/main" id="{0DE441D5-B028-0A4E-AC4C-5A889E051FBC}"/>
              </a:ext>
            </a:extLst>
          </p:cNvPr>
          <p:cNvSpPr>
            <a:spLocks noGrp="1"/>
          </p:cNvSpPr>
          <p:nvPr>
            <p:ph type="pic" sz="quarter" idx="14"/>
          </p:nvPr>
        </p:nvSpPr>
        <p:spPr/>
      </p:sp>
    </p:spTree>
    <p:extLst>
      <p:ext uri="{BB962C8B-B14F-4D97-AF65-F5344CB8AC3E}">
        <p14:creationId xmlns:p14="http://schemas.microsoft.com/office/powerpoint/2010/main" val="40479755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Graphic 11">
            <a:extLst>
              <a:ext uri="{FF2B5EF4-FFF2-40B4-BE49-F238E27FC236}">
                <a16:creationId xmlns:a16="http://schemas.microsoft.com/office/drawing/2014/main" id="{D333AED6-29D9-7C47-B866-D7F16637CCFF}"/>
              </a:ext>
            </a:extLst>
          </p:cNvPr>
          <p:cNvSpPr/>
          <p:nvPr/>
        </p:nvSpPr>
        <p:spPr>
          <a:xfrm flipH="1">
            <a:off x="-287436" y="376518"/>
            <a:ext cx="6578662" cy="7343600"/>
          </a:xfrm>
          <a:custGeom>
            <a:avLst/>
            <a:gdLst>
              <a:gd name="connsiteX0" fmla="*/ 3450047 w 3654906"/>
              <a:gd name="connsiteY0" fmla="*/ 4115398 h 4115397"/>
              <a:gd name="connsiteX1" fmla="*/ 199611 w 3654906"/>
              <a:gd name="connsiteY1" fmla="*/ 4115398 h 4115397"/>
              <a:gd name="connsiteX2" fmla="*/ 300 w 3654906"/>
              <a:gd name="connsiteY2" fmla="*/ 3910645 h 4115397"/>
              <a:gd name="connsiteX3" fmla="*/ 1125221 w 3654906"/>
              <a:gd name="connsiteY3" fmla="*/ 2172746 h 4115397"/>
              <a:gd name="connsiteX4" fmla="*/ 2114910 w 3654906"/>
              <a:gd name="connsiteY4" fmla="*/ 731974 h 4115397"/>
              <a:gd name="connsiteX5" fmla="*/ 3495615 w 3654906"/>
              <a:gd name="connsiteY5" fmla="*/ 19657 h 4115397"/>
              <a:gd name="connsiteX6" fmla="*/ 3654907 w 3654906"/>
              <a:gd name="connsiteY6" fmla="*/ 211340 h 4115397"/>
              <a:gd name="connsiteX7" fmla="*/ 3654907 w 3654906"/>
              <a:gd name="connsiteY7" fmla="*/ 3910652 h 4115397"/>
              <a:gd name="connsiteX8" fmla="*/ 3450047 w 3654906"/>
              <a:gd name="connsiteY8" fmla="*/ 4115398 h 4115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54906" h="4115397">
                <a:moveTo>
                  <a:pt x="3450047" y="4115398"/>
                </a:moveTo>
                <a:lnTo>
                  <a:pt x="199611" y="4115398"/>
                </a:lnTo>
                <a:cubicBezTo>
                  <a:pt x="86471" y="4115398"/>
                  <a:pt x="-5952" y="4023549"/>
                  <a:pt x="300" y="3910645"/>
                </a:cubicBezTo>
                <a:cubicBezTo>
                  <a:pt x="45061" y="3102198"/>
                  <a:pt x="365232" y="2428017"/>
                  <a:pt x="1125221" y="2172746"/>
                </a:cubicBezTo>
                <a:cubicBezTo>
                  <a:pt x="1948544" y="1896195"/>
                  <a:pt x="1897350" y="1725492"/>
                  <a:pt x="2114910" y="731974"/>
                </a:cubicBezTo>
                <a:cubicBezTo>
                  <a:pt x="2270044" y="23535"/>
                  <a:pt x="3021885" y="-46765"/>
                  <a:pt x="3495615" y="19657"/>
                </a:cubicBezTo>
                <a:cubicBezTo>
                  <a:pt x="3589775" y="32859"/>
                  <a:pt x="3654907" y="116311"/>
                  <a:pt x="3654907" y="211340"/>
                </a:cubicBezTo>
                <a:lnTo>
                  <a:pt x="3654907" y="3910652"/>
                </a:lnTo>
                <a:cubicBezTo>
                  <a:pt x="3654907" y="4023733"/>
                  <a:pt x="3563191" y="4115398"/>
                  <a:pt x="3450047" y="4115398"/>
                </a:cubicBezTo>
                <a:close/>
              </a:path>
            </a:pathLst>
          </a:custGeom>
          <a:solidFill>
            <a:schemeClr val="accent3">
              <a:lumMod val="20000"/>
              <a:lumOff val="80000"/>
            </a:schemeClr>
          </a:solidFill>
          <a:ln w="6824" cap="flat">
            <a:noFill/>
            <a:prstDash val="solid"/>
            <a:miter/>
          </a:ln>
        </p:spPr>
        <p:txBody>
          <a:bodyPr rtlCol="0" anchor="ctr"/>
          <a:lstStyle/>
          <a:p>
            <a:endParaRPr lang="en-US"/>
          </a:p>
        </p:txBody>
      </p:sp>
      <p:sp>
        <p:nvSpPr>
          <p:cNvPr id="13" name="Graphic 11">
            <a:extLst>
              <a:ext uri="{FF2B5EF4-FFF2-40B4-BE49-F238E27FC236}">
                <a16:creationId xmlns:a16="http://schemas.microsoft.com/office/drawing/2014/main" id="{B75166DB-4B0E-114C-BA90-638820920E79}"/>
              </a:ext>
            </a:extLst>
          </p:cNvPr>
          <p:cNvSpPr/>
          <p:nvPr/>
        </p:nvSpPr>
        <p:spPr>
          <a:xfrm flipH="1">
            <a:off x="1053336" y="994688"/>
            <a:ext cx="4361489" cy="4868624"/>
          </a:xfrm>
          <a:custGeom>
            <a:avLst/>
            <a:gdLst>
              <a:gd name="connsiteX0" fmla="*/ 3450047 w 3654906"/>
              <a:gd name="connsiteY0" fmla="*/ 4115398 h 4115397"/>
              <a:gd name="connsiteX1" fmla="*/ 199611 w 3654906"/>
              <a:gd name="connsiteY1" fmla="*/ 4115398 h 4115397"/>
              <a:gd name="connsiteX2" fmla="*/ 300 w 3654906"/>
              <a:gd name="connsiteY2" fmla="*/ 3910645 h 4115397"/>
              <a:gd name="connsiteX3" fmla="*/ 1125221 w 3654906"/>
              <a:gd name="connsiteY3" fmla="*/ 2172746 h 4115397"/>
              <a:gd name="connsiteX4" fmla="*/ 2114910 w 3654906"/>
              <a:gd name="connsiteY4" fmla="*/ 731974 h 4115397"/>
              <a:gd name="connsiteX5" fmla="*/ 3495615 w 3654906"/>
              <a:gd name="connsiteY5" fmla="*/ 19657 h 4115397"/>
              <a:gd name="connsiteX6" fmla="*/ 3654907 w 3654906"/>
              <a:gd name="connsiteY6" fmla="*/ 211340 h 4115397"/>
              <a:gd name="connsiteX7" fmla="*/ 3654907 w 3654906"/>
              <a:gd name="connsiteY7" fmla="*/ 3910652 h 4115397"/>
              <a:gd name="connsiteX8" fmla="*/ 3450047 w 3654906"/>
              <a:gd name="connsiteY8" fmla="*/ 4115398 h 4115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54906" h="4115397">
                <a:moveTo>
                  <a:pt x="3450047" y="4115398"/>
                </a:moveTo>
                <a:lnTo>
                  <a:pt x="199611" y="4115398"/>
                </a:lnTo>
                <a:cubicBezTo>
                  <a:pt x="86471" y="4115398"/>
                  <a:pt x="-5952" y="4023549"/>
                  <a:pt x="300" y="3910645"/>
                </a:cubicBezTo>
                <a:cubicBezTo>
                  <a:pt x="45061" y="3102198"/>
                  <a:pt x="365232" y="2428017"/>
                  <a:pt x="1125221" y="2172746"/>
                </a:cubicBezTo>
                <a:cubicBezTo>
                  <a:pt x="1948544" y="1896195"/>
                  <a:pt x="1897350" y="1725492"/>
                  <a:pt x="2114910" y="731974"/>
                </a:cubicBezTo>
                <a:cubicBezTo>
                  <a:pt x="2270044" y="23535"/>
                  <a:pt x="3021885" y="-46765"/>
                  <a:pt x="3495615" y="19657"/>
                </a:cubicBezTo>
                <a:cubicBezTo>
                  <a:pt x="3589775" y="32859"/>
                  <a:pt x="3654907" y="116311"/>
                  <a:pt x="3654907" y="211340"/>
                </a:cubicBezTo>
                <a:lnTo>
                  <a:pt x="3654907" y="3910652"/>
                </a:lnTo>
                <a:cubicBezTo>
                  <a:pt x="3654907" y="4023733"/>
                  <a:pt x="3563191" y="4115398"/>
                  <a:pt x="3450047" y="4115398"/>
                </a:cubicBezTo>
                <a:close/>
              </a:path>
            </a:pathLst>
          </a:custGeom>
          <a:solidFill>
            <a:schemeClr val="accent3"/>
          </a:solidFill>
          <a:ln w="6824" cap="flat">
            <a:noFill/>
            <a:prstDash val="solid"/>
            <a:miter/>
          </a:ln>
        </p:spPr>
        <p:txBody>
          <a:bodyPr rtlCol="0" anchor="ctr"/>
          <a:lstStyle/>
          <a:p>
            <a:endParaRPr lang="en-US"/>
          </a:p>
        </p:txBody>
      </p:sp>
      <p:sp>
        <p:nvSpPr>
          <p:cNvPr id="2" name="TextBox 1">
            <a:extLst>
              <a:ext uri="{FF2B5EF4-FFF2-40B4-BE49-F238E27FC236}">
                <a16:creationId xmlns:a16="http://schemas.microsoft.com/office/drawing/2014/main" id="{0DB94FEB-8335-6D45-983C-F50A1E12DE15}"/>
              </a:ext>
            </a:extLst>
          </p:cNvPr>
          <p:cNvSpPr txBox="1"/>
          <p:nvPr/>
        </p:nvSpPr>
        <p:spPr>
          <a:xfrm>
            <a:off x="6571500" y="950269"/>
            <a:ext cx="3015569" cy="707886"/>
          </a:xfrm>
          <a:prstGeom prst="rect">
            <a:avLst/>
          </a:prstGeom>
          <a:noFill/>
        </p:spPr>
        <p:txBody>
          <a:bodyPr wrap="none" rtlCol="0">
            <a:spAutoFit/>
          </a:bodyPr>
          <a:lstStyle>
            <a:defPPr>
              <a:defRPr lang="en-US"/>
            </a:defPPr>
            <a:lvl1pPr>
              <a:defRPr sz="4000">
                <a:latin typeface="Koh Santepheap" pitchFamily="2" charset="0"/>
                <a:cs typeface="Koh Santepheap" pitchFamily="2" charset="0"/>
              </a:defRPr>
            </a:lvl1pPr>
          </a:lstStyle>
          <a:p>
            <a:r>
              <a:rPr lang="en-US"/>
              <a:t>Michael Joe</a:t>
            </a:r>
          </a:p>
        </p:txBody>
      </p:sp>
      <p:sp>
        <p:nvSpPr>
          <p:cNvPr id="3" name="TextBox 2">
            <a:extLst>
              <a:ext uri="{FF2B5EF4-FFF2-40B4-BE49-F238E27FC236}">
                <a16:creationId xmlns:a16="http://schemas.microsoft.com/office/drawing/2014/main" id="{902176B1-0FDE-8948-9050-835344154D12}"/>
              </a:ext>
            </a:extLst>
          </p:cNvPr>
          <p:cNvSpPr txBox="1"/>
          <p:nvPr/>
        </p:nvSpPr>
        <p:spPr>
          <a:xfrm>
            <a:off x="6571500" y="1658155"/>
            <a:ext cx="1335622" cy="307777"/>
          </a:xfrm>
          <a:prstGeom prst="rect">
            <a:avLst/>
          </a:prstGeom>
          <a:noFill/>
        </p:spPr>
        <p:txBody>
          <a:bodyPr wrap="none" rtlCol="0">
            <a:spAutoFit/>
          </a:bodyPr>
          <a:lstStyle/>
          <a:p>
            <a:r>
              <a:rPr lang="en-US" sz="1400">
                <a:solidFill>
                  <a:schemeClr val="tx1">
                    <a:lumMod val="75000"/>
                    <a:lumOff val="25000"/>
                  </a:schemeClr>
                </a:solidFill>
                <a:latin typeface="Poppins Medium" pitchFamily="2" charset="77"/>
                <a:cs typeface="Poppins Medium" pitchFamily="2" charset="77"/>
              </a:rPr>
              <a:t>Head Master</a:t>
            </a:r>
          </a:p>
        </p:txBody>
      </p:sp>
      <p:sp>
        <p:nvSpPr>
          <p:cNvPr id="4" name="TextBox 3">
            <a:extLst>
              <a:ext uri="{FF2B5EF4-FFF2-40B4-BE49-F238E27FC236}">
                <a16:creationId xmlns:a16="http://schemas.microsoft.com/office/drawing/2014/main" id="{A59DBEC2-042D-CC4D-92FF-F95AC655AF07}"/>
              </a:ext>
            </a:extLst>
          </p:cNvPr>
          <p:cNvSpPr txBox="1"/>
          <p:nvPr/>
        </p:nvSpPr>
        <p:spPr>
          <a:xfrm>
            <a:off x="6571500" y="2208227"/>
            <a:ext cx="4381623" cy="1177245"/>
          </a:xfrm>
          <a:prstGeom prst="rect">
            <a:avLst/>
          </a:prstGeom>
          <a:noFill/>
        </p:spPr>
        <p:txBody>
          <a:bodyPr wrap="square" rtlCol="0">
            <a:spAutoFit/>
          </a:bodyPr>
          <a:lstStyle>
            <a:defPPr>
              <a:defRPr lang="en-US"/>
            </a:defPPr>
            <a:lvl1pPr>
              <a:lnSpc>
                <a:spcPct val="150000"/>
              </a:lnSpc>
              <a:defRPr sz="1200">
                <a:solidFill>
                  <a:schemeClr val="tx1">
                    <a:lumMod val="65000"/>
                    <a:lumOff val="35000"/>
                  </a:schemeClr>
                </a:solidFill>
                <a:latin typeface="Poppins" pitchFamily="2" charset="77"/>
                <a:cs typeface="Poppins" pitchFamily="2" charset="77"/>
              </a:defRPr>
            </a:lvl1pPr>
          </a:lstStyle>
          <a:p>
            <a:r>
              <a:rPr lang="en-ID"/>
              <a:t>Sed ut perspiciatis unde omnis iste natus error sit voluptatem accusantium doloremque laudantium, totam rem aperiam, eaque ipsa quae ab illo inventore veritatis et quasi architecto beatae vitae dicta. </a:t>
            </a:r>
          </a:p>
        </p:txBody>
      </p:sp>
      <p:sp>
        <p:nvSpPr>
          <p:cNvPr id="5" name="TextBox 4">
            <a:extLst>
              <a:ext uri="{FF2B5EF4-FFF2-40B4-BE49-F238E27FC236}">
                <a16:creationId xmlns:a16="http://schemas.microsoft.com/office/drawing/2014/main" id="{229916C8-B3BC-6C47-84F0-7A8F316E3045}"/>
              </a:ext>
            </a:extLst>
          </p:cNvPr>
          <p:cNvSpPr txBox="1"/>
          <p:nvPr/>
        </p:nvSpPr>
        <p:spPr>
          <a:xfrm>
            <a:off x="7201107" y="3755549"/>
            <a:ext cx="1199367" cy="276999"/>
          </a:xfrm>
          <a:prstGeom prst="rect">
            <a:avLst/>
          </a:prstGeom>
          <a:noFill/>
        </p:spPr>
        <p:txBody>
          <a:bodyPr wrap="none" rtlCol="0">
            <a:spAutoFit/>
          </a:bodyPr>
          <a:lstStyle/>
          <a:p>
            <a:r>
              <a:rPr lang="en-US" sz="1200">
                <a:solidFill>
                  <a:schemeClr val="tx1">
                    <a:lumMod val="65000"/>
                    <a:lumOff val="35000"/>
                  </a:schemeClr>
                </a:solidFill>
                <a:latin typeface="Poppins" pitchFamily="2" charset="77"/>
                <a:cs typeface="Poppins" pitchFamily="2" charset="77"/>
              </a:rPr>
              <a:t>@michaeljoe</a:t>
            </a:r>
          </a:p>
        </p:txBody>
      </p:sp>
      <p:sp>
        <p:nvSpPr>
          <p:cNvPr id="6" name="TextBox 5">
            <a:extLst>
              <a:ext uri="{FF2B5EF4-FFF2-40B4-BE49-F238E27FC236}">
                <a16:creationId xmlns:a16="http://schemas.microsoft.com/office/drawing/2014/main" id="{89CDA94E-EBD6-8E49-8684-6B130423C962}"/>
              </a:ext>
            </a:extLst>
          </p:cNvPr>
          <p:cNvSpPr txBox="1"/>
          <p:nvPr/>
        </p:nvSpPr>
        <p:spPr>
          <a:xfrm>
            <a:off x="7201107" y="4579540"/>
            <a:ext cx="2326278" cy="276999"/>
          </a:xfrm>
          <a:prstGeom prst="rect">
            <a:avLst/>
          </a:prstGeom>
          <a:noFill/>
        </p:spPr>
        <p:txBody>
          <a:bodyPr wrap="none" rtlCol="0">
            <a:spAutoFit/>
          </a:bodyPr>
          <a:lstStyle/>
          <a:p>
            <a:r>
              <a:rPr lang="en-US" sz="1200">
                <a:solidFill>
                  <a:schemeClr val="tx1">
                    <a:lumMod val="65000"/>
                    <a:lumOff val="35000"/>
                  </a:schemeClr>
                </a:solidFill>
                <a:latin typeface="Poppins" pitchFamily="2" charset="77"/>
                <a:cs typeface="Poppins" pitchFamily="2" charset="77"/>
              </a:rPr>
              <a:t>Linkedin.com/in/michaeljoe</a:t>
            </a:r>
          </a:p>
        </p:txBody>
      </p:sp>
      <p:sp>
        <p:nvSpPr>
          <p:cNvPr id="7" name="TextBox 6">
            <a:extLst>
              <a:ext uri="{FF2B5EF4-FFF2-40B4-BE49-F238E27FC236}">
                <a16:creationId xmlns:a16="http://schemas.microsoft.com/office/drawing/2014/main" id="{562D139F-7CE5-2340-9DD8-0BE86454C32B}"/>
              </a:ext>
            </a:extLst>
          </p:cNvPr>
          <p:cNvSpPr txBox="1"/>
          <p:nvPr/>
        </p:nvSpPr>
        <p:spPr>
          <a:xfrm>
            <a:off x="7201107" y="5435674"/>
            <a:ext cx="1972015" cy="276999"/>
          </a:xfrm>
          <a:prstGeom prst="rect">
            <a:avLst/>
          </a:prstGeom>
          <a:noFill/>
        </p:spPr>
        <p:txBody>
          <a:bodyPr wrap="none" rtlCol="0">
            <a:spAutoFit/>
          </a:bodyPr>
          <a:lstStyle/>
          <a:p>
            <a:r>
              <a:rPr lang="en-US" sz="1200">
                <a:solidFill>
                  <a:schemeClr val="tx1">
                    <a:lumMod val="65000"/>
                    <a:lumOff val="35000"/>
                  </a:schemeClr>
                </a:solidFill>
                <a:latin typeface="Poppins" pitchFamily="2" charset="77"/>
                <a:cs typeface="Poppins" pitchFamily="2" charset="77"/>
              </a:rPr>
              <a:t>alexandre@michaeljoe</a:t>
            </a:r>
          </a:p>
        </p:txBody>
      </p:sp>
      <p:sp>
        <p:nvSpPr>
          <p:cNvPr id="16" name="Oval 15">
            <a:extLst>
              <a:ext uri="{FF2B5EF4-FFF2-40B4-BE49-F238E27FC236}">
                <a16:creationId xmlns:a16="http://schemas.microsoft.com/office/drawing/2014/main" id="{A4D03D9B-8DAA-E44C-8D6C-1F346361F813}"/>
              </a:ext>
            </a:extLst>
          </p:cNvPr>
          <p:cNvSpPr/>
          <p:nvPr/>
        </p:nvSpPr>
        <p:spPr>
          <a:xfrm>
            <a:off x="6605053" y="3650396"/>
            <a:ext cx="473479" cy="47347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451B502D-A3CB-5348-96FD-659CEF1AD3B9}"/>
              </a:ext>
            </a:extLst>
          </p:cNvPr>
          <p:cNvSpPr/>
          <p:nvPr/>
        </p:nvSpPr>
        <p:spPr>
          <a:xfrm>
            <a:off x="6605053" y="4493916"/>
            <a:ext cx="473479" cy="47347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F17E4052-4620-684C-8612-2C6E87B00418}"/>
              </a:ext>
            </a:extLst>
          </p:cNvPr>
          <p:cNvSpPr/>
          <p:nvPr/>
        </p:nvSpPr>
        <p:spPr>
          <a:xfrm>
            <a:off x="6605053" y="5337435"/>
            <a:ext cx="473479" cy="47347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3B684DAD-3844-B64C-9B02-1BE040BE2DF4}"/>
              </a:ext>
            </a:extLst>
          </p:cNvPr>
          <p:cNvSpPr/>
          <p:nvPr/>
        </p:nvSpPr>
        <p:spPr>
          <a:xfrm>
            <a:off x="537882" y="699247"/>
            <a:ext cx="182880" cy="18288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26EF1A5A-A9C3-9444-853F-2C98F3123A6D}"/>
              </a:ext>
            </a:extLst>
          </p:cNvPr>
          <p:cNvSpPr/>
          <p:nvPr/>
        </p:nvSpPr>
        <p:spPr>
          <a:xfrm>
            <a:off x="10576606" y="5771872"/>
            <a:ext cx="182880" cy="1828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75AE5CAE-596D-174E-B379-195AD839ED39}"/>
              </a:ext>
            </a:extLst>
          </p:cNvPr>
          <p:cNvSpPr/>
          <p:nvPr/>
        </p:nvSpPr>
        <p:spPr>
          <a:xfrm>
            <a:off x="10351615" y="-298256"/>
            <a:ext cx="815742" cy="815742"/>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Graphic 8">
            <a:extLst>
              <a:ext uri="{FF2B5EF4-FFF2-40B4-BE49-F238E27FC236}">
                <a16:creationId xmlns:a16="http://schemas.microsoft.com/office/drawing/2014/main" id="{9E2C6DF7-5BC7-324C-AC41-B396DFEF05C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706646" y="3751989"/>
            <a:ext cx="270292" cy="270292"/>
          </a:xfrm>
          <a:prstGeom prst="rect">
            <a:avLst/>
          </a:prstGeom>
        </p:spPr>
      </p:pic>
      <p:sp>
        <p:nvSpPr>
          <p:cNvPr id="28" name="Freeform 27">
            <a:extLst>
              <a:ext uri="{FF2B5EF4-FFF2-40B4-BE49-F238E27FC236}">
                <a16:creationId xmlns:a16="http://schemas.microsoft.com/office/drawing/2014/main" id="{B87595A0-A84D-7540-B479-EF548057A2CB}"/>
              </a:ext>
            </a:extLst>
          </p:cNvPr>
          <p:cNvSpPr/>
          <p:nvPr/>
        </p:nvSpPr>
        <p:spPr>
          <a:xfrm>
            <a:off x="6729220" y="4623028"/>
            <a:ext cx="223625" cy="223625"/>
          </a:xfrm>
          <a:custGeom>
            <a:avLst/>
            <a:gdLst>
              <a:gd name="connsiteX0" fmla="*/ 80467 w 4876799"/>
              <a:gd name="connsiteY0" fmla="*/ 1620926 h 4876800"/>
              <a:gd name="connsiteX1" fmla="*/ 1091590 w 4876799"/>
              <a:gd name="connsiteY1" fmla="*/ 1620926 h 4876800"/>
              <a:gd name="connsiteX2" fmla="*/ 1091590 w 4876799"/>
              <a:gd name="connsiteY2" fmla="*/ 4876800 h 4876800"/>
              <a:gd name="connsiteX3" fmla="*/ 80467 w 4876799"/>
              <a:gd name="connsiteY3" fmla="*/ 4876800 h 4876800"/>
              <a:gd name="connsiteX4" fmla="*/ 3665524 w 4876799"/>
              <a:gd name="connsiteY4" fmla="*/ 1539036 h 4876800"/>
              <a:gd name="connsiteX5" fmla="*/ 4876799 w 4876799"/>
              <a:gd name="connsiteY5" fmla="*/ 3088030 h 4876800"/>
              <a:gd name="connsiteX6" fmla="*/ 4876799 w 4876799"/>
              <a:gd name="connsiteY6" fmla="*/ 4876596 h 4876800"/>
              <a:gd name="connsiteX7" fmla="*/ 4875580 w 4876799"/>
              <a:gd name="connsiteY7" fmla="*/ 4876596 h 4876800"/>
              <a:gd name="connsiteX8" fmla="*/ 4875580 w 4876799"/>
              <a:gd name="connsiteY8" fmla="*/ 4876799 h 4876800"/>
              <a:gd name="connsiteX9" fmla="*/ 3866692 w 4876799"/>
              <a:gd name="connsiteY9" fmla="*/ 4876799 h 4876800"/>
              <a:gd name="connsiteX10" fmla="*/ 3866692 w 4876799"/>
              <a:gd name="connsiteY10" fmla="*/ 3291636 h 4876800"/>
              <a:gd name="connsiteX11" fmla="*/ 3341013 w 4876799"/>
              <a:gd name="connsiteY11" fmla="*/ 2429459 h 4876800"/>
              <a:gd name="connsiteX12" fmla="*/ 2734868 w 4876799"/>
              <a:gd name="connsiteY12" fmla="*/ 3264407 h 4876800"/>
              <a:gd name="connsiteX13" fmla="*/ 2734868 w 4876799"/>
              <a:gd name="connsiteY13" fmla="*/ 4876596 h 4876800"/>
              <a:gd name="connsiteX14" fmla="*/ 1724964 w 4876799"/>
              <a:gd name="connsiteY14" fmla="*/ 4876596 h 4876800"/>
              <a:gd name="connsiteX15" fmla="*/ 1724964 w 4876799"/>
              <a:gd name="connsiteY15" fmla="*/ 1620722 h 4876800"/>
              <a:gd name="connsiteX16" fmla="*/ 2694838 w 4876799"/>
              <a:gd name="connsiteY16" fmla="*/ 1620722 h 4876800"/>
              <a:gd name="connsiteX17" fmla="*/ 2694838 w 4876799"/>
              <a:gd name="connsiteY17" fmla="*/ 2064715 h 4876800"/>
              <a:gd name="connsiteX18" fmla="*/ 2709062 w 4876799"/>
              <a:gd name="connsiteY18" fmla="*/ 2064715 h 4876800"/>
              <a:gd name="connsiteX19" fmla="*/ 3665524 w 4876799"/>
              <a:gd name="connsiteY19" fmla="*/ 1539036 h 4876800"/>
              <a:gd name="connsiteX20" fmla="*/ 585622 w 4876799"/>
              <a:gd name="connsiteY20" fmla="*/ 0 h 4876800"/>
              <a:gd name="connsiteX21" fmla="*/ 1171245 w 4876799"/>
              <a:gd name="connsiteY21" fmla="*/ 585622 h 4876800"/>
              <a:gd name="connsiteX22" fmla="*/ 585622 w 4876799"/>
              <a:gd name="connsiteY22" fmla="*/ 1176731 h 4876800"/>
              <a:gd name="connsiteX23" fmla="*/ 0 w 4876799"/>
              <a:gd name="connsiteY23" fmla="*/ 585622 h 4876800"/>
              <a:gd name="connsiteX24" fmla="*/ 585622 w 4876799"/>
              <a:gd name="connsiteY24" fmla="*/ 0 h 487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876799" h="4876800">
                <a:moveTo>
                  <a:pt x="80467" y="1620926"/>
                </a:moveTo>
                <a:lnTo>
                  <a:pt x="1091590" y="1620926"/>
                </a:lnTo>
                <a:lnTo>
                  <a:pt x="1091590" y="4876800"/>
                </a:lnTo>
                <a:lnTo>
                  <a:pt x="80467" y="4876800"/>
                </a:lnTo>
                <a:close/>
                <a:moveTo>
                  <a:pt x="3665524" y="1539036"/>
                </a:moveTo>
                <a:cubicBezTo>
                  <a:pt x="4688433" y="1539036"/>
                  <a:pt x="4876799" y="2213050"/>
                  <a:pt x="4876799" y="3088030"/>
                </a:cubicBezTo>
                <a:lnTo>
                  <a:pt x="4876799" y="4876596"/>
                </a:lnTo>
                <a:lnTo>
                  <a:pt x="4875580" y="4876596"/>
                </a:lnTo>
                <a:lnTo>
                  <a:pt x="4875580" y="4876799"/>
                </a:lnTo>
                <a:lnTo>
                  <a:pt x="3866692" y="4876799"/>
                </a:lnTo>
                <a:lnTo>
                  <a:pt x="3866692" y="3291636"/>
                </a:lnTo>
                <a:cubicBezTo>
                  <a:pt x="3866692" y="2913887"/>
                  <a:pt x="3858970" y="2429459"/>
                  <a:pt x="3341013" y="2429459"/>
                </a:cubicBezTo>
                <a:cubicBezTo>
                  <a:pt x="2815335" y="2429459"/>
                  <a:pt x="2734868" y="2839922"/>
                  <a:pt x="2734868" y="3264407"/>
                </a:cubicBezTo>
                <a:lnTo>
                  <a:pt x="2734868" y="4876596"/>
                </a:lnTo>
                <a:lnTo>
                  <a:pt x="1724964" y="4876596"/>
                </a:lnTo>
                <a:lnTo>
                  <a:pt x="1724964" y="1620722"/>
                </a:lnTo>
                <a:lnTo>
                  <a:pt x="2694838" y="1620722"/>
                </a:lnTo>
                <a:lnTo>
                  <a:pt x="2694838" y="2064715"/>
                </a:lnTo>
                <a:lnTo>
                  <a:pt x="2709062" y="2064715"/>
                </a:lnTo>
                <a:cubicBezTo>
                  <a:pt x="2843783" y="1808886"/>
                  <a:pt x="3173780" y="1539036"/>
                  <a:pt x="3665524" y="1539036"/>
                </a:cubicBezTo>
                <a:close/>
                <a:moveTo>
                  <a:pt x="585622" y="0"/>
                </a:moveTo>
                <a:cubicBezTo>
                  <a:pt x="908710" y="0"/>
                  <a:pt x="1171042" y="262331"/>
                  <a:pt x="1171245" y="585622"/>
                </a:cubicBezTo>
                <a:cubicBezTo>
                  <a:pt x="1171245" y="908914"/>
                  <a:pt x="908914" y="1176731"/>
                  <a:pt x="585622" y="1176731"/>
                </a:cubicBezTo>
                <a:cubicBezTo>
                  <a:pt x="262331" y="1176731"/>
                  <a:pt x="0" y="908914"/>
                  <a:pt x="0" y="585622"/>
                </a:cubicBezTo>
                <a:cubicBezTo>
                  <a:pt x="0" y="262331"/>
                  <a:pt x="262331" y="0"/>
                  <a:pt x="585622" y="0"/>
                </a:cubicBezTo>
                <a:close/>
              </a:path>
            </a:pathLst>
          </a:custGeom>
          <a:solidFill>
            <a:schemeClr val="bg1"/>
          </a:solidFill>
          <a:ln w="203200" cap="flat">
            <a:noFill/>
            <a:prstDash val="solid"/>
            <a:miter/>
          </a:ln>
        </p:spPr>
        <p:txBody>
          <a:bodyPr rtlCol="0" anchor="ctr"/>
          <a:lstStyle/>
          <a:p>
            <a:endParaRPr lang="en-US"/>
          </a:p>
        </p:txBody>
      </p:sp>
      <p:sp>
        <p:nvSpPr>
          <p:cNvPr id="32" name="Freeform 31">
            <a:extLst>
              <a:ext uri="{FF2B5EF4-FFF2-40B4-BE49-F238E27FC236}">
                <a16:creationId xmlns:a16="http://schemas.microsoft.com/office/drawing/2014/main" id="{B7F395CE-5A9B-454E-AEC5-514C7C54308E}"/>
              </a:ext>
            </a:extLst>
          </p:cNvPr>
          <p:cNvSpPr/>
          <p:nvPr/>
        </p:nvSpPr>
        <p:spPr>
          <a:xfrm>
            <a:off x="6706646" y="5476644"/>
            <a:ext cx="265611" cy="195058"/>
          </a:xfrm>
          <a:custGeom>
            <a:avLst/>
            <a:gdLst>
              <a:gd name="connsiteX0" fmla="*/ 4495800 w 4876800"/>
              <a:gd name="connsiteY0" fmla="*/ 688311 h 3581400"/>
              <a:gd name="connsiteX1" fmla="*/ 2438400 w 4876800"/>
              <a:gd name="connsiteY1" fmla="*/ 2218619 h 3581400"/>
              <a:gd name="connsiteX2" fmla="*/ 381000 w 4876800"/>
              <a:gd name="connsiteY2" fmla="*/ 688311 h 3581400"/>
              <a:gd name="connsiteX3" fmla="*/ 381000 w 4876800"/>
              <a:gd name="connsiteY3" fmla="*/ 3009900 h 3581400"/>
              <a:gd name="connsiteX4" fmla="*/ 571500 w 4876800"/>
              <a:gd name="connsiteY4" fmla="*/ 3200400 h 3581400"/>
              <a:gd name="connsiteX5" fmla="*/ 4305300 w 4876800"/>
              <a:gd name="connsiteY5" fmla="*/ 3200400 h 3581400"/>
              <a:gd name="connsiteX6" fmla="*/ 4495800 w 4876800"/>
              <a:gd name="connsiteY6" fmla="*/ 3009900 h 3581400"/>
              <a:gd name="connsiteX7" fmla="*/ 606241 w 4876800"/>
              <a:gd name="connsiteY7" fmla="*/ 381000 h 3581400"/>
              <a:gd name="connsiteX8" fmla="*/ 2438400 w 4876800"/>
              <a:gd name="connsiteY8" fmla="*/ 1743779 h 3581400"/>
              <a:gd name="connsiteX9" fmla="*/ 4270560 w 4876800"/>
              <a:gd name="connsiteY9" fmla="*/ 381000 h 3581400"/>
              <a:gd name="connsiteX10" fmla="*/ 571500 w 4876800"/>
              <a:gd name="connsiteY10" fmla="*/ 0 h 3581400"/>
              <a:gd name="connsiteX11" fmla="*/ 4305300 w 4876800"/>
              <a:gd name="connsiteY11" fmla="*/ 0 h 3581400"/>
              <a:gd name="connsiteX12" fmla="*/ 4876800 w 4876800"/>
              <a:gd name="connsiteY12" fmla="*/ 571500 h 3581400"/>
              <a:gd name="connsiteX13" fmla="*/ 4876800 w 4876800"/>
              <a:gd name="connsiteY13" fmla="*/ 3009900 h 3581400"/>
              <a:gd name="connsiteX14" fmla="*/ 4305300 w 4876800"/>
              <a:gd name="connsiteY14" fmla="*/ 3581400 h 3581400"/>
              <a:gd name="connsiteX15" fmla="*/ 571500 w 4876800"/>
              <a:gd name="connsiteY15" fmla="*/ 3581400 h 3581400"/>
              <a:gd name="connsiteX16" fmla="*/ 0 w 4876800"/>
              <a:gd name="connsiteY16" fmla="*/ 3009900 h 3581400"/>
              <a:gd name="connsiteX17" fmla="*/ 0 w 4876800"/>
              <a:gd name="connsiteY17" fmla="*/ 571500 h 3581400"/>
              <a:gd name="connsiteX18" fmla="*/ 571500 w 4876800"/>
              <a:gd name="connsiteY18" fmla="*/ 0 h 3581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876800" h="3581400">
                <a:moveTo>
                  <a:pt x="4495800" y="688311"/>
                </a:moveTo>
                <a:lnTo>
                  <a:pt x="2438400" y="2218619"/>
                </a:lnTo>
                <a:lnTo>
                  <a:pt x="381000" y="688311"/>
                </a:lnTo>
                <a:lnTo>
                  <a:pt x="381000" y="3009900"/>
                </a:lnTo>
                <a:cubicBezTo>
                  <a:pt x="381000" y="3114942"/>
                  <a:pt x="466458" y="3200400"/>
                  <a:pt x="571500" y="3200400"/>
                </a:cubicBezTo>
                <a:lnTo>
                  <a:pt x="4305300" y="3200400"/>
                </a:lnTo>
                <a:cubicBezTo>
                  <a:pt x="4410342" y="3200400"/>
                  <a:pt x="4495800" y="3114942"/>
                  <a:pt x="4495800" y="3009900"/>
                </a:cubicBezTo>
                <a:close/>
                <a:moveTo>
                  <a:pt x="606241" y="381000"/>
                </a:moveTo>
                <a:lnTo>
                  <a:pt x="2438400" y="1743779"/>
                </a:lnTo>
                <a:lnTo>
                  <a:pt x="4270560" y="381000"/>
                </a:lnTo>
                <a:close/>
                <a:moveTo>
                  <a:pt x="571500" y="0"/>
                </a:moveTo>
                <a:lnTo>
                  <a:pt x="4305300" y="0"/>
                </a:lnTo>
                <a:cubicBezTo>
                  <a:pt x="4620425" y="0"/>
                  <a:pt x="4876800" y="256375"/>
                  <a:pt x="4876800" y="571500"/>
                </a:cubicBezTo>
                <a:lnTo>
                  <a:pt x="4876800" y="3009900"/>
                </a:lnTo>
                <a:cubicBezTo>
                  <a:pt x="4876800" y="3325025"/>
                  <a:pt x="4620425" y="3581400"/>
                  <a:pt x="4305300" y="3581400"/>
                </a:cubicBezTo>
                <a:lnTo>
                  <a:pt x="571500" y="3581400"/>
                </a:lnTo>
                <a:cubicBezTo>
                  <a:pt x="256375" y="3581400"/>
                  <a:pt x="0" y="3325025"/>
                  <a:pt x="0" y="3009900"/>
                </a:cubicBezTo>
                <a:lnTo>
                  <a:pt x="0" y="571500"/>
                </a:lnTo>
                <a:cubicBezTo>
                  <a:pt x="0" y="256375"/>
                  <a:pt x="256375" y="0"/>
                  <a:pt x="571500" y="0"/>
                </a:cubicBezTo>
                <a:close/>
              </a:path>
            </a:pathLst>
          </a:custGeom>
          <a:solidFill>
            <a:schemeClr val="bg1"/>
          </a:solidFill>
          <a:ln w="9525" cap="flat">
            <a:noFill/>
            <a:prstDash val="solid"/>
            <a:miter/>
          </a:ln>
        </p:spPr>
        <p:txBody>
          <a:bodyPr rtlCol="0" anchor="ctr"/>
          <a:lstStyle/>
          <a:p>
            <a:endParaRPr lang="en-US"/>
          </a:p>
        </p:txBody>
      </p:sp>
      <p:sp>
        <p:nvSpPr>
          <p:cNvPr id="10" name="Picture Placeholder 9">
            <a:extLst>
              <a:ext uri="{FF2B5EF4-FFF2-40B4-BE49-F238E27FC236}">
                <a16:creationId xmlns:a16="http://schemas.microsoft.com/office/drawing/2014/main" id="{08DCC611-9E7C-7745-9C83-C62701F209A6}"/>
              </a:ext>
            </a:extLst>
          </p:cNvPr>
          <p:cNvSpPr>
            <a:spLocks noGrp="1"/>
          </p:cNvSpPr>
          <p:nvPr>
            <p:ph type="pic" sz="quarter" idx="11"/>
          </p:nvPr>
        </p:nvSpPr>
        <p:spPr/>
      </p:sp>
    </p:spTree>
    <p:extLst>
      <p:ext uri="{BB962C8B-B14F-4D97-AF65-F5344CB8AC3E}">
        <p14:creationId xmlns:p14="http://schemas.microsoft.com/office/powerpoint/2010/main" val="18157646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D08BF50-9229-3F47-BE25-B18C8502224E}"/>
              </a:ext>
            </a:extLst>
          </p:cNvPr>
          <p:cNvSpPr txBox="1"/>
          <p:nvPr/>
        </p:nvSpPr>
        <p:spPr>
          <a:xfrm>
            <a:off x="1453887" y="3601514"/>
            <a:ext cx="3393878" cy="1200329"/>
          </a:xfrm>
          <a:prstGeom prst="rect">
            <a:avLst/>
          </a:prstGeom>
          <a:noFill/>
        </p:spPr>
        <p:txBody>
          <a:bodyPr wrap="none" rtlCol="0">
            <a:spAutoFit/>
          </a:bodyPr>
          <a:lstStyle>
            <a:defPPr>
              <a:defRPr lang="en-US"/>
            </a:defPPr>
            <a:lvl1pPr>
              <a:defRPr sz="9600">
                <a:latin typeface="Koh Santepheap" pitchFamily="2" charset="0"/>
                <a:cs typeface="Koh Santepheap" pitchFamily="2" charset="0"/>
              </a:defRPr>
            </a:lvl1pPr>
          </a:lstStyle>
          <a:p>
            <a:r>
              <a:rPr lang="en-US" sz="7200"/>
              <a:t>Service</a:t>
            </a:r>
          </a:p>
        </p:txBody>
      </p:sp>
      <p:sp>
        <p:nvSpPr>
          <p:cNvPr id="7" name="TextBox 6">
            <a:extLst>
              <a:ext uri="{FF2B5EF4-FFF2-40B4-BE49-F238E27FC236}">
                <a16:creationId xmlns:a16="http://schemas.microsoft.com/office/drawing/2014/main" id="{32B7714A-0B78-004B-9D9E-1771F52153D3}"/>
              </a:ext>
            </a:extLst>
          </p:cNvPr>
          <p:cNvSpPr txBox="1"/>
          <p:nvPr/>
        </p:nvSpPr>
        <p:spPr>
          <a:xfrm>
            <a:off x="1453887" y="4801843"/>
            <a:ext cx="2988319" cy="338554"/>
          </a:xfrm>
          <a:prstGeom prst="rect">
            <a:avLst/>
          </a:prstGeom>
          <a:noFill/>
        </p:spPr>
        <p:txBody>
          <a:bodyPr wrap="none" rtlCol="0">
            <a:spAutoFit/>
          </a:bodyPr>
          <a:lstStyle>
            <a:defPPr>
              <a:defRPr lang="en-US"/>
            </a:defPPr>
            <a:lvl1pPr>
              <a:defRPr sz="1600">
                <a:latin typeface="Poppins" pitchFamily="2" charset="77"/>
                <a:cs typeface="Poppins" pitchFamily="2" charset="77"/>
              </a:defRPr>
            </a:lvl1pPr>
          </a:lstStyle>
          <a:p>
            <a:r>
              <a:rPr lang="en-US"/>
              <a:t>Our Best Service &amp; Features</a:t>
            </a:r>
          </a:p>
        </p:txBody>
      </p:sp>
      <p:sp>
        <p:nvSpPr>
          <p:cNvPr id="4" name="Graphic 2">
            <a:extLst>
              <a:ext uri="{FF2B5EF4-FFF2-40B4-BE49-F238E27FC236}">
                <a16:creationId xmlns:a16="http://schemas.microsoft.com/office/drawing/2014/main" id="{225D67AF-7574-A449-B13B-82716F2697DC}"/>
              </a:ext>
            </a:extLst>
          </p:cNvPr>
          <p:cNvSpPr/>
          <p:nvPr/>
        </p:nvSpPr>
        <p:spPr>
          <a:xfrm rot="5400000">
            <a:off x="5932035" y="-1183265"/>
            <a:ext cx="5158978" cy="7360953"/>
          </a:xfrm>
          <a:custGeom>
            <a:avLst/>
            <a:gdLst>
              <a:gd name="connsiteX0" fmla="*/ 3425709 w 3985377"/>
              <a:gd name="connsiteY0" fmla="*/ 1487606 h 5686431"/>
              <a:gd name="connsiteX1" fmla="*/ 3829353 w 3985377"/>
              <a:gd name="connsiteY1" fmla="*/ 0 h 5686431"/>
              <a:gd name="connsiteX2" fmla="*/ 0 w 3985377"/>
              <a:gd name="connsiteY2" fmla="*/ 0 h 5686431"/>
              <a:gd name="connsiteX3" fmla="*/ 0 w 3985377"/>
              <a:gd name="connsiteY3" fmla="*/ 5655710 h 5686431"/>
              <a:gd name="connsiteX4" fmla="*/ 1590007 w 3985377"/>
              <a:gd name="connsiteY4" fmla="*/ 4262834 h 5686431"/>
              <a:gd name="connsiteX5" fmla="*/ 3425709 w 3985377"/>
              <a:gd name="connsiteY5" fmla="*/ 1487606 h 5686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85377" h="5686431">
                <a:moveTo>
                  <a:pt x="3425709" y="1487606"/>
                </a:moveTo>
                <a:cubicBezTo>
                  <a:pt x="4183858" y="1044131"/>
                  <a:pt x="4010698" y="311087"/>
                  <a:pt x="3829353" y="0"/>
                </a:cubicBezTo>
                <a:lnTo>
                  <a:pt x="0" y="0"/>
                </a:lnTo>
                <a:lnTo>
                  <a:pt x="0" y="5655710"/>
                </a:lnTo>
                <a:cubicBezTo>
                  <a:pt x="647001" y="5765646"/>
                  <a:pt x="1870802" y="5640975"/>
                  <a:pt x="1590007" y="4262834"/>
                </a:cubicBezTo>
                <a:cubicBezTo>
                  <a:pt x="1239012" y="2540158"/>
                  <a:pt x="2478023" y="2041950"/>
                  <a:pt x="3425709" y="1487606"/>
                </a:cubicBezTo>
                <a:close/>
              </a:path>
            </a:pathLst>
          </a:custGeom>
          <a:solidFill>
            <a:schemeClr val="accent1">
              <a:lumMod val="20000"/>
              <a:lumOff val="80000"/>
              <a:alpha val="30000"/>
            </a:schemeClr>
          </a:solidFill>
          <a:ln w="7010" cap="flat">
            <a:noFill/>
            <a:prstDash val="solid"/>
            <a:miter/>
          </a:ln>
        </p:spPr>
        <p:txBody>
          <a:bodyPr rtlCol="0" anchor="ctr"/>
          <a:lstStyle/>
          <a:p>
            <a:endParaRPr lang="en-US"/>
          </a:p>
        </p:txBody>
      </p:sp>
      <p:sp>
        <p:nvSpPr>
          <p:cNvPr id="5" name="Graphic 2">
            <a:extLst>
              <a:ext uri="{FF2B5EF4-FFF2-40B4-BE49-F238E27FC236}">
                <a16:creationId xmlns:a16="http://schemas.microsoft.com/office/drawing/2014/main" id="{9EDB859B-2A54-AE4D-9408-083FD94AD332}"/>
              </a:ext>
            </a:extLst>
          </p:cNvPr>
          <p:cNvSpPr/>
          <p:nvPr/>
        </p:nvSpPr>
        <p:spPr>
          <a:xfrm rot="5400000">
            <a:off x="6732667" y="-960654"/>
            <a:ext cx="4501408" cy="6422716"/>
          </a:xfrm>
          <a:custGeom>
            <a:avLst/>
            <a:gdLst>
              <a:gd name="connsiteX0" fmla="*/ 3425709 w 3985377"/>
              <a:gd name="connsiteY0" fmla="*/ 1487606 h 5686431"/>
              <a:gd name="connsiteX1" fmla="*/ 3829353 w 3985377"/>
              <a:gd name="connsiteY1" fmla="*/ 0 h 5686431"/>
              <a:gd name="connsiteX2" fmla="*/ 0 w 3985377"/>
              <a:gd name="connsiteY2" fmla="*/ 0 h 5686431"/>
              <a:gd name="connsiteX3" fmla="*/ 0 w 3985377"/>
              <a:gd name="connsiteY3" fmla="*/ 5655710 h 5686431"/>
              <a:gd name="connsiteX4" fmla="*/ 1590007 w 3985377"/>
              <a:gd name="connsiteY4" fmla="*/ 4262834 h 5686431"/>
              <a:gd name="connsiteX5" fmla="*/ 3425709 w 3985377"/>
              <a:gd name="connsiteY5" fmla="*/ 1487606 h 5686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85377" h="5686431">
                <a:moveTo>
                  <a:pt x="3425709" y="1487606"/>
                </a:moveTo>
                <a:cubicBezTo>
                  <a:pt x="4183858" y="1044131"/>
                  <a:pt x="4010698" y="311087"/>
                  <a:pt x="3829353" y="0"/>
                </a:cubicBezTo>
                <a:lnTo>
                  <a:pt x="0" y="0"/>
                </a:lnTo>
                <a:lnTo>
                  <a:pt x="0" y="5655710"/>
                </a:lnTo>
                <a:cubicBezTo>
                  <a:pt x="647001" y="5765646"/>
                  <a:pt x="1870802" y="5640975"/>
                  <a:pt x="1590007" y="4262834"/>
                </a:cubicBezTo>
                <a:cubicBezTo>
                  <a:pt x="1239012" y="2540158"/>
                  <a:pt x="2478023" y="2041950"/>
                  <a:pt x="3425709" y="1487606"/>
                </a:cubicBezTo>
                <a:close/>
              </a:path>
            </a:pathLst>
          </a:custGeom>
          <a:solidFill>
            <a:schemeClr val="accent1">
              <a:lumMod val="20000"/>
              <a:lumOff val="80000"/>
            </a:schemeClr>
          </a:solidFill>
          <a:ln w="7010" cap="flat">
            <a:noFill/>
            <a:prstDash val="solid"/>
            <a:miter/>
          </a:ln>
        </p:spPr>
        <p:txBody>
          <a:bodyPr rtlCol="0" anchor="ctr"/>
          <a:lstStyle/>
          <a:p>
            <a:endParaRPr lang="en-US"/>
          </a:p>
        </p:txBody>
      </p:sp>
      <p:sp>
        <p:nvSpPr>
          <p:cNvPr id="8" name="Donut 7">
            <a:extLst>
              <a:ext uri="{FF2B5EF4-FFF2-40B4-BE49-F238E27FC236}">
                <a16:creationId xmlns:a16="http://schemas.microsoft.com/office/drawing/2014/main" id="{5AB00633-DC87-F048-A338-39A8276AE560}"/>
              </a:ext>
            </a:extLst>
          </p:cNvPr>
          <p:cNvSpPr/>
          <p:nvPr/>
        </p:nvSpPr>
        <p:spPr>
          <a:xfrm>
            <a:off x="10349752" y="4616842"/>
            <a:ext cx="774551" cy="774551"/>
          </a:xfrm>
          <a:prstGeom prst="donu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Donut 8">
            <a:extLst>
              <a:ext uri="{FF2B5EF4-FFF2-40B4-BE49-F238E27FC236}">
                <a16:creationId xmlns:a16="http://schemas.microsoft.com/office/drawing/2014/main" id="{BE234DF7-F566-9D43-B05C-B28CAF00E544}"/>
              </a:ext>
            </a:extLst>
          </p:cNvPr>
          <p:cNvSpPr/>
          <p:nvPr/>
        </p:nvSpPr>
        <p:spPr>
          <a:xfrm>
            <a:off x="3555253" y="886660"/>
            <a:ext cx="227769" cy="227769"/>
          </a:xfrm>
          <a:prstGeom prst="donu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Donut 9">
            <a:extLst>
              <a:ext uri="{FF2B5EF4-FFF2-40B4-BE49-F238E27FC236}">
                <a16:creationId xmlns:a16="http://schemas.microsoft.com/office/drawing/2014/main" id="{7E4E483C-677B-B94C-B056-C418FA09BBBB}"/>
              </a:ext>
            </a:extLst>
          </p:cNvPr>
          <p:cNvSpPr/>
          <p:nvPr/>
        </p:nvSpPr>
        <p:spPr>
          <a:xfrm>
            <a:off x="5627458" y="5325545"/>
            <a:ext cx="415015" cy="415015"/>
          </a:xfrm>
          <a:prstGeom prst="donu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Picture Placeholder 10">
            <a:extLst>
              <a:ext uri="{FF2B5EF4-FFF2-40B4-BE49-F238E27FC236}">
                <a16:creationId xmlns:a16="http://schemas.microsoft.com/office/drawing/2014/main" id="{9B5A10B8-C1A0-384B-821F-CB34BA3C6B8A}"/>
              </a:ext>
            </a:extLst>
          </p:cNvPr>
          <p:cNvSpPr>
            <a:spLocks noGrp="1"/>
          </p:cNvSpPr>
          <p:nvPr>
            <p:ph type="pic" sz="quarter" idx="11"/>
          </p:nvPr>
        </p:nvSpPr>
        <p:spPr/>
      </p:sp>
    </p:spTree>
    <p:extLst>
      <p:ext uri="{BB962C8B-B14F-4D97-AF65-F5344CB8AC3E}">
        <p14:creationId xmlns:p14="http://schemas.microsoft.com/office/powerpoint/2010/main" val="17932605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E81A8A1-AB6A-BA47-8B1A-4AC9CCF7E680}"/>
              </a:ext>
            </a:extLst>
          </p:cNvPr>
          <p:cNvSpPr txBox="1"/>
          <p:nvPr/>
        </p:nvSpPr>
        <p:spPr>
          <a:xfrm>
            <a:off x="6720235" y="2101714"/>
            <a:ext cx="3752950" cy="1200329"/>
          </a:xfrm>
          <a:prstGeom prst="rect">
            <a:avLst/>
          </a:prstGeom>
          <a:noFill/>
        </p:spPr>
        <p:txBody>
          <a:bodyPr wrap="none" rtlCol="0">
            <a:spAutoFit/>
          </a:bodyPr>
          <a:lstStyle>
            <a:defPPr>
              <a:defRPr lang="en-US"/>
            </a:defPPr>
            <a:lvl1pPr>
              <a:defRPr sz="3600">
                <a:latin typeface="Koh Santepheap" pitchFamily="2" charset="0"/>
                <a:cs typeface="Koh Santepheap" pitchFamily="2" charset="0"/>
              </a:defRPr>
            </a:lvl1pPr>
          </a:lstStyle>
          <a:p>
            <a:r>
              <a:rPr lang="en-US"/>
              <a:t>Easy Online </a:t>
            </a:r>
          </a:p>
          <a:p>
            <a:r>
              <a:rPr lang="en-US"/>
              <a:t>Learning Access</a:t>
            </a:r>
          </a:p>
        </p:txBody>
      </p:sp>
      <p:sp>
        <p:nvSpPr>
          <p:cNvPr id="3" name="TextBox 2">
            <a:extLst>
              <a:ext uri="{FF2B5EF4-FFF2-40B4-BE49-F238E27FC236}">
                <a16:creationId xmlns:a16="http://schemas.microsoft.com/office/drawing/2014/main" id="{8CB19AAA-6FFE-0F4D-85B7-87B5D15C2DFF}"/>
              </a:ext>
            </a:extLst>
          </p:cNvPr>
          <p:cNvSpPr txBox="1"/>
          <p:nvPr/>
        </p:nvSpPr>
        <p:spPr>
          <a:xfrm>
            <a:off x="6720235" y="1793937"/>
            <a:ext cx="1471878" cy="307777"/>
          </a:xfrm>
          <a:prstGeom prst="rect">
            <a:avLst/>
          </a:prstGeom>
          <a:noFill/>
        </p:spPr>
        <p:txBody>
          <a:bodyPr wrap="none" rtlCol="0">
            <a:spAutoFit/>
          </a:bodyPr>
          <a:lstStyle/>
          <a:p>
            <a:r>
              <a:rPr lang="en-US" sz="1400">
                <a:solidFill>
                  <a:schemeClr val="tx1">
                    <a:lumMod val="75000"/>
                    <a:lumOff val="25000"/>
                  </a:schemeClr>
                </a:solidFill>
                <a:latin typeface="Poppins Medium" pitchFamily="2" charset="77"/>
                <a:cs typeface="Poppins Medium" pitchFamily="2" charset="77"/>
              </a:rPr>
              <a:t>Your Text Here</a:t>
            </a:r>
          </a:p>
        </p:txBody>
      </p:sp>
      <p:sp>
        <p:nvSpPr>
          <p:cNvPr id="4" name="TextBox 3">
            <a:extLst>
              <a:ext uri="{FF2B5EF4-FFF2-40B4-BE49-F238E27FC236}">
                <a16:creationId xmlns:a16="http://schemas.microsoft.com/office/drawing/2014/main" id="{316F645B-DCC6-5842-BB86-B98C9C99B508}"/>
              </a:ext>
            </a:extLst>
          </p:cNvPr>
          <p:cNvSpPr txBox="1"/>
          <p:nvPr/>
        </p:nvSpPr>
        <p:spPr>
          <a:xfrm>
            <a:off x="6720235" y="3609820"/>
            <a:ext cx="4284129" cy="1454244"/>
          </a:xfrm>
          <a:prstGeom prst="rect">
            <a:avLst/>
          </a:prstGeom>
          <a:noFill/>
        </p:spPr>
        <p:txBody>
          <a:bodyPr wrap="square" rtlCol="0">
            <a:spAutoFit/>
          </a:bodyPr>
          <a:lstStyle>
            <a:defPPr>
              <a:defRPr lang="en-US"/>
            </a:defPPr>
            <a:lvl1pPr>
              <a:lnSpc>
                <a:spcPct val="150000"/>
              </a:lnSpc>
              <a:defRPr sz="1200">
                <a:solidFill>
                  <a:schemeClr val="tx1">
                    <a:lumMod val="65000"/>
                    <a:lumOff val="35000"/>
                  </a:schemeClr>
                </a:solidFill>
                <a:latin typeface="Poppins" pitchFamily="2" charset="77"/>
                <a:cs typeface="Poppins" pitchFamily="2" charset="77"/>
              </a:defRPr>
            </a:lvl1pPr>
          </a:lstStyle>
          <a:p>
            <a:r>
              <a:rPr lang="en-ID"/>
              <a:t>Lorem ipsum dolor sit amet, consectetur adipiscing elit, sed do eiusmod tempor incididunt ut labore et dolore magna aliqua. Ut enim ad minim veniam, quis nostrud exercitation ullamco laboris nisi ut aliquip ex ea commodo consequat</a:t>
            </a:r>
          </a:p>
        </p:txBody>
      </p:sp>
      <p:grpSp>
        <p:nvGrpSpPr>
          <p:cNvPr id="6" name="Group 5">
            <a:extLst>
              <a:ext uri="{FF2B5EF4-FFF2-40B4-BE49-F238E27FC236}">
                <a16:creationId xmlns:a16="http://schemas.microsoft.com/office/drawing/2014/main" id="{9EDFFBB2-4242-C64D-B30C-521568A30ACE}"/>
              </a:ext>
            </a:extLst>
          </p:cNvPr>
          <p:cNvGrpSpPr/>
          <p:nvPr/>
        </p:nvGrpSpPr>
        <p:grpSpPr>
          <a:xfrm rot="20696898">
            <a:off x="-664308" y="-174983"/>
            <a:ext cx="5749500" cy="3091287"/>
            <a:chOff x="6467562" y="2080773"/>
            <a:chExt cx="6007142" cy="3229812"/>
          </a:xfrm>
        </p:grpSpPr>
        <p:sp>
          <p:nvSpPr>
            <p:cNvPr id="7" name="Rounded Rectangle 6">
              <a:extLst>
                <a:ext uri="{FF2B5EF4-FFF2-40B4-BE49-F238E27FC236}">
                  <a16:creationId xmlns:a16="http://schemas.microsoft.com/office/drawing/2014/main" id="{E7450CDD-E275-5640-B384-466FD4B53DF0}"/>
                </a:ext>
              </a:extLst>
            </p:cNvPr>
            <p:cNvSpPr/>
            <p:nvPr/>
          </p:nvSpPr>
          <p:spPr>
            <a:xfrm rot="20494937">
              <a:off x="7610519" y="2080773"/>
              <a:ext cx="2861422" cy="478682"/>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a:extLst>
                <a:ext uri="{FF2B5EF4-FFF2-40B4-BE49-F238E27FC236}">
                  <a16:creationId xmlns:a16="http://schemas.microsoft.com/office/drawing/2014/main" id="{30923372-EEA0-EE4E-8478-8B963A35D3C1}"/>
                </a:ext>
              </a:extLst>
            </p:cNvPr>
            <p:cNvSpPr/>
            <p:nvPr/>
          </p:nvSpPr>
          <p:spPr>
            <a:xfrm rot="20494937">
              <a:off x="6927660" y="3086866"/>
              <a:ext cx="2861422" cy="478682"/>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a:extLst>
                <a:ext uri="{FF2B5EF4-FFF2-40B4-BE49-F238E27FC236}">
                  <a16:creationId xmlns:a16="http://schemas.microsoft.com/office/drawing/2014/main" id="{706A8B05-5B8C-C54E-BB2E-9E9F50E63D69}"/>
                </a:ext>
              </a:extLst>
            </p:cNvPr>
            <p:cNvSpPr/>
            <p:nvPr/>
          </p:nvSpPr>
          <p:spPr>
            <a:xfrm rot="20494937">
              <a:off x="9832848" y="2478815"/>
              <a:ext cx="703010" cy="478682"/>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a:extLst>
                <a:ext uri="{FF2B5EF4-FFF2-40B4-BE49-F238E27FC236}">
                  <a16:creationId xmlns:a16="http://schemas.microsoft.com/office/drawing/2014/main" id="{92EC0824-6625-024C-8C8B-1D7FDE5E0FAF}"/>
                </a:ext>
              </a:extLst>
            </p:cNvPr>
            <p:cNvSpPr/>
            <p:nvPr/>
          </p:nvSpPr>
          <p:spPr>
            <a:xfrm rot="20494937">
              <a:off x="8952857" y="3237451"/>
              <a:ext cx="2552685" cy="478682"/>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a:extLst>
                <a:ext uri="{FF2B5EF4-FFF2-40B4-BE49-F238E27FC236}">
                  <a16:creationId xmlns:a16="http://schemas.microsoft.com/office/drawing/2014/main" id="{CBA15EBB-626E-AE4D-88E5-04269205E896}"/>
                </a:ext>
              </a:extLst>
            </p:cNvPr>
            <p:cNvSpPr/>
            <p:nvPr/>
          </p:nvSpPr>
          <p:spPr>
            <a:xfrm rot="20494937">
              <a:off x="8054706" y="3823901"/>
              <a:ext cx="826756" cy="478682"/>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a:extLst>
                <a:ext uri="{FF2B5EF4-FFF2-40B4-BE49-F238E27FC236}">
                  <a16:creationId xmlns:a16="http://schemas.microsoft.com/office/drawing/2014/main" id="{EF355800-8E6E-474B-A48C-E4885949D1CD}"/>
                </a:ext>
              </a:extLst>
            </p:cNvPr>
            <p:cNvSpPr/>
            <p:nvPr/>
          </p:nvSpPr>
          <p:spPr>
            <a:xfrm rot="20494937">
              <a:off x="6467562" y="4245438"/>
              <a:ext cx="1469284" cy="478682"/>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a:extLst>
                <a:ext uri="{FF2B5EF4-FFF2-40B4-BE49-F238E27FC236}">
                  <a16:creationId xmlns:a16="http://schemas.microsoft.com/office/drawing/2014/main" id="{5E96BBF1-C325-1A4A-AA3C-E0A9ABB3BC4A}"/>
                </a:ext>
              </a:extLst>
            </p:cNvPr>
            <p:cNvSpPr/>
            <p:nvPr/>
          </p:nvSpPr>
          <p:spPr>
            <a:xfrm rot="20494937">
              <a:off x="8273396" y="3962786"/>
              <a:ext cx="4201308" cy="478682"/>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a:extLst>
                <a:ext uri="{FF2B5EF4-FFF2-40B4-BE49-F238E27FC236}">
                  <a16:creationId xmlns:a16="http://schemas.microsoft.com/office/drawing/2014/main" id="{B42E0D90-155E-9E42-876D-8B80E76BABD6}"/>
                </a:ext>
              </a:extLst>
            </p:cNvPr>
            <p:cNvSpPr/>
            <p:nvPr/>
          </p:nvSpPr>
          <p:spPr>
            <a:xfrm rot="20494937">
              <a:off x="7377246" y="4831903"/>
              <a:ext cx="773669" cy="478682"/>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Rounded Rectangle 20">
            <a:extLst>
              <a:ext uri="{FF2B5EF4-FFF2-40B4-BE49-F238E27FC236}">
                <a16:creationId xmlns:a16="http://schemas.microsoft.com/office/drawing/2014/main" id="{F3FB4137-BD32-FA4B-8319-C532BB12EC74}"/>
              </a:ext>
            </a:extLst>
          </p:cNvPr>
          <p:cNvSpPr/>
          <p:nvPr/>
        </p:nvSpPr>
        <p:spPr>
          <a:xfrm rot="2027396">
            <a:off x="10307030" y="785986"/>
            <a:ext cx="419548" cy="8633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a:extLst>
              <a:ext uri="{FF2B5EF4-FFF2-40B4-BE49-F238E27FC236}">
                <a16:creationId xmlns:a16="http://schemas.microsoft.com/office/drawing/2014/main" id="{51F2EE13-59E6-8947-8AD1-43DDC98F7613}"/>
              </a:ext>
            </a:extLst>
          </p:cNvPr>
          <p:cNvSpPr/>
          <p:nvPr/>
        </p:nvSpPr>
        <p:spPr>
          <a:xfrm rot="20571073">
            <a:off x="10718553" y="6380243"/>
            <a:ext cx="419548" cy="86337"/>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a:extLst>
              <a:ext uri="{FF2B5EF4-FFF2-40B4-BE49-F238E27FC236}">
                <a16:creationId xmlns:a16="http://schemas.microsoft.com/office/drawing/2014/main" id="{CE4FD938-56DA-DC4B-9931-C7107A1C2629}"/>
              </a:ext>
            </a:extLst>
          </p:cNvPr>
          <p:cNvSpPr/>
          <p:nvPr/>
        </p:nvSpPr>
        <p:spPr>
          <a:xfrm rot="20571073">
            <a:off x="6807450" y="530341"/>
            <a:ext cx="419548" cy="86337"/>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Picture Placeholder 14">
            <a:extLst>
              <a:ext uri="{FF2B5EF4-FFF2-40B4-BE49-F238E27FC236}">
                <a16:creationId xmlns:a16="http://schemas.microsoft.com/office/drawing/2014/main" id="{8B38D1D4-57BA-354C-9E9F-C09E4DD77547}"/>
              </a:ext>
            </a:extLst>
          </p:cNvPr>
          <p:cNvSpPr>
            <a:spLocks noGrp="1"/>
          </p:cNvSpPr>
          <p:nvPr>
            <p:ph type="pic" sz="quarter" idx="11"/>
          </p:nvPr>
        </p:nvSpPr>
        <p:spPr/>
      </p:sp>
    </p:spTree>
    <p:extLst>
      <p:ext uri="{BB962C8B-B14F-4D97-AF65-F5344CB8AC3E}">
        <p14:creationId xmlns:p14="http://schemas.microsoft.com/office/powerpoint/2010/main" val="36845082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Graphic 11">
            <a:extLst>
              <a:ext uri="{FF2B5EF4-FFF2-40B4-BE49-F238E27FC236}">
                <a16:creationId xmlns:a16="http://schemas.microsoft.com/office/drawing/2014/main" id="{B4A07A2C-F082-5146-90B9-B13568365FF6}"/>
              </a:ext>
            </a:extLst>
          </p:cNvPr>
          <p:cNvSpPr/>
          <p:nvPr/>
        </p:nvSpPr>
        <p:spPr>
          <a:xfrm>
            <a:off x="0" y="0"/>
            <a:ext cx="12192000" cy="3233679"/>
          </a:xfrm>
          <a:custGeom>
            <a:avLst/>
            <a:gdLst>
              <a:gd name="connsiteX0" fmla="*/ 3903685 w 12192000"/>
              <a:gd name="connsiteY0" fmla="*/ 1808282 h 3233679"/>
              <a:gd name="connsiteX1" fmla="*/ 0 w 12192000"/>
              <a:gd name="connsiteY1" fmla="*/ 1160181 h 3233679"/>
              <a:gd name="connsiteX2" fmla="*/ 0 w 12192000"/>
              <a:gd name="connsiteY2" fmla="*/ 0 h 3233679"/>
              <a:gd name="connsiteX3" fmla="*/ 12192000 w 12192000"/>
              <a:gd name="connsiteY3" fmla="*/ 0 h 3233679"/>
              <a:gd name="connsiteX4" fmla="*/ 12192000 w 12192000"/>
              <a:gd name="connsiteY4" fmla="*/ 3212501 h 3233679"/>
              <a:gd name="connsiteX5" fmla="*/ 3903685 w 12192000"/>
              <a:gd name="connsiteY5" fmla="*/ 1808282 h 3233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3233679">
                <a:moveTo>
                  <a:pt x="3903685" y="1808282"/>
                </a:moveTo>
                <a:cubicBezTo>
                  <a:pt x="1749043" y="2605206"/>
                  <a:pt x="403461" y="1708266"/>
                  <a:pt x="0" y="1160181"/>
                </a:cubicBezTo>
                <a:lnTo>
                  <a:pt x="0" y="0"/>
                </a:lnTo>
                <a:lnTo>
                  <a:pt x="12192000" y="0"/>
                </a:lnTo>
                <a:lnTo>
                  <a:pt x="12192000" y="3212501"/>
                </a:lnTo>
                <a:cubicBezTo>
                  <a:pt x="9562824" y="3496545"/>
                  <a:pt x="6596986" y="812127"/>
                  <a:pt x="3903685" y="1808282"/>
                </a:cubicBezTo>
                <a:close/>
              </a:path>
            </a:pathLst>
          </a:custGeom>
          <a:solidFill>
            <a:schemeClr val="accent2"/>
          </a:solidFill>
          <a:ln w="8016" cap="flat">
            <a:noFill/>
            <a:prstDash val="solid"/>
            <a:miter/>
          </a:ln>
        </p:spPr>
        <p:txBody>
          <a:bodyPr rtlCol="0" anchor="ctr"/>
          <a:lstStyle/>
          <a:p>
            <a:endParaRPr lang="en-US"/>
          </a:p>
        </p:txBody>
      </p:sp>
      <p:sp>
        <p:nvSpPr>
          <p:cNvPr id="2" name="TextBox 1">
            <a:extLst>
              <a:ext uri="{FF2B5EF4-FFF2-40B4-BE49-F238E27FC236}">
                <a16:creationId xmlns:a16="http://schemas.microsoft.com/office/drawing/2014/main" id="{1E81A8A1-AB6A-BA47-8B1A-4AC9CCF7E680}"/>
              </a:ext>
            </a:extLst>
          </p:cNvPr>
          <p:cNvSpPr txBox="1"/>
          <p:nvPr/>
        </p:nvSpPr>
        <p:spPr>
          <a:xfrm>
            <a:off x="1299089" y="4253144"/>
            <a:ext cx="3058851" cy="1200329"/>
          </a:xfrm>
          <a:prstGeom prst="rect">
            <a:avLst/>
          </a:prstGeom>
          <a:noFill/>
        </p:spPr>
        <p:txBody>
          <a:bodyPr wrap="none" rtlCol="0">
            <a:spAutoFit/>
          </a:bodyPr>
          <a:lstStyle>
            <a:defPPr>
              <a:defRPr lang="en-US"/>
            </a:defPPr>
            <a:lvl1pPr>
              <a:defRPr sz="3600">
                <a:latin typeface="Koh Santepheap" pitchFamily="2" charset="0"/>
                <a:cs typeface="Koh Santepheap" pitchFamily="2" charset="0"/>
              </a:defRPr>
            </a:lvl1pPr>
          </a:lstStyle>
          <a:p>
            <a:r>
              <a:rPr lang="en-US"/>
              <a:t>Experienced </a:t>
            </a:r>
          </a:p>
          <a:p>
            <a:r>
              <a:rPr lang="en-US"/>
              <a:t>Mentors</a:t>
            </a:r>
          </a:p>
        </p:txBody>
      </p:sp>
      <p:sp>
        <p:nvSpPr>
          <p:cNvPr id="3" name="TextBox 2">
            <a:extLst>
              <a:ext uri="{FF2B5EF4-FFF2-40B4-BE49-F238E27FC236}">
                <a16:creationId xmlns:a16="http://schemas.microsoft.com/office/drawing/2014/main" id="{8CB19AAA-6FFE-0F4D-85B7-87B5D15C2DFF}"/>
              </a:ext>
            </a:extLst>
          </p:cNvPr>
          <p:cNvSpPr txBox="1"/>
          <p:nvPr/>
        </p:nvSpPr>
        <p:spPr>
          <a:xfrm>
            <a:off x="1299089" y="3945367"/>
            <a:ext cx="1471878" cy="307777"/>
          </a:xfrm>
          <a:prstGeom prst="rect">
            <a:avLst/>
          </a:prstGeom>
          <a:noFill/>
        </p:spPr>
        <p:txBody>
          <a:bodyPr wrap="none" rtlCol="0">
            <a:spAutoFit/>
          </a:bodyPr>
          <a:lstStyle/>
          <a:p>
            <a:r>
              <a:rPr lang="en-US" sz="1400">
                <a:solidFill>
                  <a:schemeClr val="tx1">
                    <a:lumMod val="75000"/>
                    <a:lumOff val="25000"/>
                  </a:schemeClr>
                </a:solidFill>
                <a:latin typeface="Poppins Medium" pitchFamily="2" charset="77"/>
                <a:cs typeface="Poppins Medium" pitchFamily="2" charset="77"/>
              </a:rPr>
              <a:t>Your Text Here</a:t>
            </a:r>
          </a:p>
        </p:txBody>
      </p:sp>
      <p:sp>
        <p:nvSpPr>
          <p:cNvPr id="4" name="TextBox 3">
            <a:extLst>
              <a:ext uri="{FF2B5EF4-FFF2-40B4-BE49-F238E27FC236}">
                <a16:creationId xmlns:a16="http://schemas.microsoft.com/office/drawing/2014/main" id="{316F645B-DCC6-5842-BB86-B98C9C99B508}"/>
              </a:ext>
            </a:extLst>
          </p:cNvPr>
          <p:cNvSpPr txBox="1"/>
          <p:nvPr/>
        </p:nvSpPr>
        <p:spPr>
          <a:xfrm>
            <a:off x="5333206" y="4253144"/>
            <a:ext cx="4359433" cy="1177245"/>
          </a:xfrm>
          <a:prstGeom prst="rect">
            <a:avLst/>
          </a:prstGeom>
          <a:noFill/>
        </p:spPr>
        <p:txBody>
          <a:bodyPr wrap="square" rtlCol="0">
            <a:spAutoFit/>
          </a:bodyPr>
          <a:lstStyle>
            <a:defPPr>
              <a:defRPr lang="en-US"/>
            </a:defPPr>
            <a:lvl1pPr>
              <a:lnSpc>
                <a:spcPct val="150000"/>
              </a:lnSpc>
              <a:defRPr sz="1200">
                <a:solidFill>
                  <a:schemeClr val="tx1">
                    <a:lumMod val="65000"/>
                    <a:lumOff val="35000"/>
                  </a:schemeClr>
                </a:solidFill>
                <a:latin typeface="Poppins" pitchFamily="2" charset="77"/>
                <a:cs typeface="Poppins" pitchFamily="2" charset="77"/>
              </a:defRPr>
            </a:lvl1pPr>
          </a:lstStyle>
          <a:p>
            <a:r>
              <a:rPr lang="en-ID"/>
              <a:t>Sed ut perspiciatis unde omnis iste natus error sit voluptatem accusantium doloremque laudantium, totam rem aperiam, eaque ipsa quae ab illo inventore veritatis et quasi architecto beatae vitae dicta. </a:t>
            </a:r>
          </a:p>
        </p:txBody>
      </p:sp>
      <p:sp>
        <p:nvSpPr>
          <p:cNvPr id="14" name="Donut 13">
            <a:extLst>
              <a:ext uri="{FF2B5EF4-FFF2-40B4-BE49-F238E27FC236}">
                <a16:creationId xmlns:a16="http://schemas.microsoft.com/office/drawing/2014/main" id="{C9674262-728C-0A49-B95A-EE3ECE0110C6}"/>
              </a:ext>
            </a:extLst>
          </p:cNvPr>
          <p:cNvSpPr/>
          <p:nvPr/>
        </p:nvSpPr>
        <p:spPr>
          <a:xfrm>
            <a:off x="11253395" y="3711979"/>
            <a:ext cx="774551" cy="774551"/>
          </a:xfrm>
          <a:prstGeom prst="donu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Donut 14">
            <a:extLst>
              <a:ext uri="{FF2B5EF4-FFF2-40B4-BE49-F238E27FC236}">
                <a16:creationId xmlns:a16="http://schemas.microsoft.com/office/drawing/2014/main" id="{850DD91B-9887-A04D-8774-0C5862C42ADA}"/>
              </a:ext>
            </a:extLst>
          </p:cNvPr>
          <p:cNvSpPr/>
          <p:nvPr/>
        </p:nvSpPr>
        <p:spPr>
          <a:xfrm>
            <a:off x="317201" y="2188335"/>
            <a:ext cx="227769" cy="227769"/>
          </a:xfrm>
          <a:prstGeom prst="donu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Donut 15">
            <a:extLst>
              <a:ext uri="{FF2B5EF4-FFF2-40B4-BE49-F238E27FC236}">
                <a16:creationId xmlns:a16="http://schemas.microsoft.com/office/drawing/2014/main" id="{341B286A-58D7-794B-9153-80A42E67A69C}"/>
              </a:ext>
            </a:extLst>
          </p:cNvPr>
          <p:cNvSpPr/>
          <p:nvPr/>
        </p:nvSpPr>
        <p:spPr>
          <a:xfrm>
            <a:off x="5125698" y="6084604"/>
            <a:ext cx="415015" cy="415015"/>
          </a:xfrm>
          <a:prstGeom prst="donu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Picture Placeholder 6">
            <a:extLst>
              <a:ext uri="{FF2B5EF4-FFF2-40B4-BE49-F238E27FC236}">
                <a16:creationId xmlns:a16="http://schemas.microsoft.com/office/drawing/2014/main" id="{8FDC869B-5B43-014E-A620-D0DBA6D275D6}"/>
              </a:ext>
            </a:extLst>
          </p:cNvPr>
          <p:cNvSpPr>
            <a:spLocks noGrp="1"/>
          </p:cNvSpPr>
          <p:nvPr>
            <p:ph type="pic" sz="quarter" idx="11"/>
          </p:nvPr>
        </p:nvSpPr>
        <p:spPr/>
      </p:sp>
      <p:sp>
        <p:nvSpPr>
          <p:cNvPr id="11" name="Picture Placeholder 10">
            <a:extLst>
              <a:ext uri="{FF2B5EF4-FFF2-40B4-BE49-F238E27FC236}">
                <a16:creationId xmlns:a16="http://schemas.microsoft.com/office/drawing/2014/main" id="{4CED3E8D-D2B1-8042-98FB-01BF851DAC63}"/>
              </a:ext>
            </a:extLst>
          </p:cNvPr>
          <p:cNvSpPr>
            <a:spLocks noGrp="1"/>
          </p:cNvSpPr>
          <p:nvPr>
            <p:ph type="pic" sz="quarter" idx="12"/>
          </p:nvPr>
        </p:nvSpPr>
        <p:spPr/>
      </p:sp>
      <p:sp>
        <p:nvSpPr>
          <p:cNvPr id="17" name="Picture Placeholder 16">
            <a:extLst>
              <a:ext uri="{FF2B5EF4-FFF2-40B4-BE49-F238E27FC236}">
                <a16:creationId xmlns:a16="http://schemas.microsoft.com/office/drawing/2014/main" id="{F811EB66-8B8F-F84E-87B6-B94198B52B29}"/>
              </a:ext>
            </a:extLst>
          </p:cNvPr>
          <p:cNvSpPr>
            <a:spLocks noGrp="1"/>
          </p:cNvSpPr>
          <p:nvPr>
            <p:ph type="pic" sz="quarter" idx="13"/>
          </p:nvPr>
        </p:nvSpPr>
        <p:spPr/>
      </p:sp>
    </p:spTree>
    <p:extLst>
      <p:ext uri="{BB962C8B-B14F-4D97-AF65-F5344CB8AC3E}">
        <p14:creationId xmlns:p14="http://schemas.microsoft.com/office/powerpoint/2010/main" val="31047660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AC796CD-23A3-5B4E-A27D-7EF5EF48C32A}"/>
              </a:ext>
            </a:extLst>
          </p:cNvPr>
          <p:cNvSpPr txBox="1"/>
          <p:nvPr/>
        </p:nvSpPr>
        <p:spPr>
          <a:xfrm>
            <a:off x="1177903" y="808644"/>
            <a:ext cx="2092239" cy="646331"/>
          </a:xfrm>
          <a:prstGeom prst="rect">
            <a:avLst/>
          </a:prstGeom>
          <a:noFill/>
        </p:spPr>
        <p:txBody>
          <a:bodyPr wrap="none" rtlCol="0">
            <a:spAutoFit/>
          </a:bodyPr>
          <a:lstStyle>
            <a:defPPr>
              <a:defRPr lang="en-US"/>
            </a:defPPr>
            <a:lvl1pPr>
              <a:defRPr sz="3600">
                <a:latin typeface="Koh Santepheap" pitchFamily="2" charset="0"/>
                <a:cs typeface="Koh Santepheap" pitchFamily="2" charset="0"/>
              </a:defRPr>
            </a:lvl1pPr>
          </a:lstStyle>
          <a:p>
            <a:r>
              <a:rPr lang="en-US"/>
              <a:t>Features</a:t>
            </a:r>
          </a:p>
        </p:txBody>
      </p:sp>
      <p:sp>
        <p:nvSpPr>
          <p:cNvPr id="3" name="TextBox 2">
            <a:extLst>
              <a:ext uri="{FF2B5EF4-FFF2-40B4-BE49-F238E27FC236}">
                <a16:creationId xmlns:a16="http://schemas.microsoft.com/office/drawing/2014/main" id="{DABCDE83-8D34-9F47-B569-AE96F86EFED1}"/>
              </a:ext>
            </a:extLst>
          </p:cNvPr>
          <p:cNvSpPr txBox="1"/>
          <p:nvPr/>
        </p:nvSpPr>
        <p:spPr>
          <a:xfrm>
            <a:off x="1177903" y="1458966"/>
            <a:ext cx="3026791" cy="307777"/>
          </a:xfrm>
          <a:prstGeom prst="rect">
            <a:avLst/>
          </a:prstGeom>
          <a:noFill/>
        </p:spPr>
        <p:txBody>
          <a:bodyPr wrap="none" rtlCol="0">
            <a:spAutoFit/>
          </a:bodyPr>
          <a:lstStyle/>
          <a:p>
            <a:r>
              <a:rPr lang="en-US" sz="1400">
                <a:solidFill>
                  <a:schemeClr val="tx1">
                    <a:lumMod val="75000"/>
                    <a:lumOff val="25000"/>
                  </a:schemeClr>
                </a:solidFill>
                <a:latin typeface="Poppins Medium" pitchFamily="2" charset="77"/>
                <a:cs typeface="Poppins Medium" pitchFamily="2" charset="77"/>
              </a:rPr>
              <a:t>Our Services Features/Facilities</a:t>
            </a:r>
          </a:p>
        </p:txBody>
      </p:sp>
      <p:sp>
        <p:nvSpPr>
          <p:cNvPr id="5" name="TextBox 4">
            <a:extLst>
              <a:ext uri="{FF2B5EF4-FFF2-40B4-BE49-F238E27FC236}">
                <a16:creationId xmlns:a16="http://schemas.microsoft.com/office/drawing/2014/main" id="{F722F2A4-A3E0-5640-B5CD-6091F3D98FF5}"/>
              </a:ext>
            </a:extLst>
          </p:cNvPr>
          <p:cNvSpPr txBox="1"/>
          <p:nvPr/>
        </p:nvSpPr>
        <p:spPr>
          <a:xfrm>
            <a:off x="1985201" y="2359048"/>
            <a:ext cx="1192955" cy="276999"/>
          </a:xfrm>
          <a:prstGeom prst="rect">
            <a:avLst/>
          </a:prstGeom>
          <a:noFill/>
        </p:spPr>
        <p:txBody>
          <a:bodyPr wrap="none" rtlCol="0">
            <a:spAutoFit/>
          </a:bodyPr>
          <a:lstStyle/>
          <a:p>
            <a:r>
              <a:rPr lang="en-US" sz="1200">
                <a:latin typeface="Poppins Medium" pitchFamily="2" charset="77"/>
                <a:cs typeface="Poppins Medium" pitchFamily="2" charset="77"/>
              </a:rPr>
              <a:t>24/7 Support</a:t>
            </a:r>
          </a:p>
        </p:txBody>
      </p:sp>
      <p:sp>
        <p:nvSpPr>
          <p:cNvPr id="6" name="TextBox 5">
            <a:extLst>
              <a:ext uri="{FF2B5EF4-FFF2-40B4-BE49-F238E27FC236}">
                <a16:creationId xmlns:a16="http://schemas.microsoft.com/office/drawing/2014/main" id="{1DCA9A52-9F07-F341-8A17-4DC775D311CE}"/>
              </a:ext>
            </a:extLst>
          </p:cNvPr>
          <p:cNvSpPr txBox="1"/>
          <p:nvPr/>
        </p:nvSpPr>
        <p:spPr>
          <a:xfrm>
            <a:off x="1985201" y="2666825"/>
            <a:ext cx="3009632" cy="579005"/>
          </a:xfrm>
          <a:prstGeom prst="rect">
            <a:avLst/>
          </a:prstGeom>
          <a:noFill/>
        </p:spPr>
        <p:txBody>
          <a:bodyPr wrap="square" rtlCol="0">
            <a:spAutoFit/>
          </a:bodyPr>
          <a:lstStyle>
            <a:defPPr>
              <a:defRPr lang="en-US"/>
            </a:defPPr>
            <a:lvl1pPr>
              <a:lnSpc>
                <a:spcPct val="150000"/>
              </a:lnSpc>
              <a:defRPr sz="1200">
                <a:solidFill>
                  <a:schemeClr val="tx1">
                    <a:lumMod val="65000"/>
                    <a:lumOff val="35000"/>
                  </a:schemeClr>
                </a:solidFill>
                <a:latin typeface="Poppins" pitchFamily="2" charset="77"/>
                <a:cs typeface="Poppins" pitchFamily="2" charset="77"/>
              </a:defRPr>
            </a:lvl1pPr>
          </a:lstStyle>
          <a:p>
            <a:r>
              <a:rPr lang="en-ID" sz="1100"/>
              <a:t>Neque porro quisquam est, qui dolorem ipsum quia dolor sit amet, consectetur.</a:t>
            </a:r>
          </a:p>
        </p:txBody>
      </p:sp>
      <p:sp>
        <p:nvSpPr>
          <p:cNvPr id="7" name="TextBox 6">
            <a:extLst>
              <a:ext uri="{FF2B5EF4-FFF2-40B4-BE49-F238E27FC236}">
                <a16:creationId xmlns:a16="http://schemas.microsoft.com/office/drawing/2014/main" id="{649B8907-7057-1B4F-A3F3-EB6F1B64E005}"/>
              </a:ext>
            </a:extLst>
          </p:cNvPr>
          <p:cNvSpPr txBox="1"/>
          <p:nvPr/>
        </p:nvSpPr>
        <p:spPr>
          <a:xfrm>
            <a:off x="3684240" y="4600169"/>
            <a:ext cx="1451038" cy="276999"/>
          </a:xfrm>
          <a:prstGeom prst="rect">
            <a:avLst/>
          </a:prstGeom>
          <a:noFill/>
        </p:spPr>
        <p:txBody>
          <a:bodyPr wrap="none" rtlCol="0">
            <a:spAutoFit/>
          </a:bodyPr>
          <a:lstStyle/>
          <a:p>
            <a:r>
              <a:rPr lang="en-US" sz="1200">
                <a:latin typeface="Poppins Medium" pitchFamily="2" charset="77"/>
                <a:cs typeface="Poppins Medium" pitchFamily="2" charset="77"/>
              </a:rPr>
              <a:t>E-learning Apps</a:t>
            </a:r>
          </a:p>
        </p:txBody>
      </p:sp>
      <p:sp>
        <p:nvSpPr>
          <p:cNvPr id="8" name="TextBox 7">
            <a:extLst>
              <a:ext uri="{FF2B5EF4-FFF2-40B4-BE49-F238E27FC236}">
                <a16:creationId xmlns:a16="http://schemas.microsoft.com/office/drawing/2014/main" id="{32DF0139-13BE-FA40-AF3F-ED9250B908CA}"/>
              </a:ext>
            </a:extLst>
          </p:cNvPr>
          <p:cNvSpPr txBox="1"/>
          <p:nvPr/>
        </p:nvSpPr>
        <p:spPr>
          <a:xfrm>
            <a:off x="3684240" y="4907946"/>
            <a:ext cx="3009632" cy="579005"/>
          </a:xfrm>
          <a:prstGeom prst="rect">
            <a:avLst/>
          </a:prstGeom>
          <a:noFill/>
        </p:spPr>
        <p:txBody>
          <a:bodyPr wrap="square" rtlCol="0">
            <a:spAutoFit/>
          </a:bodyPr>
          <a:lstStyle>
            <a:defPPr>
              <a:defRPr lang="en-US"/>
            </a:defPPr>
            <a:lvl1pPr>
              <a:lnSpc>
                <a:spcPct val="150000"/>
              </a:lnSpc>
              <a:defRPr sz="1200">
                <a:solidFill>
                  <a:schemeClr val="tx1">
                    <a:lumMod val="65000"/>
                    <a:lumOff val="35000"/>
                  </a:schemeClr>
                </a:solidFill>
                <a:latin typeface="Poppins" pitchFamily="2" charset="77"/>
                <a:cs typeface="Poppins" pitchFamily="2" charset="77"/>
              </a:defRPr>
            </a:lvl1pPr>
          </a:lstStyle>
          <a:p>
            <a:r>
              <a:rPr lang="en-ID" sz="1100"/>
              <a:t>Neque porro quisquam est, qui dolorem ipsum quia dolor sit amet, consectetur.</a:t>
            </a:r>
          </a:p>
        </p:txBody>
      </p:sp>
      <p:sp>
        <p:nvSpPr>
          <p:cNvPr id="9" name="TextBox 8">
            <a:extLst>
              <a:ext uri="{FF2B5EF4-FFF2-40B4-BE49-F238E27FC236}">
                <a16:creationId xmlns:a16="http://schemas.microsoft.com/office/drawing/2014/main" id="{A38880E0-FC29-9643-AC36-06371585D4B7}"/>
              </a:ext>
            </a:extLst>
          </p:cNvPr>
          <p:cNvSpPr txBox="1"/>
          <p:nvPr/>
        </p:nvSpPr>
        <p:spPr>
          <a:xfrm>
            <a:off x="6445871" y="2364196"/>
            <a:ext cx="1552028" cy="276999"/>
          </a:xfrm>
          <a:prstGeom prst="rect">
            <a:avLst/>
          </a:prstGeom>
          <a:noFill/>
        </p:spPr>
        <p:txBody>
          <a:bodyPr wrap="none" rtlCol="0">
            <a:spAutoFit/>
          </a:bodyPr>
          <a:lstStyle/>
          <a:p>
            <a:r>
              <a:rPr lang="en-US" sz="1200">
                <a:latin typeface="Poppins Medium" pitchFamily="2" charset="77"/>
                <a:cs typeface="Poppins Medium" pitchFamily="2" charset="77"/>
              </a:rPr>
              <a:t>Creative Learning</a:t>
            </a:r>
          </a:p>
        </p:txBody>
      </p:sp>
      <p:sp>
        <p:nvSpPr>
          <p:cNvPr id="10" name="TextBox 9">
            <a:extLst>
              <a:ext uri="{FF2B5EF4-FFF2-40B4-BE49-F238E27FC236}">
                <a16:creationId xmlns:a16="http://schemas.microsoft.com/office/drawing/2014/main" id="{81F770F3-0955-104F-8056-18E6C5F1FDA5}"/>
              </a:ext>
            </a:extLst>
          </p:cNvPr>
          <p:cNvSpPr txBox="1"/>
          <p:nvPr/>
        </p:nvSpPr>
        <p:spPr>
          <a:xfrm>
            <a:off x="6445871" y="2671973"/>
            <a:ext cx="3009632" cy="579005"/>
          </a:xfrm>
          <a:prstGeom prst="rect">
            <a:avLst/>
          </a:prstGeom>
          <a:noFill/>
        </p:spPr>
        <p:txBody>
          <a:bodyPr wrap="square" rtlCol="0">
            <a:spAutoFit/>
          </a:bodyPr>
          <a:lstStyle>
            <a:defPPr>
              <a:defRPr lang="en-US"/>
            </a:defPPr>
            <a:lvl1pPr>
              <a:lnSpc>
                <a:spcPct val="150000"/>
              </a:lnSpc>
              <a:defRPr sz="1200">
                <a:solidFill>
                  <a:schemeClr val="tx1">
                    <a:lumMod val="65000"/>
                    <a:lumOff val="35000"/>
                  </a:schemeClr>
                </a:solidFill>
                <a:latin typeface="Poppins" pitchFamily="2" charset="77"/>
                <a:cs typeface="Poppins" pitchFamily="2" charset="77"/>
              </a:defRPr>
            </a:lvl1pPr>
          </a:lstStyle>
          <a:p>
            <a:r>
              <a:rPr lang="en-ID" sz="1100"/>
              <a:t>Neque porro quisquam est, qui dolorem ipsum quia dolor sit amet, consectetur.</a:t>
            </a:r>
          </a:p>
        </p:txBody>
      </p:sp>
      <p:sp>
        <p:nvSpPr>
          <p:cNvPr id="11" name="TextBox 10">
            <a:extLst>
              <a:ext uri="{FF2B5EF4-FFF2-40B4-BE49-F238E27FC236}">
                <a16:creationId xmlns:a16="http://schemas.microsoft.com/office/drawing/2014/main" id="{AA526813-328D-654F-A8B5-2DF49875222D}"/>
              </a:ext>
            </a:extLst>
          </p:cNvPr>
          <p:cNvSpPr txBox="1"/>
          <p:nvPr/>
        </p:nvSpPr>
        <p:spPr>
          <a:xfrm>
            <a:off x="8101759" y="4600169"/>
            <a:ext cx="1505540" cy="276999"/>
          </a:xfrm>
          <a:prstGeom prst="rect">
            <a:avLst/>
          </a:prstGeom>
          <a:noFill/>
        </p:spPr>
        <p:txBody>
          <a:bodyPr wrap="none" rtlCol="0">
            <a:spAutoFit/>
          </a:bodyPr>
          <a:lstStyle/>
          <a:p>
            <a:r>
              <a:rPr lang="en-US" sz="1200">
                <a:latin typeface="Poppins Medium" pitchFamily="2" charset="77"/>
                <a:cs typeface="Poppins Medium" pitchFamily="2" charset="77"/>
              </a:rPr>
              <a:t>Electronic Library</a:t>
            </a:r>
          </a:p>
        </p:txBody>
      </p:sp>
      <p:sp>
        <p:nvSpPr>
          <p:cNvPr id="12" name="TextBox 11">
            <a:extLst>
              <a:ext uri="{FF2B5EF4-FFF2-40B4-BE49-F238E27FC236}">
                <a16:creationId xmlns:a16="http://schemas.microsoft.com/office/drawing/2014/main" id="{A4F11446-BB41-394C-AF4A-C99C8FDCC4C8}"/>
              </a:ext>
            </a:extLst>
          </p:cNvPr>
          <p:cNvSpPr txBox="1"/>
          <p:nvPr/>
        </p:nvSpPr>
        <p:spPr>
          <a:xfrm>
            <a:off x="8101759" y="4907946"/>
            <a:ext cx="3009632" cy="579005"/>
          </a:xfrm>
          <a:prstGeom prst="rect">
            <a:avLst/>
          </a:prstGeom>
          <a:noFill/>
        </p:spPr>
        <p:txBody>
          <a:bodyPr wrap="square" rtlCol="0">
            <a:spAutoFit/>
          </a:bodyPr>
          <a:lstStyle>
            <a:defPPr>
              <a:defRPr lang="en-US"/>
            </a:defPPr>
            <a:lvl1pPr>
              <a:lnSpc>
                <a:spcPct val="150000"/>
              </a:lnSpc>
              <a:defRPr sz="1200">
                <a:solidFill>
                  <a:schemeClr val="tx1">
                    <a:lumMod val="65000"/>
                    <a:lumOff val="35000"/>
                  </a:schemeClr>
                </a:solidFill>
                <a:latin typeface="Poppins" pitchFamily="2" charset="77"/>
                <a:cs typeface="Poppins" pitchFamily="2" charset="77"/>
              </a:defRPr>
            </a:lvl1pPr>
          </a:lstStyle>
          <a:p>
            <a:r>
              <a:rPr lang="en-ID" sz="1100"/>
              <a:t>Neque porro quisquam est, qui dolorem ipsum quia dolor sit amet, consectetur.</a:t>
            </a:r>
          </a:p>
        </p:txBody>
      </p:sp>
      <p:sp>
        <p:nvSpPr>
          <p:cNvPr id="14" name="Graphic 2">
            <a:extLst>
              <a:ext uri="{FF2B5EF4-FFF2-40B4-BE49-F238E27FC236}">
                <a16:creationId xmlns:a16="http://schemas.microsoft.com/office/drawing/2014/main" id="{069D92B8-F29B-F943-8EAC-66FA9E0C35B0}"/>
              </a:ext>
            </a:extLst>
          </p:cNvPr>
          <p:cNvSpPr/>
          <p:nvPr/>
        </p:nvSpPr>
        <p:spPr>
          <a:xfrm rot="5400000">
            <a:off x="9206911" y="-525490"/>
            <a:ext cx="2462328" cy="3513308"/>
          </a:xfrm>
          <a:custGeom>
            <a:avLst/>
            <a:gdLst>
              <a:gd name="connsiteX0" fmla="*/ 3425709 w 3985377"/>
              <a:gd name="connsiteY0" fmla="*/ 1487606 h 5686431"/>
              <a:gd name="connsiteX1" fmla="*/ 3829353 w 3985377"/>
              <a:gd name="connsiteY1" fmla="*/ 0 h 5686431"/>
              <a:gd name="connsiteX2" fmla="*/ 0 w 3985377"/>
              <a:gd name="connsiteY2" fmla="*/ 0 h 5686431"/>
              <a:gd name="connsiteX3" fmla="*/ 0 w 3985377"/>
              <a:gd name="connsiteY3" fmla="*/ 5655710 h 5686431"/>
              <a:gd name="connsiteX4" fmla="*/ 1590007 w 3985377"/>
              <a:gd name="connsiteY4" fmla="*/ 4262834 h 5686431"/>
              <a:gd name="connsiteX5" fmla="*/ 3425709 w 3985377"/>
              <a:gd name="connsiteY5" fmla="*/ 1487606 h 5686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85377" h="5686431">
                <a:moveTo>
                  <a:pt x="3425709" y="1487606"/>
                </a:moveTo>
                <a:cubicBezTo>
                  <a:pt x="4183858" y="1044131"/>
                  <a:pt x="4010698" y="311087"/>
                  <a:pt x="3829353" y="0"/>
                </a:cubicBezTo>
                <a:lnTo>
                  <a:pt x="0" y="0"/>
                </a:lnTo>
                <a:lnTo>
                  <a:pt x="0" y="5655710"/>
                </a:lnTo>
                <a:cubicBezTo>
                  <a:pt x="647001" y="5765646"/>
                  <a:pt x="1870802" y="5640975"/>
                  <a:pt x="1590007" y="4262834"/>
                </a:cubicBezTo>
                <a:cubicBezTo>
                  <a:pt x="1239012" y="2540158"/>
                  <a:pt x="2478023" y="2041950"/>
                  <a:pt x="3425709" y="1487606"/>
                </a:cubicBezTo>
                <a:close/>
              </a:path>
            </a:pathLst>
          </a:custGeom>
          <a:solidFill>
            <a:schemeClr val="accent1">
              <a:lumMod val="20000"/>
              <a:lumOff val="80000"/>
            </a:schemeClr>
          </a:solidFill>
          <a:ln w="7010" cap="flat">
            <a:noFill/>
            <a:prstDash val="solid"/>
            <a:miter/>
          </a:ln>
        </p:spPr>
        <p:txBody>
          <a:bodyPr rtlCol="0" anchor="ctr"/>
          <a:lstStyle/>
          <a:p>
            <a:endParaRPr lang="en-US"/>
          </a:p>
        </p:txBody>
      </p:sp>
      <p:sp>
        <p:nvSpPr>
          <p:cNvPr id="15" name="Graphic 2">
            <a:extLst>
              <a:ext uri="{FF2B5EF4-FFF2-40B4-BE49-F238E27FC236}">
                <a16:creationId xmlns:a16="http://schemas.microsoft.com/office/drawing/2014/main" id="{F3D1B410-B24D-1947-A452-C2A311F334FD}"/>
              </a:ext>
            </a:extLst>
          </p:cNvPr>
          <p:cNvSpPr/>
          <p:nvPr/>
        </p:nvSpPr>
        <p:spPr>
          <a:xfrm rot="16200000">
            <a:off x="525490" y="3870182"/>
            <a:ext cx="2462328" cy="3513308"/>
          </a:xfrm>
          <a:custGeom>
            <a:avLst/>
            <a:gdLst>
              <a:gd name="connsiteX0" fmla="*/ 3425709 w 3985377"/>
              <a:gd name="connsiteY0" fmla="*/ 1487606 h 5686431"/>
              <a:gd name="connsiteX1" fmla="*/ 3829353 w 3985377"/>
              <a:gd name="connsiteY1" fmla="*/ 0 h 5686431"/>
              <a:gd name="connsiteX2" fmla="*/ 0 w 3985377"/>
              <a:gd name="connsiteY2" fmla="*/ 0 h 5686431"/>
              <a:gd name="connsiteX3" fmla="*/ 0 w 3985377"/>
              <a:gd name="connsiteY3" fmla="*/ 5655710 h 5686431"/>
              <a:gd name="connsiteX4" fmla="*/ 1590007 w 3985377"/>
              <a:gd name="connsiteY4" fmla="*/ 4262834 h 5686431"/>
              <a:gd name="connsiteX5" fmla="*/ 3425709 w 3985377"/>
              <a:gd name="connsiteY5" fmla="*/ 1487606 h 5686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85377" h="5686431">
                <a:moveTo>
                  <a:pt x="3425709" y="1487606"/>
                </a:moveTo>
                <a:cubicBezTo>
                  <a:pt x="4183858" y="1044131"/>
                  <a:pt x="4010698" y="311087"/>
                  <a:pt x="3829353" y="0"/>
                </a:cubicBezTo>
                <a:lnTo>
                  <a:pt x="0" y="0"/>
                </a:lnTo>
                <a:lnTo>
                  <a:pt x="0" y="5655710"/>
                </a:lnTo>
                <a:cubicBezTo>
                  <a:pt x="647001" y="5765646"/>
                  <a:pt x="1870802" y="5640975"/>
                  <a:pt x="1590007" y="4262834"/>
                </a:cubicBezTo>
                <a:cubicBezTo>
                  <a:pt x="1239012" y="2540158"/>
                  <a:pt x="2478023" y="2041950"/>
                  <a:pt x="3425709" y="1487606"/>
                </a:cubicBezTo>
                <a:close/>
              </a:path>
            </a:pathLst>
          </a:custGeom>
          <a:solidFill>
            <a:schemeClr val="accent3">
              <a:lumMod val="20000"/>
              <a:lumOff val="80000"/>
            </a:schemeClr>
          </a:solidFill>
          <a:ln w="7010" cap="flat">
            <a:noFill/>
            <a:prstDash val="solid"/>
            <a:miter/>
          </a:ln>
        </p:spPr>
        <p:txBody>
          <a:bodyPr rtlCol="0" anchor="ctr"/>
          <a:lstStyle/>
          <a:p>
            <a:endParaRPr lang="en-US"/>
          </a:p>
        </p:txBody>
      </p:sp>
      <p:sp>
        <p:nvSpPr>
          <p:cNvPr id="17" name="Oval 16">
            <a:extLst>
              <a:ext uri="{FF2B5EF4-FFF2-40B4-BE49-F238E27FC236}">
                <a16:creationId xmlns:a16="http://schemas.microsoft.com/office/drawing/2014/main" id="{0C91BF37-66D9-4248-AB73-95FC06748164}"/>
              </a:ext>
            </a:extLst>
          </p:cNvPr>
          <p:cNvSpPr/>
          <p:nvPr/>
        </p:nvSpPr>
        <p:spPr>
          <a:xfrm>
            <a:off x="1177903" y="2359048"/>
            <a:ext cx="602428" cy="60242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5004DE33-FDDD-7D4B-B65F-81DE78254B1B}"/>
              </a:ext>
            </a:extLst>
          </p:cNvPr>
          <p:cNvSpPr/>
          <p:nvPr/>
        </p:nvSpPr>
        <p:spPr>
          <a:xfrm>
            <a:off x="5654630" y="2359048"/>
            <a:ext cx="602428" cy="60242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5BEE0368-992F-E241-9762-210FA24BCFA7}"/>
              </a:ext>
            </a:extLst>
          </p:cNvPr>
          <p:cNvSpPr/>
          <p:nvPr/>
        </p:nvSpPr>
        <p:spPr>
          <a:xfrm>
            <a:off x="2876942" y="4595020"/>
            <a:ext cx="602428" cy="60242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F2C03DC5-1177-2147-95EA-56E1E569AA2E}"/>
              </a:ext>
            </a:extLst>
          </p:cNvPr>
          <p:cNvSpPr/>
          <p:nvPr/>
        </p:nvSpPr>
        <p:spPr>
          <a:xfrm>
            <a:off x="7287895" y="4606732"/>
            <a:ext cx="602428" cy="60242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7C8F093A-29E7-E84A-BCEE-7181BFD8B214}"/>
              </a:ext>
            </a:extLst>
          </p:cNvPr>
          <p:cNvSpPr/>
          <p:nvPr/>
        </p:nvSpPr>
        <p:spPr>
          <a:xfrm>
            <a:off x="1325404" y="2485427"/>
            <a:ext cx="307328" cy="349671"/>
          </a:xfrm>
          <a:custGeom>
            <a:avLst/>
            <a:gdLst>
              <a:gd name="connsiteX0" fmla="*/ 3988326 w 4286250"/>
              <a:gd name="connsiteY0" fmla="*/ 2308536 h 4876800"/>
              <a:gd name="connsiteX1" fmla="*/ 4286249 w 4286250"/>
              <a:gd name="connsiteY1" fmla="*/ 2714625 h 4876800"/>
              <a:gd name="connsiteX2" fmla="*/ 4286249 w 4286250"/>
              <a:gd name="connsiteY2" fmla="*/ 3305175 h 4876800"/>
              <a:gd name="connsiteX3" fmla="*/ 3988326 w 4286250"/>
              <a:gd name="connsiteY3" fmla="*/ 3711264 h 4876800"/>
              <a:gd name="connsiteX4" fmla="*/ 4000499 w 4286250"/>
              <a:gd name="connsiteY4" fmla="*/ 3590925 h 4876800"/>
              <a:gd name="connsiteX5" fmla="*/ 4000499 w 4286250"/>
              <a:gd name="connsiteY5" fmla="*/ 2428875 h 4876800"/>
              <a:gd name="connsiteX6" fmla="*/ 3988326 w 4286250"/>
              <a:gd name="connsiteY6" fmla="*/ 2308536 h 4876800"/>
              <a:gd name="connsiteX7" fmla="*/ 297923 w 4286250"/>
              <a:gd name="connsiteY7" fmla="*/ 2308536 h 4876800"/>
              <a:gd name="connsiteX8" fmla="*/ 285750 w 4286250"/>
              <a:gd name="connsiteY8" fmla="*/ 2428875 h 4876800"/>
              <a:gd name="connsiteX9" fmla="*/ 285750 w 4286250"/>
              <a:gd name="connsiteY9" fmla="*/ 3590925 h 4876800"/>
              <a:gd name="connsiteX10" fmla="*/ 297923 w 4286250"/>
              <a:gd name="connsiteY10" fmla="*/ 3711264 h 4876800"/>
              <a:gd name="connsiteX11" fmla="*/ 0 w 4286250"/>
              <a:gd name="connsiteY11" fmla="*/ 3305175 h 4876800"/>
              <a:gd name="connsiteX12" fmla="*/ 0 w 4286250"/>
              <a:gd name="connsiteY12" fmla="*/ 2714625 h 4876800"/>
              <a:gd name="connsiteX13" fmla="*/ 297923 w 4286250"/>
              <a:gd name="connsiteY13" fmla="*/ 2308536 h 4876800"/>
              <a:gd name="connsiteX14" fmla="*/ 3286125 w 4286250"/>
              <a:gd name="connsiteY14" fmla="*/ 2000250 h 4876800"/>
              <a:gd name="connsiteX15" fmla="*/ 3714750 w 4286250"/>
              <a:gd name="connsiteY15" fmla="*/ 2428875 h 4876800"/>
              <a:gd name="connsiteX16" fmla="*/ 3714750 w 4286250"/>
              <a:gd name="connsiteY16" fmla="*/ 3590925 h 4876800"/>
              <a:gd name="connsiteX17" fmla="*/ 3714750 w 4286250"/>
              <a:gd name="connsiteY17" fmla="*/ 3876675 h 4876800"/>
              <a:gd name="connsiteX18" fmla="*/ 3000375 w 4286250"/>
              <a:gd name="connsiteY18" fmla="*/ 4591050 h 4876800"/>
              <a:gd name="connsiteX19" fmla="*/ 2545432 w 4286250"/>
              <a:gd name="connsiteY19" fmla="*/ 4591050 h 4876800"/>
              <a:gd name="connsiteX20" fmla="*/ 2143125 w 4286250"/>
              <a:gd name="connsiteY20" fmla="*/ 4876800 h 4876800"/>
              <a:gd name="connsiteX21" fmla="*/ 1714500 w 4286250"/>
              <a:gd name="connsiteY21" fmla="*/ 4448175 h 4876800"/>
              <a:gd name="connsiteX22" fmla="*/ 2143125 w 4286250"/>
              <a:gd name="connsiteY22" fmla="*/ 4019550 h 4876800"/>
              <a:gd name="connsiteX23" fmla="*/ 2545432 w 4286250"/>
              <a:gd name="connsiteY23" fmla="*/ 4305300 h 4876800"/>
              <a:gd name="connsiteX24" fmla="*/ 3000375 w 4286250"/>
              <a:gd name="connsiteY24" fmla="*/ 4305300 h 4876800"/>
              <a:gd name="connsiteX25" fmla="*/ 3408921 w 4286250"/>
              <a:gd name="connsiteY25" fmla="*/ 3999471 h 4876800"/>
              <a:gd name="connsiteX26" fmla="*/ 3286125 w 4286250"/>
              <a:gd name="connsiteY26" fmla="*/ 4019550 h 4876800"/>
              <a:gd name="connsiteX27" fmla="*/ 2857500 w 4286250"/>
              <a:gd name="connsiteY27" fmla="*/ 3590925 h 4876800"/>
              <a:gd name="connsiteX28" fmla="*/ 2857500 w 4286250"/>
              <a:gd name="connsiteY28" fmla="*/ 2428875 h 4876800"/>
              <a:gd name="connsiteX29" fmla="*/ 3286125 w 4286250"/>
              <a:gd name="connsiteY29" fmla="*/ 2000250 h 4876800"/>
              <a:gd name="connsiteX30" fmla="*/ 1000125 w 4286250"/>
              <a:gd name="connsiteY30" fmla="*/ 2000250 h 4876800"/>
              <a:gd name="connsiteX31" fmla="*/ 1428750 w 4286250"/>
              <a:gd name="connsiteY31" fmla="*/ 2428875 h 4876800"/>
              <a:gd name="connsiteX32" fmla="*/ 1428750 w 4286250"/>
              <a:gd name="connsiteY32" fmla="*/ 3590925 h 4876800"/>
              <a:gd name="connsiteX33" fmla="*/ 1000125 w 4286250"/>
              <a:gd name="connsiteY33" fmla="*/ 4019550 h 4876800"/>
              <a:gd name="connsiteX34" fmla="*/ 571500 w 4286250"/>
              <a:gd name="connsiteY34" fmla="*/ 3590925 h 4876800"/>
              <a:gd name="connsiteX35" fmla="*/ 571500 w 4286250"/>
              <a:gd name="connsiteY35" fmla="*/ 2428875 h 4876800"/>
              <a:gd name="connsiteX36" fmla="*/ 1000125 w 4286250"/>
              <a:gd name="connsiteY36" fmla="*/ 2000250 h 4876800"/>
              <a:gd name="connsiteX37" fmla="*/ 2143125 w 4286250"/>
              <a:gd name="connsiteY37" fmla="*/ 0 h 4876800"/>
              <a:gd name="connsiteX38" fmla="*/ 4286250 w 4286250"/>
              <a:gd name="connsiteY38" fmla="*/ 2143125 h 4876800"/>
              <a:gd name="connsiteX39" fmla="*/ 4286250 w 4286250"/>
              <a:gd name="connsiteY39" fmla="*/ 2146764 h 4876800"/>
              <a:gd name="connsiteX40" fmla="*/ 3993956 w 4286250"/>
              <a:gd name="connsiteY40" fmla="*/ 2014042 h 4876800"/>
              <a:gd name="connsiteX41" fmla="*/ 2143125 w 4286250"/>
              <a:gd name="connsiteY41" fmla="*/ 285750 h 4876800"/>
              <a:gd name="connsiteX42" fmla="*/ 292294 w 4286250"/>
              <a:gd name="connsiteY42" fmla="*/ 2014052 h 4876800"/>
              <a:gd name="connsiteX43" fmla="*/ 0 w 4286250"/>
              <a:gd name="connsiteY43" fmla="*/ 2146773 h 4876800"/>
              <a:gd name="connsiteX44" fmla="*/ 0 w 4286250"/>
              <a:gd name="connsiteY44" fmla="*/ 2143125 h 4876800"/>
              <a:gd name="connsiteX45" fmla="*/ 2143125 w 4286250"/>
              <a:gd name="connsiteY45" fmla="*/ 0 h 487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4286250" h="4876800">
                <a:moveTo>
                  <a:pt x="3988326" y="2308536"/>
                </a:moveTo>
                <a:cubicBezTo>
                  <a:pt x="4160519" y="2364191"/>
                  <a:pt x="4286249" y="2524134"/>
                  <a:pt x="4286249" y="2714625"/>
                </a:cubicBezTo>
                <a:lnTo>
                  <a:pt x="4286249" y="3305175"/>
                </a:lnTo>
                <a:cubicBezTo>
                  <a:pt x="4286249" y="3495665"/>
                  <a:pt x="4160519" y="3655609"/>
                  <a:pt x="3988326" y="3711264"/>
                </a:cubicBezTo>
                <a:cubicBezTo>
                  <a:pt x="3995060" y="3671954"/>
                  <a:pt x="4000499" y="3632140"/>
                  <a:pt x="4000499" y="3590925"/>
                </a:cubicBezTo>
                <a:lnTo>
                  <a:pt x="4000499" y="2428875"/>
                </a:lnTo>
                <a:cubicBezTo>
                  <a:pt x="4000499" y="2387660"/>
                  <a:pt x="3995060" y="2347846"/>
                  <a:pt x="3988326" y="2308536"/>
                </a:cubicBezTo>
                <a:close/>
                <a:moveTo>
                  <a:pt x="297923" y="2308536"/>
                </a:moveTo>
                <a:cubicBezTo>
                  <a:pt x="291189" y="2347846"/>
                  <a:pt x="285750" y="2387660"/>
                  <a:pt x="285750" y="2428875"/>
                </a:cubicBezTo>
                <a:lnTo>
                  <a:pt x="285750" y="3590925"/>
                </a:lnTo>
                <a:cubicBezTo>
                  <a:pt x="285750" y="3632140"/>
                  <a:pt x="291189" y="3671954"/>
                  <a:pt x="297923" y="3711264"/>
                </a:cubicBezTo>
                <a:cubicBezTo>
                  <a:pt x="125730" y="3655609"/>
                  <a:pt x="0" y="3495665"/>
                  <a:pt x="0" y="3305175"/>
                </a:cubicBezTo>
                <a:lnTo>
                  <a:pt x="0" y="2714625"/>
                </a:lnTo>
                <a:cubicBezTo>
                  <a:pt x="0" y="2524134"/>
                  <a:pt x="125730" y="2364191"/>
                  <a:pt x="297923" y="2308536"/>
                </a:cubicBezTo>
                <a:close/>
                <a:moveTo>
                  <a:pt x="3286125" y="2000250"/>
                </a:moveTo>
                <a:cubicBezTo>
                  <a:pt x="3522478" y="2000250"/>
                  <a:pt x="3714750" y="2192522"/>
                  <a:pt x="3714750" y="2428875"/>
                </a:cubicBezTo>
                <a:lnTo>
                  <a:pt x="3714750" y="3590925"/>
                </a:lnTo>
                <a:lnTo>
                  <a:pt x="3714750" y="3876675"/>
                </a:lnTo>
                <a:cubicBezTo>
                  <a:pt x="3714750" y="4270562"/>
                  <a:pt x="3394262" y="4591050"/>
                  <a:pt x="3000375" y="4591050"/>
                </a:cubicBezTo>
                <a:lnTo>
                  <a:pt x="2545432" y="4591050"/>
                </a:lnTo>
                <a:cubicBezTo>
                  <a:pt x="2486254" y="4756995"/>
                  <a:pt x="2329148" y="4876800"/>
                  <a:pt x="2143125" y="4876800"/>
                </a:cubicBezTo>
                <a:cubicBezTo>
                  <a:pt x="1906772" y="4876800"/>
                  <a:pt x="1714500" y="4684528"/>
                  <a:pt x="1714500" y="4448175"/>
                </a:cubicBezTo>
                <a:cubicBezTo>
                  <a:pt x="1714500" y="4211822"/>
                  <a:pt x="1906772" y="4019550"/>
                  <a:pt x="2143125" y="4019550"/>
                </a:cubicBezTo>
                <a:cubicBezTo>
                  <a:pt x="2329148" y="4019550"/>
                  <a:pt x="2486254" y="4139356"/>
                  <a:pt x="2545432" y="4305300"/>
                </a:cubicBezTo>
                <a:lnTo>
                  <a:pt x="3000375" y="4305300"/>
                </a:lnTo>
                <a:cubicBezTo>
                  <a:pt x="3193780" y="4305300"/>
                  <a:pt x="3355734" y="4175770"/>
                  <a:pt x="3408921" y="3999471"/>
                </a:cubicBezTo>
                <a:cubicBezTo>
                  <a:pt x="3369774" y="4011282"/>
                  <a:pt x="3329083" y="4019550"/>
                  <a:pt x="3286125" y="4019550"/>
                </a:cubicBezTo>
                <a:cubicBezTo>
                  <a:pt x="3049772" y="4019550"/>
                  <a:pt x="2857500" y="3827278"/>
                  <a:pt x="2857500" y="3590925"/>
                </a:cubicBezTo>
                <a:lnTo>
                  <a:pt x="2857500" y="2428875"/>
                </a:lnTo>
                <a:cubicBezTo>
                  <a:pt x="2857500" y="2192522"/>
                  <a:pt x="3049772" y="2000250"/>
                  <a:pt x="3286125" y="2000250"/>
                </a:cubicBezTo>
                <a:close/>
                <a:moveTo>
                  <a:pt x="1000125" y="2000250"/>
                </a:moveTo>
                <a:cubicBezTo>
                  <a:pt x="1236478" y="2000250"/>
                  <a:pt x="1428750" y="2192522"/>
                  <a:pt x="1428750" y="2428875"/>
                </a:cubicBezTo>
                <a:lnTo>
                  <a:pt x="1428750" y="3590925"/>
                </a:lnTo>
                <a:cubicBezTo>
                  <a:pt x="1428750" y="3827278"/>
                  <a:pt x="1236478" y="4019550"/>
                  <a:pt x="1000125" y="4019550"/>
                </a:cubicBezTo>
                <a:cubicBezTo>
                  <a:pt x="763772" y="4019550"/>
                  <a:pt x="571500" y="3827278"/>
                  <a:pt x="571500" y="3590925"/>
                </a:cubicBezTo>
                <a:lnTo>
                  <a:pt x="571500" y="2428875"/>
                </a:lnTo>
                <a:cubicBezTo>
                  <a:pt x="571500" y="2192522"/>
                  <a:pt x="763772" y="2000250"/>
                  <a:pt x="1000125" y="2000250"/>
                </a:cubicBezTo>
                <a:close/>
                <a:moveTo>
                  <a:pt x="2143125" y="0"/>
                </a:moveTo>
                <a:cubicBezTo>
                  <a:pt x="3324911" y="0"/>
                  <a:pt x="4286250" y="961339"/>
                  <a:pt x="4286250" y="2143125"/>
                </a:cubicBezTo>
                <a:lnTo>
                  <a:pt x="4286250" y="2146764"/>
                </a:lnTo>
                <a:cubicBezTo>
                  <a:pt x="4201116" y="2082327"/>
                  <a:pt x="4102627" y="2035159"/>
                  <a:pt x="3993956" y="2014042"/>
                </a:cubicBezTo>
                <a:cubicBezTo>
                  <a:pt x="3927177" y="1050141"/>
                  <a:pt x="3123686" y="285750"/>
                  <a:pt x="2143125" y="285750"/>
                </a:cubicBezTo>
                <a:cubicBezTo>
                  <a:pt x="1162564" y="285750"/>
                  <a:pt x="359073" y="1050141"/>
                  <a:pt x="292294" y="2014052"/>
                </a:cubicBezTo>
                <a:cubicBezTo>
                  <a:pt x="183613" y="2035169"/>
                  <a:pt x="85125" y="2082327"/>
                  <a:pt x="0" y="2146773"/>
                </a:cubicBezTo>
                <a:lnTo>
                  <a:pt x="0" y="2143125"/>
                </a:lnTo>
                <a:cubicBezTo>
                  <a:pt x="0" y="961339"/>
                  <a:pt x="961339" y="0"/>
                  <a:pt x="2143125" y="0"/>
                </a:cubicBezTo>
                <a:close/>
              </a:path>
            </a:pathLst>
          </a:custGeom>
          <a:solidFill>
            <a:schemeClr val="bg1"/>
          </a:solidFill>
          <a:ln w="9525" cap="flat">
            <a:noFill/>
            <a:prstDash val="solid"/>
            <a:miter/>
          </a:ln>
        </p:spPr>
        <p:txBody>
          <a:bodyPr rtlCol="0" anchor="ctr"/>
          <a:lstStyle/>
          <a:p>
            <a:endParaRPr lang="en-US"/>
          </a:p>
        </p:txBody>
      </p:sp>
      <p:grpSp>
        <p:nvGrpSpPr>
          <p:cNvPr id="32" name="Graphic 30">
            <a:extLst>
              <a:ext uri="{FF2B5EF4-FFF2-40B4-BE49-F238E27FC236}">
                <a16:creationId xmlns:a16="http://schemas.microsoft.com/office/drawing/2014/main" id="{045C831A-3D67-A549-98CE-7784D595712C}"/>
              </a:ext>
            </a:extLst>
          </p:cNvPr>
          <p:cNvGrpSpPr/>
          <p:nvPr/>
        </p:nvGrpSpPr>
        <p:grpSpPr>
          <a:xfrm>
            <a:off x="5803774" y="2472961"/>
            <a:ext cx="304139" cy="362137"/>
            <a:chOff x="4048125" y="990600"/>
            <a:chExt cx="4095750" cy="4876800"/>
          </a:xfrm>
          <a:solidFill>
            <a:schemeClr val="bg1"/>
          </a:solidFill>
        </p:grpSpPr>
        <p:sp>
          <p:nvSpPr>
            <p:cNvPr id="33" name="Freeform 32">
              <a:extLst>
                <a:ext uri="{FF2B5EF4-FFF2-40B4-BE49-F238E27FC236}">
                  <a16:creationId xmlns:a16="http://schemas.microsoft.com/office/drawing/2014/main" id="{B17B76D7-A991-1C4F-8D35-3AF2080C77FF}"/>
                </a:ext>
              </a:extLst>
            </p:cNvPr>
            <p:cNvSpPr/>
            <p:nvPr/>
          </p:nvSpPr>
          <p:spPr>
            <a:xfrm>
              <a:off x="5286375" y="990600"/>
              <a:ext cx="1619250" cy="1619250"/>
            </a:xfrm>
            <a:custGeom>
              <a:avLst/>
              <a:gdLst>
                <a:gd name="connsiteX0" fmla="*/ 1619250 w 1619250"/>
                <a:gd name="connsiteY0" fmla="*/ 809625 h 1619250"/>
                <a:gd name="connsiteX1" fmla="*/ 809625 w 1619250"/>
                <a:gd name="connsiteY1" fmla="*/ 1619250 h 1619250"/>
                <a:gd name="connsiteX2" fmla="*/ 0 w 1619250"/>
                <a:gd name="connsiteY2" fmla="*/ 809625 h 1619250"/>
                <a:gd name="connsiteX3" fmla="*/ 809625 w 1619250"/>
                <a:gd name="connsiteY3" fmla="*/ 0 h 1619250"/>
                <a:gd name="connsiteX4" fmla="*/ 1619250 w 1619250"/>
                <a:gd name="connsiteY4" fmla="*/ 809625 h 1619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9250" h="1619250">
                  <a:moveTo>
                    <a:pt x="1619250" y="809625"/>
                  </a:moveTo>
                  <a:cubicBezTo>
                    <a:pt x="1619250" y="1256769"/>
                    <a:pt x="1256769" y="1619250"/>
                    <a:pt x="809625" y="1619250"/>
                  </a:cubicBezTo>
                  <a:cubicBezTo>
                    <a:pt x="362482" y="1619250"/>
                    <a:pt x="0" y="1256769"/>
                    <a:pt x="0" y="809625"/>
                  </a:cubicBezTo>
                  <a:cubicBezTo>
                    <a:pt x="0" y="362481"/>
                    <a:pt x="362482" y="0"/>
                    <a:pt x="809625" y="0"/>
                  </a:cubicBezTo>
                  <a:cubicBezTo>
                    <a:pt x="1256769" y="0"/>
                    <a:pt x="1619250" y="362481"/>
                    <a:pt x="1619250" y="809625"/>
                  </a:cubicBezTo>
                  <a:close/>
                </a:path>
              </a:pathLst>
            </a:custGeom>
            <a:grpFill/>
            <a:ln w="9525" cap="flat">
              <a:noFill/>
              <a:prstDash val="solid"/>
              <a:miter/>
            </a:ln>
          </p:spPr>
          <p:txBody>
            <a:bodyPr rtlCol="0" anchor="ctr"/>
            <a:lstStyle/>
            <a:p>
              <a:endParaRPr lang="en-US"/>
            </a:p>
          </p:txBody>
        </p:sp>
        <p:sp>
          <p:nvSpPr>
            <p:cNvPr id="34" name="Freeform 33">
              <a:extLst>
                <a:ext uri="{FF2B5EF4-FFF2-40B4-BE49-F238E27FC236}">
                  <a16:creationId xmlns:a16="http://schemas.microsoft.com/office/drawing/2014/main" id="{433AC3A7-D79D-614D-8E6C-F29F69054F33}"/>
                </a:ext>
              </a:extLst>
            </p:cNvPr>
            <p:cNvSpPr/>
            <p:nvPr/>
          </p:nvSpPr>
          <p:spPr>
            <a:xfrm>
              <a:off x="4983108" y="2719530"/>
              <a:ext cx="2225782" cy="733720"/>
            </a:xfrm>
            <a:custGeom>
              <a:avLst/>
              <a:gdLst>
                <a:gd name="connsiteX0" fmla="*/ 1707814 w 2225782"/>
                <a:gd name="connsiteY0" fmla="*/ 0 h 733720"/>
                <a:gd name="connsiteX1" fmla="*/ 1112892 w 2225782"/>
                <a:gd name="connsiteY1" fmla="*/ 176070 h 733720"/>
                <a:gd name="connsiteX2" fmla="*/ 517970 w 2225782"/>
                <a:gd name="connsiteY2" fmla="*/ 0 h 733720"/>
                <a:gd name="connsiteX3" fmla="*/ 0 w 2225782"/>
                <a:gd name="connsiteY3" fmla="*/ 316382 h 733720"/>
                <a:gd name="connsiteX4" fmla="*/ 1112892 w 2225782"/>
                <a:gd name="connsiteY4" fmla="*/ 733720 h 733720"/>
                <a:gd name="connsiteX5" fmla="*/ 2225783 w 2225782"/>
                <a:gd name="connsiteY5" fmla="*/ 316382 h 733720"/>
                <a:gd name="connsiteX6" fmla="*/ 1707814 w 2225782"/>
                <a:gd name="connsiteY6" fmla="*/ 0 h 733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25782" h="733720">
                  <a:moveTo>
                    <a:pt x="1707814" y="0"/>
                  </a:moveTo>
                  <a:cubicBezTo>
                    <a:pt x="1536392" y="111319"/>
                    <a:pt x="1332071" y="176070"/>
                    <a:pt x="1112892" y="176070"/>
                  </a:cubicBezTo>
                  <a:cubicBezTo>
                    <a:pt x="893712" y="176070"/>
                    <a:pt x="689391" y="111319"/>
                    <a:pt x="517970" y="0"/>
                  </a:cubicBezTo>
                  <a:cubicBezTo>
                    <a:pt x="328470" y="72419"/>
                    <a:pt x="152771" y="179261"/>
                    <a:pt x="0" y="316382"/>
                  </a:cubicBezTo>
                  <a:lnTo>
                    <a:pt x="1112892" y="733720"/>
                  </a:lnTo>
                  <a:lnTo>
                    <a:pt x="2225783" y="316382"/>
                  </a:lnTo>
                  <a:cubicBezTo>
                    <a:pt x="2073011" y="179261"/>
                    <a:pt x="1897313" y="72409"/>
                    <a:pt x="1707814" y="0"/>
                  </a:cubicBezTo>
                  <a:close/>
                </a:path>
              </a:pathLst>
            </a:custGeom>
            <a:grpFill/>
            <a:ln w="9525" cap="flat">
              <a:noFill/>
              <a:prstDash val="solid"/>
              <a:miter/>
            </a:ln>
          </p:spPr>
          <p:txBody>
            <a:bodyPr rtlCol="0" anchor="ctr"/>
            <a:lstStyle/>
            <a:p>
              <a:endParaRPr lang="en-US"/>
            </a:p>
          </p:txBody>
        </p:sp>
        <p:sp>
          <p:nvSpPr>
            <p:cNvPr id="35" name="Freeform 34">
              <a:extLst>
                <a:ext uri="{FF2B5EF4-FFF2-40B4-BE49-F238E27FC236}">
                  <a16:creationId xmlns:a16="http://schemas.microsoft.com/office/drawing/2014/main" id="{D3A5715E-0132-4E46-B2BB-EC9049FD09CA}"/>
                </a:ext>
              </a:extLst>
            </p:cNvPr>
            <p:cNvSpPr/>
            <p:nvPr/>
          </p:nvSpPr>
          <p:spPr>
            <a:xfrm>
              <a:off x="7572375" y="3943350"/>
              <a:ext cx="571500" cy="666750"/>
            </a:xfrm>
            <a:custGeom>
              <a:avLst/>
              <a:gdLst>
                <a:gd name="connsiteX0" fmla="*/ 238125 w 571500"/>
                <a:gd name="connsiteY0" fmla="*/ 0 h 666750"/>
                <a:gd name="connsiteX1" fmla="*/ 142875 w 571500"/>
                <a:gd name="connsiteY1" fmla="*/ 0 h 666750"/>
                <a:gd name="connsiteX2" fmla="*/ 0 w 571500"/>
                <a:gd name="connsiteY2" fmla="*/ 142875 h 666750"/>
                <a:gd name="connsiteX3" fmla="*/ 0 w 571500"/>
                <a:gd name="connsiteY3" fmla="*/ 523875 h 666750"/>
                <a:gd name="connsiteX4" fmla="*/ 142875 w 571500"/>
                <a:gd name="connsiteY4" fmla="*/ 666750 h 666750"/>
                <a:gd name="connsiteX5" fmla="*/ 238125 w 571500"/>
                <a:gd name="connsiteY5" fmla="*/ 666750 h 666750"/>
                <a:gd name="connsiteX6" fmla="*/ 571500 w 571500"/>
                <a:gd name="connsiteY6" fmla="*/ 333375 h 666750"/>
                <a:gd name="connsiteX7" fmla="*/ 238125 w 571500"/>
                <a:gd name="connsiteY7" fmla="*/ 0 h 666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1500" h="666750">
                  <a:moveTo>
                    <a:pt x="238125" y="0"/>
                  </a:moveTo>
                  <a:lnTo>
                    <a:pt x="142875" y="0"/>
                  </a:lnTo>
                  <a:cubicBezTo>
                    <a:pt x="63970" y="0"/>
                    <a:pt x="0" y="63970"/>
                    <a:pt x="0" y="142875"/>
                  </a:cubicBezTo>
                  <a:lnTo>
                    <a:pt x="0" y="523875"/>
                  </a:lnTo>
                  <a:cubicBezTo>
                    <a:pt x="0" y="602780"/>
                    <a:pt x="63970" y="666750"/>
                    <a:pt x="142875" y="666750"/>
                  </a:cubicBezTo>
                  <a:lnTo>
                    <a:pt x="238125" y="666750"/>
                  </a:lnTo>
                  <a:cubicBezTo>
                    <a:pt x="422243" y="666750"/>
                    <a:pt x="571500" y="517493"/>
                    <a:pt x="571500" y="333375"/>
                  </a:cubicBezTo>
                  <a:cubicBezTo>
                    <a:pt x="571500" y="149257"/>
                    <a:pt x="422243" y="0"/>
                    <a:pt x="238125" y="0"/>
                  </a:cubicBezTo>
                  <a:close/>
                </a:path>
              </a:pathLst>
            </a:custGeom>
            <a:grpFill/>
            <a:ln w="9525" cap="flat">
              <a:noFill/>
              <a:prstDash val="solid"/>
              <a:miter/>
            </a:ln>
          </p:spPr>
          <p:txBody>
            <a:bodyPr rtlCol="0" anchor="ctr"/>
            <a:lstStyle/>
            <a:p>
              <a:endParaRPr lang="en-US"/>
            </a:p>
          </p:txBody>
        </p:sp>
        <p:sp>
          <p:nvSpPr>
            <p:cNvPr id="36" name="Freeform 35">
              <a:extLst>
                <a:ext uri="{FF2B5EF4-FFF2-40B4-BE49-F238E27FC236}">
                  <a16:creationId xmlns:a16="http://schemas.microsoft.com/office/drawing/2014/main" id="{3AFEDE33-67EB-4E47-925F-7A58D4160B68}"/>
                </a:ext>
              </a:extLst>
            </p:cNvPr>
            <p:cNvSpPr/>
            <p:nvPr/>
          </p:nvSpPr>
          <p:spPr>
            <a:xfrm>
              <a:off x="4429125" y="3196625"/>
              <a:ext cx="1524000" cy="2670774"/>
            </a:xfrm>
            <a:custGeom>
              <a:avLst/>
              <a:gdLst>
                <a:gd name="connsiteX0" fmla="*/ 61493 w 1524000"/>
                <a:gd name="connsiteY0" fmla="*/ 25454 h 2670774"/>
                <a:gd name="connsiteX1" fmla="*/ 0 w 1524000"/>
                <a:gd name="connsiteY1" fmla="*/ 142888 h 2670774"/>
                <a:gd name="connsiteX2" fmla="*/ 0 w 1524000"/>
                <a:gd name="connsiteY2" fmla="*/ 460975 h 2670774"/>
                <a:gd name="connsiteX3" fmla="*/ 47625 w 1524000"/>
                <a:gd name="connsiteY3" fmla="*/ 460975 h 2670774"/>
                <a:gd name="connsiteX4" fmla="*/ 476250 w 1524000"/>
                <a:gd name="connsiteY4" fmla="*/ 889600 h 2670774"/>
                <a:gd name="connsiteX5" fmla="*/ 476250 w 1524000"/>
                <a:gd name="connsiteY5" fmla="*/ 1270600 h 2670774"/>
                <a:gd name="connsiteX6" fmla="*/ 47625 w 1524000"/>
                <a:gd name="connsiteY6" fmla="*/ 1699225 h 2670774"/>
                <a:gd name="connsiteX7" fmla="*/ 0 w 1524000"/>
                <a:gd name="connsiteY7" fmla="*/ 1699225 h 2670774"/>
                <a:gd name="connsiteX8" fmla="*/ 0 w 1524000"/>
                <a:gd name="connsiteY8" fmla="*/ 2000263 h 2670774"/>
                <a:gd name="connsiteX9" fmla="*/ 92707 w 1524000"/>
                <a:gd name="connsiteY9" fmla="*/ 2134041 h 2670774"/>
                <a:gd name="connsiteX10" fmla="*/ 1524000 w 1524000"/>
                <a:gd name="connsiteY10" fmla="*/ 2670775 h 2670774"/>
                <a:gd name="connsiteX11" fmla="*/ 1524000 w 1524000"/>
                <a:gd name="connsiteY11" fmla="*/ 508219 h 2670774"/>
                <a:gd name="connsiteX12" fmla="*/ 193043 w 1524000"/>
                <a:gd name="connsiteY12" fmla="*/ 9109 h 2670774"/>
                <a:gd name="connsiteX13" fmla="*/ 61493 w 1524000"/>
                <a:gd name="connsiteY13" fmla="*/ 25454 h 2670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24000" h="2670774">
                  <a:moveTo>
                    <a:pt x="61493" y="25454"/>
                  </a:moveTo>
                  <a:cubicBezTo>
                    <a:pt x="22974" y="52152"/>
                    <a:pt x="0" y="96025"/>
                    <a:pt x="0" y="142888"/>
                  </a:cubicBezTo>
                  <a:lnTo>
                    <a:pt x="0" y="460975"/>
                  </a:lnTo>
                  <a:lnTo>
                    <a:pt x="47625" y="460975"/>
                  </a:lnTo>
                  <a:cubicBezTo>
                    <a:pt x="283969" y="460975"/>
                    <a:pt x="476250" y="653256"/>
                    <a:pt x="476250" y="889600"/>
                  </a:cubicBezTo>
                  <a:lnTo>
                    <a:pt x="476250" y="1270600"/>
                  </a:lnTo>
                  <a:cubicBezTo>
                    <a:pt x="476250" y="1506944"/>
                    <a:pt x="283969" y="1699225"/>
                    <a:pt x="47625" y="1699225"/>
                  </a:cubicBezTo>
                  <a:lnTo>
                    <a:pt x="0" y="1699225"/>
                  </a:lnTo>
                  <a:lnTo>
                    <a:pt x="0" y="2000263"/>
                  </a:lnTo>
                  <a:cubicBezTo>
                    <a:pt x="0" y="2059823"/>
                    <a:pt x="36947" y="2113134"/>
                    <a:pt x="92707" y="2134041"/>
                  </a:cubicBezTo>
                  <a:lnTo>
                    <a:pt x="1524000" y="2670775"/>
                  </a:lnTo>
                  <a:lnTo>
                    <a:pt x="1524000" y="508219"/>
                  </a:lnTo>
                  <a:lnTo>
                    <a:pt x="193043" y="9109"/>
                  </a:lnTo>
                  <a:cubicBezTo>
                    <a:pt x="149162" y="-7360"/>
                    <a:pt x="100003" y="-1254"/>
                    <a:pt x="61493" y="25454"/>
                  </a:cubicBezTo>
                  <a:close/>
                </a:path>
              </a:pathLst>
            </a:custGeom>
            <a:grpFill/>
            <a:ln w="9525" cap="flat">
              <a:noFill/>
              <a:prstDash val="solid"/>
              <a:miter/>
            </a:ln>
          </p:spPr>
          <p:txBody>
            <a:bodyPr rtlCol="0" anchor="ctr"/>
            <a:lstStyle/>
            <a:p>
              <a:endParaRPr lang="en-US"/>
            </a:p>
          </p:txBody>
        </p:sp>
        <p:sp>
          <p:nvSpPr>
            <p:cNvPr id="37" name="Freeform 36">
              <a:extLst>
                <a:ext uri="{FF2B5EF4-FFF2-40B4-BE49-F238E27FC236}">
                  <a16:creationId xmlns:a16="http://schemas.microsoft.com/office/drawing/2014/main" id="{650127B7-0A72-C942-B046-FF12E02F4619}"/>
                </a:ext>
              </a:extLst>
            </p:cNvPr>
            <p:cNvSpPr/>
            <p:nvPr/>
          </p:nvSpPr>
          <p:spPr>
            <a:xfrm>
              <a:off x="6238875" y="3196625"/>
              <a:ext cx="1524000" cy="2670774"/>
            </a:xfrm>
            <a:custGeom>
              <a:avLst/>
              <a:gdLst>
                <a:gd name="connsiteX0" fmla="*/ 1047750 w 1524000"/>
                <a:gd name="connsiteY0" fmla="*/ 1270600 h 2670774"/>
                <a:gd name="connsiteX1" fmla="*/ 1047750 w 1524000"/>
                <a:gd name="connsiteY1" fmla="*/ 889600 h 2670774"/>
                <a:gd name="connsiteX2" fmla="*/ 1476375 w 1524000"/>
                <a:gd name="connsiteY2" fmla="*/ 460975 h 2670774"/>
                <a:gd name="connsiteX3" fmla="*/ 1524000 w 1524000"/>
                <a:gd name="connsiteY3" fmla="*/ 460975 h 2670774"/>
                <a:gd name="connsiteX4" fmla="*/ 1524000 w 1524000"/>
                <a:gd name="connsiteY4" fmla="*/ 142888 h 2670774"/>
                <a:gd name="connsiteX5" fmla="*/ 1462507 w 1524000"/>
                <a:gd name="connsiteY5" fmla="*/ 25454 h 2670774"/>
                <a:gd name="connsiteX6" fmla="*/ 1330957 w 1524000"/>
                <a:gd name="connsiteY6" fmla="*/ 9109 h 2670774"/>
                <a:gd name="connsiteX7" fmla="*/ 0 w 1524000"/>
                <a:gd name="connsiteY7" fmla="*/ 508219 h 2670774"/>
                <a:gd name="connsiteX8" fmla="*/ 0 w 1524000"/>
                <a:gd name="connsiteY8" fmla="*/ 2670775 h 2670774"/>
                <a:gd name="connsiteX9" fmla="*/ 1431293 w 1524000"/>
                <a:gd name="connsiteY9" fmla="*/ 2134041 h 2670774"/>
                <a:gd name="connsiteX10" fmla="*/ 1524000 w 1524000"/>
                <a:gd name="connsiteY10" fmla="*/ 2000263 h 2670774"/>
                <a:gd name="connsiteX11" fmla="*/ 1524000 w 1524000"/>
                <a:gd name="connsiteY11" fmla="*/ 1699225 h 2670774"/>
                <a:gd name="connsiteX12" fmla="*/ 1476375 w 1524000"/>
                <a:gd name="connsiteY12" fmla="*/ 1699225 h 2670774"/>
                <a:gd name="connsiteX13" fmla="*/ 1047750 w 1524000"/>
                <a:gd name="connsiteY13" fmla="*/ 1270600 h 2670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24000" h="2670774">
                  <a:moveTo>
                    <a:pt x="1047750" y="1270600"/>
                  </a:moveTo>
                  <a:lnTo>
                    <a:pt x="1047750" y="889600"/>
                  </a:lnTo>
                  <a:cubicBezTo>
                    <a:pt x="1047750" y="653256"/>
                    <a:pt x="1240031" y="460975"/>
                    <a:pt x="1476375" y="460975"/>
                  </a:cubicBezTo>
                  <a:lnTo>
                    <a:pt x="1524000" y="460975"/>
                  </a:lnTo>
                  <a:lnTo>
                    <a:pt x="1524000" y="142888"/>
                  </a:lnTo>
                  <a:cubicBezTo>
                    <a:pt x="1524000" y="96025"/>
                    <a:pt x="1501026" y="52152"/>
                    <a:pt x="1462507" y="25454"/>
                  </a:cubicBezTo>
                  <a:cubicBezTo>
                    <a:pt x="1423988" y="-1254"/>
                    <a:pt x="1374820" y="-7360"/>
                    <a:pt x="1330957" y="9109"/>
                  </a:cubicBezTo>
                  <a:lnTo>
                    <a:pt x="0" y="508219"/>
                  </a:lnTo>
                  <a:lnTo>
                    <a:pt x="0" y="2670775"/>
                  </a:lnTo>
                  <a:lnTo>
                    <a:pt x="1431293" y="2134041"/>
                  </a:lnTo>
                  <a:cubicBezTo>
                    <a:pt x="1487053" y="2113134"/>
                    <a:pt x="1524000" y="2059823"/>
                    <a:pt x="1524000" y="2000263"/>
                  </a:cubicBezTo>
                  <a:lnTo>
                    <a:pt x="1524000" y="1699225"/>
                  </a:lnTo>
                  <a:lnTo>
                    <a:pt x="1476375" y="1699225"/>
                  </a:lnTo>
                  <a:cubicBezTo>
                    <a:pt x="1240031" y="1699225"/>
                    <a:pt x="1047750" y="1506944"/>
                    <a:pt x="1047750" y="1270600"/>
                  </a:cubicBezTo>
                  <a:close/>
                </a:path>
              </a:pathLst>
            </a:custGeom>
            <a:grpFill/>
            <a:ln w="9525" cap="flat">
              <a:noFill/>
              <a:prstDash val="solid"/>
              <a:miter/>
            </a:ln>
          </p:spPr>
          <p:txBody>
            <a:bodyPr rtlCol="0" anchor="ctr"/>
            <a:lstStyle/>
            <a:p>
              <a:endParaRPr lang="en-US"/>
            </a:p>
          </p:txBody>
        </p:sp>
        <p:sp>
          <p:nvSpPr>
            <p:cNvPr id="38" name="Freeform 37">
              <a:extLst>
                <a:ext uri="{FF2B5EF4-FFF2-40B4-BE49-F238E27FC236}">
                  <a16:creationId xmlns:a16="http://schemas.microsoft.com/office/drawing/2014/main" id="{114C197C-F10D-F941-BA42-A2DBEDF73F50}"/>
                </a:ext>
              </a:extLst>
            </p:cNvPr>
            <p:cNvSpPr/>
            <p:nvPr/>
          </p:nvSpPr>
          <p:spPr>
            <a:xfrm>
              <a:off x="4048125" y="3943350"/>
              <a:ext cx="571500" cy="666750"/>
            </a:xfrm>
            <a:custGeom>
              <a:avLst/>
              <a:gdLst>
                <a:gd name="connsiteX0" fmla="*/ 571500 w 571500"/>
                <a:gd name="connsiteY0" fmla="*/ 523875 h 666750"/>
                <a:gd name="connsiteX1" fmla="*/ 571500 w 571500"/>
                <a:gd name="connsiteY1" fmla="*/ 142875 h 666750"/>
                <a:gd name="connsiteX2" fmla="*/ 428625 w 571500"/>
                <a:gd name="connsiteY2" fmla="*/ 0 h 666750"/>
                <a:gd name="connsiteX3" fmla="*/ 333375 w 571500"/>
                <a:gd name="connsiteY3" fmla="*/ 0 h 666750"/>
                <a:gd name="connsiteX4" fmla="*/ 0 w 571500"/>
                <a:gd name="connsiteY4" fmla="*/ 333375 h 666750"/>
                <a:gd name="connsiteX5" fmla="*/ 333375 w 571500"/>
                <a:gd name="connsiteY5" fmla="*/ 666750 h 666750"/>
                <a:gd name="connsiteX6" fmla="*/ 428625 w 571500"/>
                <a:gd name="connsiteY6" fmla="*/ 666750 h 666750"/>
                <a:gd name="connsiteX7" fmla="*/ 571500 w 571500"/>
                <a:gd name="connsiteY7" fmla="*/ 523875 h 666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1500" h="666750">
                  <a:moveTo>
                    <a:pt x="571500" y="523875"/>
                  </a:moveTo>
                  <a:lnTo>
                    <a:pt x="571500" y="142875"/>
                  </a:lnTo>
                  <a:cubicBezTo>
                    <a:pt x="571500" y="63970"/>
                    <a:pt x="507530" y="0"/>
                    <a:pt x="428625" y="0"/>
                  </a:cubicBezTo>
                  <a:lnTo>
                    <a:pt x="333375" y="0"/>
                  </a:lnTo>
                  <a:cubicBezTo>
                    <a:pt x="149257" y="0"/>
                    <a:pt x="0" y="149257"/>
                    <a:pt x="0" y="333375"/>
                  </a:cubicBezTo>
                  <a:cubicBezTo>
                    <a:pt x="0" y="517493"/>
                    <a:pt x="149257" y="666750"/>
                    <a:pt x="333375" y="666750"/>
                  </a:cubicBezTo>
                  <a:lnTo>
                    <a:pt x="428625" y="666750"/>
                  </a:lnTo>
                  <a:cubicBezTo>
                    <a:pt x="507530" y="666750"/>
                    <a:pt x="571500" y="602780"/>
                    <a:pt x="571500" y="523875"/>
                  </a:cubicBezTo>
                  <a:close/>
                </a:path>
              </a:pathLst>
            </a:custGeom>
            <a:grpFill/>
            <a:ln w="9525" cap="flat">
              <a:noFill/>
              <a:prstDash val="solid"/>
              <a:miter/>
            </a:ln>
          </p:spPr>
          <p:txBody>
            <a:bodyPr rtlCol="0" anchor="ctr"/>
            <a:lstStyle/>
            <a:p>
              <a:endParaRPr lang="en-US"/>
            </a:p>
          </p:txBody>
        </p:sp>
      </p:grpSp>
      <p:grpSp>
        <p:nvGrpSpPr>
          <p:cNvPr id="41" name="Graphic 39">
            <a:extLst>
              <a:ext uri="{FF2B5EF4-FFF2-40B4-BE49-F238E27FC236}">
                <a16:creationId xmlns:a16="http://schemas.microsoft.com/office/drawing/2014/main" id="{76579FD8-AA59-D943-982A-B0C94CBE9409}"/>
              </a:ext>
            </a:extLst>
          </p:cNvPr>
          <p:cNvGrpSpPr/>
          <p:nvPr/>
        </p:nvGrpSpPr>
        <p:grpSpPr>
          <a:xfrm>
            <a:off x="3016090" y="4763195"/>
            <a:ext cx="279347" cy="289502"/>
            <a:chOff x="5777404" y="3098800"/>
            <a:chExt cx="637861" cy="661050"/>
          </a:xfrm>
          <a:solidFill>
            <a:schemeClr val="bg1"/>
          </a:solidFill>
        </p:grpSpPr>
        <p:sp>
          <p:nvSpPr>
            <p:cNvPr id="42" name="Freeform 41">
              <a:extLst>
                <a:ext uri="{FF2B5EF4-FFF2-40B4-BE49-F238E27FC236}">
                  <a16:creationId xmlns:a16="http://schemas.microsoft.com/office/drawing/2014/main" id="{7B518367-5D85-E241-923B-4601ED690805}"/>
                </a:ext>
              </a:extLst>
            </p:cNvPr>
            <p:cNvSpPr/>
            <p:nvPr/>
          </p:nvSpPr>
          <p:spPr>
            <a:xfrm>
              <a:off x="6269968" y="3402536"/>
              <a:ext cx="145297" cy="74521"/>
            </a:xfrm>
            <a:custGeom>
              <a:avLst/>
              <a:gdLst>
                <a:gd name="connsiteX0" fmla="*/ 109947 w 145297"/>
                <a:gd name="connsiteY0" fmla="*/ 0 h 74521"/>
                <a:gd name="connsiteX1" fmla="*/ 44077 w 145297"/>
                <a:gd name="connsiteY1" fmla="*/ 0 h 74521"/>
                <a:gd name="connsiteX2" fmla="*/ 35265 w 145297"/>
                <a:gd name="connsiteY2" fmla="*/ 0 h 74521"/>
                <a:gd name="connsiteX3" fmla="*/ 0 w 145297"/>
                <a:gd name="connsiteY3" fmla="*/ 35331 h 74521"/>
                <a:gd name="connsiteX4" fmla="*/ 0 w 145297"/>
                <a:gd name="connsiteY4" fmla="*/ 39162 h 74521"/>
                <a:gd name="connsiteX5" fmla="*/ 35294 w 145297"/>
                <a:gd name="connsiteY5" fmla="*/ 74521 h 74521"/>
                <a:gd name="connsiteX6" fmla="*/ 101230 w 145297"/>
                <a:gd name="connsiteY6" fmla="*/ 74521 h 74521"/>
                <a:gd name="connsiteX7" fmla="*/ 109947 w 145297"/>
                <a:gd name="connsiteY7" fmla="*/ 74521 h 74521"/>
                <a:gd name="connsiteX8" fmla="*/ 145297 w 145297"/>
                <a:gd name="connsiteY8" fmla="*/ 39162 h 74521"/>
                <a:gd name="connsiteX9" fmla="*/ 145260 w 145297"/>
                <a:gd name="connsiteY9" fmla="*/ 35284 h 74521"/>
                <a:gd name="connsiteX10" fmla="*/ 109947 w 145297"/>
                <a:gd name="connsiteY10" fmla="*/ 0 h 74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5297" h="74521">
                  <a:moveTo>
                    <a:pt x="109947" y="0"/>
                  </a:moveTo>
                  <a:lnTo>
                    <a:pt x="44077" y="0"/>
                  </a:lnTo>
                  <a:lnTo>
                    <a:pt x="35265" y="0"/>
                  </a:lnTo>
                  <a:cubicBezTo>
                    <a:pt x="15793" y="0"/>
                    <a:pt x="0" y="15793"/>
                    <a:pt x="0" y="35331"/>
                  </a:cubicBezTo>
                  <a:lnTo>
                    <a:pt x="0" y="39162"/>
                  </a:lnTo>
                  <a:cubicBezTo>
                    <a:pt x="0" y="58719"/>
                    <a:pt x="15793" y="74521"/>
                    <a:pt x="35294" y="74521"/>
                  </a:cubicBezTo>
                  <a:lnTo>
                    <a:pt x="101230" y="74521"/>
                  </a:lnTo>
                  <a:lnTo>
                    <a:pt x="109947" y="74521"/>
                  </a:lnTo>
                  <a:cubicBezTo>
                    <a:pt x="129457" y="74521"/>
                    <a:pt x="145297" y="58653"/>
                    <a:pt x="145297" y="39162"/>
                  </a:cubicBezTo>
                  <a:lnTo>
                    <a:pt x="145260" y="35284"/>
                  </a:lnTo>
                  <a:cubicBezTo>
                    <a:pt x="145297" y="15793"/>
                    <a:pt x="129457" y="0"/>
                    <a:pt x="109947" y="0"/>
                  </a:cubicBezTo>
                  <a:close/>
                </a:path>
              </a:pathLst>
            </a:custGeom>
            <a:grpFill/>
            <a:ln w="9389" cap="flat">
              <a:noFill/>
              <a:prstDash val="solid"/>
              <a:miter/>
            </a:ln>
          </p:spPr>
          <p:txBody>
            <a:bodyPr rtlCol="0" anchor="ctr"/>
            <a:lstStyle/>
            <a:p>
              <a:endParaRPr lang="en-US"/>
            </a:p>
          </p:txBody>
        </p:sp>
        <p:sp>
          <p:nvSpPr>
            <p:cNvPr id="43" name="Freeform 42">
              <a:extLst>
                <a:ext uri="{FF2B5EF4-FFF2-40B4-BE49-F238E27FC236}">
                  <a16:creationId xmlns:a16="http://schemas.microsoft.com/office/drawing/2014/main" id="{08C2EDFB-37A5-214C-89FA-8B6D5094750A}"/>
                </a:ext>
              </a:extLst>
            </p:cNvPr>
            <p:cNvSpPr/>
            <p:nvPr/>
          </p:nvSpPr>
          <p:spPr>
            <a:xfrm>
              <a:off x="5777404" y="3098800"/>
              <a:ext cx="637861" cy="661050"/>
            </a:xfrm>
            <a:custGeom>
              <a:avLst/>
              <a:gdLst>
                <a:gd name="connsiteX0" fmla="*/ 602549 w 637861"/>
                <a:gd name="connsiteY0" fmla="*/ 215592 h 661050"/>
                <a:gd name="connsiteX1" fmla="*/ 586992 w 637861"/>
                <a:gd name="connsiteY1" fmla="*/ 215592 h 661050"/>
                <a:gd name="connsiteX2" fmla="*/ 586992 w 637861"/>
                <a:gd name="connsiteY2" fmla="*/ 44662 h 661050"/>
                <a:gd name="connsiteX3" fmla="*/ 542321 w 637861"/>
                <a:gd name="connsiteY3" fmla="*/ 0 h 661050"/>
                <a:gd name="connsiteX4" fmla="*/ 247603 w 637861"/>
                <a:gd name="connsiteY4" fmla="*/ 0 h 661050"/>
                <a:gd name="connsiteX5" fmla="*/ 202941 w 637861"/>
                <a:gd name="connsiteY5" fmla="*/ 44662 h 661050"/>
                <a:gd name="connsiteX6" fmla="*/ 202941 w 637861"/>
                <a:gd name="connsiteY6" fmla="*/ 167298 h 661050"/>
                <a:gd name="connsiteX7" fmla="*/ 82050 w 637861"/>
                <a:gd name="connsiteY7" fmla="*/ 236093 h 661050"/>
                <a:gd name="connsiteX8" fmla="*/ 0 w 637861"/>
                <a:gd name="connsiteY8" fmla="*/ 398363 h 661050"/>
                <a:gd name="connsiteX9" fmla="*/ 1472 w 637861"/>
                <a:gd name="connsiteY9" fmla="*/ 424599 h 661050"/>
                <a:gd name="connsiteX10" fmla="*/ 2377 w 637861"/>
                <a:gd name="connsiteY10" fmla="*/ 431722 h 661050"/>
                <a:gd name="connsiteX11" fmla="*/ 5595 w 637861"/>
                <a:gd name="connsiteY11" fmla="*/ 449214 h 661050"/>
                <a:gd name="connsiteX12" fmla="*/ 6915 w 637861"/>
                <a:gd name="connsiteY12" fmla="*/ 455157 h 661050"/>
                <a:gd name="connsiteX13" fmla="*/ 12887 w 637861"/>
                <a:gd name="connsiteY13" fmla="*/ 473318 h 661050"/>
                <a:gd name="connsiteX14" fmla="*/ 16482 w 637861"/>
                <a:gd name="connsiteY14" fmla="*/ 481403 h 661050"/>
                <a:gd name="connsiteX15" fmla="*/ 20557 w 637861"/>
                <a:gd name="connsiteY15" fmla="*/ 489536 h 661050"/>
                <a:gd name="connsiteX16" fmla="*/ 25671 w 637861"/>
                <a:gd name="connsiteY16" fmla="*/ 498470 h 661050"/>
                <a:gd name="connsiteX17" fmla="*/ 27020 w 637861"/>
                <a:gd name="connsiteY17" fmla="*/ 500404 h 661050"/>
                <a:gd name="connsiteX18" fmla="*/ 149298 w 637861"/>
                <a:gd name="connsiteY18" fmla="*/ 565670 h 661050"/>
                <a:gd name="connsiteX19" fmla="*/ 202941 w 637861"/>
                <a:gd name="connsiteY19" fmla="*/ 565670 h 661050"/>
                <a:gd name="connsiteX20" fmla="*/ 202941 w 637861"/>
                <a:gd name="connsiteY20" fmla="*/ 616417 h 661050"/>
                <a:gd name="connsiteX21" fmla="*/ 247603 w 637861"/>
                <a:gd name="connsiteY21" fmla="*/ 661051 h 661050"/>
                <a:gd name="connsiteX22" fmla="*/ 542311 w 637861"/>
                <a:gd name="connsiteY22" fmla="*/ 661051 h 661050"/>
                <a:gd name="connsiteX23" fmla="*/ 586982 w 637861"/>
                <a:gd name="connsiteY23" fmla="*/ 616417 h 661050"/>
                <a:gd name="connsiteX24" fmla="*/ 586982 w 637861"/>
                <a:gd name="connsiteY24" fmla="*/ 554519 h 661050"/>
                <a:gd name="connsiteX25" fmla="*/ 593794 w 637861"/>
                <a:gd name="connsiteY25" fmla="*/ 554519 h 661050"/>
                <a:gd name="connsiteX26" fmla="*/ 593794 w 637861"/>
                <a:gd name="connsiteY26" fmla="*/ 554481 h 661050"/>
                <a:gd name="connsiteX27" fmla="*/ 602483 w 637861"/>
                <a:gd name="connsiteY27" fmla="*/ 554481 h 661050"/>
                <a:gd name="connsiteX28" fmla="*/ 637824 w 637861"/>
                <a:gd name="connsiteY28" fmla="*/ 519140 h 661050"/>
                <a:gd name="connsiteX29" fmla="*/ 637862 w 637861"/>
                <a:gd name="connsiteY29" fmla="*/ 515291 h 661050"/>
                <a:gd name="connsiteX30" fmla="*/ 602511 w 637861"/>
                <a:gd name="connsiteY30" fmla="*/ 480026 h 661050"/>
                <a:gd name="connsiteX31" fmla="*/ 593794 w 637861"/>
                <a:gd name="connsiteY31" fmla="*/ 480026 h 661050"/>
                <a:gd name="connsiteX32" fmla="*/ 536632 w 637861"/>
                <a:gd name="connsiteY32" fmla="*/ 480026 h 661050"/>
                <a:gd name="connsiteX33" fmla="*/ 527820 w 637861"/>
                <a:gd name="connsiteY33" fmla="*/ 480026 h 661050"/>
                <a:gd name="connsiteX34" fmla="*/ 492555 w 637861"/>
                <a:gd name="connsiteY34" fmla="*/ 515320 h 661050"/>
                <a:gd name="connsiteX35" fmla="*/ 492555 w 637861"/>
                <a:gd name="connsiteY35" fmla="*/ 519235 h 661050"/>
                <a:gd name="connsiteX36" fmla="*/ 527848 w 637861"/>
                <a:gd name="connsiteY36" fmla="*/ 554547 h 661050"/>
                <a:gd name="connsiteX37" fmla="*/ 555906 w 637861"/>
                <a:gd name="connsiteY37" fmla="*/ 554547 h 661050"/>
                <a:gd name="connsiteX38" fmla="*/ 555906 w 637861"/>
                <a:gd name="connsiteY38" fmla="*/ 578454 h 661050"/>
                <a:gd name="connsiteX39" fmla="*/ 234008 w 637861"/>
                <a:gd name="connsiteY39" fmla="*/ 578454 h 661050"/>
                <a:gd name="connsiteX40" fmla="*/ 234008 w 637861"/>
                <a:gd name="connsiteY40" fmla="*/ 257773 h 661050"/>
                <a:gd name="connsiteX41" fmla="*/ 273689 w 637861"/>
                <a:gd name="connsiteY41" fmla="*/ 231036 h 661050"/>
                <a:gd name="connsiteX42" fmla="*/ 363560 w 637861"/>
                <a:gd name="connsiteY42" fmla="*/ 146779 h 661050"/>
                <a:gd name="connsiteX43" fmla="*/ 304982 w 637861"/>
                <a:gd name="connsiteY43" fmla="*/ 110702 h 661050"/>
                <a:gd name="connsiteX44" fmla="*/ 234008 w 637861"/>
                <a:gd name="connsiteY44" fmla="*/ 149816 h 661050"/>
                <a:gd name="connsiteX45" fmla="*/ 234008 w 637861"/>
                <a:gd name="connsiteY45" fmla="*/ 70776 h 661050"/>
                <a:gd name="connsiteX46" fmla="*/ 555906 w 637861"/>
                <a:gd name="connsiteY46" fmla="*/ 70823 h 661050"/>
                <a:gd name="connsiteX47" fmla="*/ 555906 w 637861"/>
                <a:gd name="connsiteY47" fmla="*/ 215573 h 661050"/>
                <a:gd name="connsiteX48" fmla="*/ 536632 w 637861"/>
                <a:gd name="connsiteY48" fmla="*/ 215573 h 661050"/>
                <a:gd name="connsiteX49" fmla="*/ 536632 w 637861"/>
                <a:gd name="connsiteY49" fmla="*/ 215611 h 661050"/>
                <a:gd name="connsiteX50" fmla="*/ 527867 w 637861"/>
                <a:gd name="connsiteY50" fmla="*/ 215611 h 661050"/>
                <a:gd name="connsiteX51" fmla="*/ 492507 w 637861"/>
                <a:gd name="connsiteY51" fmla="*/ 250961 h 661050"/>
                <a:gd name="connsiteX52" fmla="*/ 492507 w 637861"/>
                <a:gd name="connsiteY52" fmla="*/ 254792 h 661050"/>
                <a:gd name="connsiteX53" fmla="*/ 527820 w 637861"/>
                <a:gd name="connsiteY53" fmla="*/ 290095 h 661050"/>
                <a:gd name="connsiteX54" fmla="*/ 536584 w 637861"/>
                <a:gd name="connsiteY54" fmla="*/ 290095 h 661050"/>
                <a:gd name="connsiteX55" fmla="*/ 593747 w 637861"/>
                <a:gd name="connsiteY55" fmla="*/ 290095 h 661050"/>
                <a:gd name="connsiteX56" fmla="*/ 602530 w 637861"/>
                <a:gd name="connsiteY56" fmla="*/ 290095 h 661050"/>
                <a:gd name="connsiteX57" fmla="*/ 637824 w 637861"/>
                <a:gd name="connsiteY57" fmla="*/ 254792 h 661050"/>
                <a:gd name="connsiteX58" fmla="*/ 637824 w 637861"/>
                <a:gd name="connsiteY58" fmla="*/ 250858 h 661050"/>
                <a:gd name="connsiteX59" fmla="*/ 602549 w 637861"/>
                <a:gd name="connsiteY59" fmla="*/ 215592 h 661050"/>
                <a:gd name="connsiteX60" fmla="*/ 394919 w 637861"/>
                <a:gd name="connsiteY60" fmla="*/ 594134 h 661050"/>
                <a:gd name="connsiteX61" fmla="*/ 417278 w 637861"/>
                <a:gd name="connsiteY61" fmla="*/ 616474 h 661050"/>
                <a:gd name="connsiteX62" fmla="*/ 394919 w 637861"/>
                <a:gd name="connsiteY62" fmla="*/ 638805 h 661050"/>
                <a:gd name="connsiteX63" fmla="*/ 372626 w 637861"/>
                <a:gd name="connsiteY63" fmla="*/ 616474 h 661050"/>
                <a:gd name="connsiteX64" fmla="*/ 394919 w 637861"/>
                <a:gd name="connsiteY64" fmla="*/ 594134 h 661050"/>
                <a:gd name="connsiteX65" fmla="*/ 442119 w 637861"/>
                <a:gd name="connsiteY65" fmla="*/ 43001 h 661050"/>
                <a:gd name="connsiteX66" fmla="*/ 347814 w 637861"/>
                <a:gd name="connsiteY66" fmla="*/ 43001 h 661050"/>
                <a:gd name="connsiteX67" fmla="*/ 342399 w 637861"/>
                <a:gd name="connsiteY67" fmla="*/ 37624 h 661050"/>
                <a:gd name="connsiteX68" fmla="*/ 347814 w 637861"/>
                <a:gd name="connsiteY68" fmla="*/ 32199 h 661050"/>
                <a:gd name="connsiteX69" fmla="*/ 442119 w 637861"/>
                <a:gd name="connsiteY69" fmla="*/ 32199 h 661050"/>
                <a:gd name="connsiteX70" fmla="*/ 447496 w 637861"/>
                <a:gd name="connsiteY70" fmla="*/ 37624 h 661050"/>
                <a:gd name="connsiteX71" fmla="*/ 442119 w 637861"/>
                <a:gd name="connsiteY71" fmla="*/ 43001 h 661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637861" h="661050">
                  <a:moveTo>
                    <a:pt x="602549" y="215592"/>
                  </a:moveTo>
                  <a:lnTo>
                    <a:pt x="586992" y="215592"/>
                  </a:lnTo>
                  <a:lnTo>
                    <a:pt x="586992" y="44662"/>
                  </a:lnTo>
                  <a:cubicBezTo>
                    <a:pt x="586992" y="20095"/>
                    <a:pt x="566897" y="0"/>
                    <a:pt x="542321" y="0"/>
                  </a:cubicBezTo>
                  <a:lnTo>
                    <a:pt x="247603" y="0"/>
                  </a:lnTo>
                  <a:cubicBezTo>
                    <a:pt x="223036" y="0"/>
                    <a:pt x="202941" y="20104"/>
                    <a:pt x="202941" y="44662"/>
                  </a:cubicBezTo>
                  <a:lnTo>
                    <a:pt x="202941" y="167298"/>
                  </a:lnTo>
                  <a:cubicBezTo>
                    <a:pt x="143495" y="200903"/>
                    <a:pt x="82182" y="236008"/>
                    <a:pt x="82050" y="236093"/>
                  </a:cubicBezTo>
                  <a:cubicBezTo>
                    <a:pt x="48766" y="249792"/>
                    <a:pt x="0" y="293991"/>
                    <a:pt x="0" y="398363"/>
                  </a:cubicBezTo>
                  <a:cubicBezTo>
                    <a:pt x="0" y="407684"/>
                    <a:pt x="613" y="416288"/>
                    <a:pt x="1472" y="424599"/>
                  </a:cubicBezTo>
                  <a:cubicBezTo>
                    <a:pt x="1745" y="427034"/>
                    <a:pt x="2047" y="429373"/>
                    <a:pt x="2377" y="431722"/>
                  </a:cubicBezTo>
                  <a:cubicBezTo>
                    <a:pt x="3236" y="437826"/>
                    <a:pt x="4311" y="443666"/>
                    <a:pt x="5595" y="449214"/>
                  </a:cubicBezTo>
                  <a:cubicBezTo>
                    <a:pt x="6057" y="451195"/>
                    <a:pt x="6415" y="453261"/>
                    <a:pt x="6915" y="455157"/>
                  </a:cubicBezTo>
                  <a:cubicBezTo>
                    <a:pt x="8642" y="461572"/>
                    <a:pt x="10642" y="467592"/>
                    <a:pt x="12887" y="473318"/>
                  </a:cubicBezTo>
                  <a:cubicBezTo>
                    <a:pt x="14019" y="476158"/>
                    <a:pt x="15246" y="478743"/>
                    <a:pt x="16482" y="481403"/>
                  </a:cubicBezTo>
                  <a:cubicBezTo>
                    <a:pt x="17802" y="484205"/>
                    <a:pt x="19133" y="486960"/>
                    <a:pt x="20557" y="489536"/>
                  </a:cubicBezTo>
                  <a:cubicBezTo>
                    <a:pt x="22208" y="492640"/>
                    <a:pt x="23859" y="495630"/>
                    <a:pt x="25671" y="498470"/>
                  </a:cubicBezTo>
                  <a:cubicBezTo>
                    <a:pt x="26105" y="499130"/>
                    <a:pt x="26576" y="499734"/>
                    <a:pt x="27020" y="500404"/>
                  </a:cubicBezTo>
                  <a:cubicBezTo>
                    <a:pt x="70002" y="565378"/>
                    <a:pt x="149298" y="565670"/>
                    <a:pt x="149298" y="565670"/>
                  </a:cubicBezTo>
                  <a:lnTo>
                    <a:pt x="202941" y="565670"/>
                  </a:lnTo>
                  <a:lnTo>
                    <a:pt x="202941" y="616417"/>
                  </a:lnTo>
                  <a:cubicBezTo>
                    <a:pt x="202941" y="640956"/>
                    <a:pt x="223036" y="661051"/>
                    <a:pt x="247603" y="661051"/>
                  </a:cubicBezTo>
                  <a:lnTo>
                    <a:pt x="542311" y="661051"/>
                  </a:lnTo>
                  <a:cubicBezTo>
                    <a:pt x="566887" y="661051"/>
                    <a:pt x="586982" y="640947"/>
                    <a:pt x="586982" y="616417"/>
                  </a:cubicBezTo>
                  <a:lnTo>
                    <a:pt x="586982" y="554519"/>
                  </a:lnTo>
                  <a:lnTo>
                    <a:pt x="593794" y="554519"/>
                  </a:lnTo>
                  <a:lnTo>
                    <a:pt x="593794" y="554481"/>
                  </a:lnTo>
                  <a:lnTo>
                    <a:pt x="602483" y="554481"/>
                  </a:lnTo>
                  <a:cubicBezTo>
                    <a:pt x="622021" y="554481"/>
                    <a:pt x="637862" y="538679"/>
                    <a:pt x="637824" y="519140"/>
                  </a:cubicBezTo>
                  <a:lnTo>
                    <a:pt x="637862" y="515291"/>
                  </a:lnTo>
                  <a:cubicBezTo>
                    <a:pt x="637824" y="495781"/>
                    <a:pt x="622021" y="480026"/>
                    <a:pt x="602511" y="480026"/>
                  </a:cubicBezTo>
                  <a:lnTo>
                    <a:pt x="593794" y="480026"/>
                  </a:lnTo>
                  <a:lnTo>
                    <a:pt x="536632" y="480026"/>
                  </a:lnTo>
                  <a:lnTo>
                    <a:pt x="527820" y="480026"/>
                  </a:lnTo>
                  <a:cubicBezTo>
                    <a:pt x="508310" y="480026"/>
                    <a:pt x="492555" y="495819"/>
                    <a:pt x="492555" y="515320"/>
                  </a:cubicBezTo>
                  <a:lnTo>
                    <a:pt x="492555" y="519235"/>
                  </a:lnTo>
                  <a:cubicBezTo>
                    <a:pt x="492555" y="538688"/>
                    <a:pt x="508348" y="554547"/>
                    <a:pt x="527848" y="554547"/>
                  </a:cubicBezTo>
                  <a:lnTo>
                    <a:pt x="555906" y="554547"/>
                  </a:lnTo>
                  <a:lnTo>
                    <a:pt x="555906" y="578454"/>
                  </a:lnTo>
                  <a:lnTo>
                    <a:pt x="234008" y="578454"/>
                  </a:lnTo>
                  <a:lnTo>
                    <a:pt x="234008" y="257773"/>
                  </a:lnTo>
                  <a:cubicBezTo>
                    <a:pt x="250178" y="247518"/>
                    <a:pt x="265151" y="237650"/>
                    <a:pt x="273689" y="231036"/>
                  </a:cubicBezTo>
                  <a:cubicBezTo>
                    <a:pt x="316945" y="197582"/>
                    <a:pt x="358003" y="170940"/>
                    <a:pt x="363560" y="146779"/>
                  </a:cubicBezTo>
                  <a:cubicBezTo>
                    <a:pt x="370796" y="115428"/>
                    <a:pt x="346729" y="89012"/>
                    <a:pt x="304982" y="110702"/>
                  </a:cubicBezTo>
                  <a:cubicBezTo>
                    <a:pt x="291831" y="117532"/>
                    <a:pt x="264839" y="132505"/>
                    <a:pt x="234008" y="149816"/>
                  </a:cubicBezTo>
                  <a:lnTo>
                    <a:pt x="234008" y="70776"/>
                  </a:lnTo>
                  <a:lnTo>
                    <a:pt x="555906" y="70823"/>
                  </a:lnTo>
                  <a:lnTo>
                    <a:pt x="555906" y="215573"/>
                  </a:lnTo>
                  <a:lnTo>
                    <a:pt x="536632" y="215573"/>
                  </a:lnTo>
                  <a:lnTo>
                    <a:pt x="536632" y="215611"/>
                  </a:lnTo>
                  <a:lnTo>
                    <a:pt x="527867" y="215611"/>
                  </a:lnTo>
                  <a:cubicBezTo>
                    <a:pt x="508348" y="215611"/>
                    <a:pt x="492507" y="231404"/>
                    <a:pt x="492507" y="250961"/>
                  </a:cubicBezTo>
                  <a:lnTo>
                    <a:pt x="492507" y="254792"/>
                  </a:lnTo>
                  <a:cubicBezTo>
                    <a:pt x="492507" y="274340"/>
                    <a:pt x="508348" y="290095"/>
                    <a:pt x="527820" y="290095"/>
                  </a:cubicBezTo>
                  <a:lnTo>
                    <a:pt x="536584" y="290095"/>
                  </a:lnTo>
                  <a:lnTo>
                    <a:pt x="593747" y="290095"/>
                  </a:lnTo>
                  <a:lnTo>
                    <a:pt x="602530" y="290095"/>
                  </a:lnTo>
                  <a:cubicBezTo>
                    <a:pt x="622021" y="290095"/>
                    <a:pt x="637824" y="274302"/>
                    <a:pt x="637824" y="254792"/>
                  </a:cubicBezTo>
                  <a:lnTo>
                    <a:pt x="637824" y="250858"/>
                  </a:lnTo>
                  <a:cubicBezTo>
                    <a:pt x="637862" y="231432"/>
                    <a:pt x="622069" y="215592"/>
                    <a:pt x="602549" y="215592"/>
                  </a:cubicBezTo>
                  <a:close/>
                  <a:moveTo>
                    <a:pt x="394919" y="594134"/>
                  </a:moveTo>
                  <a:cubicBezTo>
                    <a:pt x="407297" y="594134"/>
                    <a:pt x="417278" y="604125"/>
                    <a:pt x="417278" y="616474"/>
                  </a:cubicBezTo>
                  <a:cubicBezTo>
                    <a:pt x="417278" y="628852"/>
                    <a:pt x="407288" y="638805"/>
                    <a:pt x="394919" y="638805"/>
                  </a:cubicBezTo>
                  <a:cubicBezTo>
                    <a:pt x="382589" y="638805"/>
                    <a:pt x="372626" y="628823"/>
                    <a:pt x="372626" y="616474"/>
                  </a:cubicBezTo>
                  <a:cubicBezTo>
                    <a:pt x="372645" y="604162"/>
                    <a:pt x="382636" y="594134"/>
                    <a:pt x="394919" y="594134"/>
                  </a:cubicBezTo>
                  <a:close/>
                  <a:moveTo>
                    <a:pt x="442119" y="43001"/>
                  </a:moveTo>
                  <a:lnTo>
                    <a:pt x="347814" y="43001"/>
                  </a:lnTo>
                  <a:cubicBezTo>
                    <a:pt x="344851" y="43001"/>
                    <a:pt x="342399" y="40596"/>
                    <a:pt x="342399" y="37624"/>
                  </a:cubicBezTo>
                  <a:cubicBezTo>
                    <a:pt x="342399" y="34605"/>
                    <a:pt x="344851" y="32199"/>
                    <a:pt x="347814" y="32199"/>
                  </a:cubicBezTo>
                  <a:lnTo>
                    <a:pt x="442119" y="32199"/>
                  </a:lnTo>
                  <a:cubicBezTo>
                    <a:pt x="445081" y="32199"/>
                    <a:pt x="447496" y="34596"/>
                    <a:pt x="447496" y="37624"/>
                  </a:cubicBezTo>
                  <a:cubicBezTo>
                    <a:pt x="447496" y="40586"/>
                    <a:pt x="445081" y="43001"/>
                    <a:pt x="442119" y="43001"/>
                  </a:cubicBezTo>
                  <a:close/>
                </a:path>
              </a:pathLst>
            </a:custGeom>
            <a:grpFill/>
            <a:ln w="9389" cap="flat">
              <a:noFill/>
              <a:prstDash val="solid"/>
              <a:miter/>
            </a:ln>
          </p:spPr>
          <p:txBody>
            <a:bodyPr rtlCol="0" anchor="ctr"/>
            <a:lstStyle/>
            <a:p>
              <a:endParaRPr lang="en-US"/>
            </a:p>
          </p:txBody>
        </p:sp>
        <p:sp>
          <p:nvSpPr>
            <p:cNvPr id="44" name="Freeform 43">
              <a:extLst>
                <a:ext uri="{FF2B5EF4-FFF2-40B4-BE49-F238E27FC236}">
                  <a16:creationId xmlns:a16="http://schemas.microsoft.com/office/drawing/2014/main" id="{759B0E68-24B3-F54D-9FE7-C9FF53EFBE4F}"/>
                </a:ext>
              </a:extLst>
            </p:cNvPr>
            <p:cNvSpPr/>
            <p:nvPr/>
          </p:nvSpPr>
          <p:spPr>
            <a:xfrm>
              <a:off x="6269921" y="3490681"/>
              <a:ext cx="145316" cy="74521"/>
            </a:xfrm>
            <a:custGeom>
              <a:avLst/>
              <a:gdLst>
                <a:gd name="connsiteX0" fmla="*/ 109994 w 145316"/>
                <a:gd name="connsiteY0" fmla="*/ 0 h 74521"/>
                <a:gd name="connsiteX1" fmla="*/ 101277 w 145316"/>
                <a:gd name="connsiteY1" fmla="*/ 0 h 74521"/>
                <a:gd name="connsiteX2" fmla="*/ 35313 w 145316"/>
                <a:gd name="connsiteY2" fmla="*/ 0 h 74521"/>
                <a:gd name="connsiteX3" fmla="*/ 0 w 145316"/>
                <a:gd name="connsiteY3" fmla="*/ 35341 h 74521"/>
                <a:gd name="connsiteX4" fmla="*/ 0 w 145316"/>
                <a:gd name="connsiteY4" fmla="*/ 39209 h 74521"/>
                <a:gd name="connsiteX5" fmla="*/ 35313 w 145316"/>
                <a:gd name="connsiteY5" fmla="*/ 74521 h 74521"/>
                <a:gd name="connsiteX6" fmla="*/ 44077 w 145316"/>
                <a:gd name="connsiteY6" fmla="*/ 74521 h 74521"/>
                <a:gd name="connsiteX7" fmla="*/ 101239 w 145316"/>
                <a:gd name="connsiteY7" fmla="*/ 74521 h 74521"/>
                <a:gd name="connsiteX8" fmla="*/ 109975 w 145316"/>
                <a:gd name="connsiteY8" fmla="*/ 74521 h 74521"/>
                <a:gd name="connsiteX9" fmla="*/ 145316 w 145316"/>
                <a:gd name="connsiteY9" fmla="*/ 39209 h 74521"/>
                <a:gd name="connsiteX10" fmla="*/ 145316 w 145316"/>
                <a:gd name="connsiteY10" fmla="*/ 35341 h 74521"/>
                <a:gd name="connsiteX11" fmla="*/ 109994 w 145316"/>
                <a:gd name="connsiteY11" fmla="*/ 0 h 74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5316" h="74521">
                  <a:moveTo>
                    <a:pt x="109994" y="0"/>
                  </a:moveTo>
                  <a:lnTo>
                    <a:pt x="101277" y="0"/>
                  </a:lnTo>
                  <a:lnTo>
                    <a:pt x="35313" y="0"/>
                  </a:lnTo>
                  <a:cubicBezTo>
                    <a:pt x="15840" y="0"/>
                    <a:pt x="0" y="15840"/>
                    <a:pt x="0" y="35341"/>
                  </a:cubicBezTo>
                  <a:lnTo>
                    <a:pt x="0" y="39209"/>
                  </a:lnTo>
                  <a:cubicBezTo>
                    <a:pt x="0" y="58728"/>
                    <a:pt x="15802" y="74521"/>
                    <a:pt x="35313" y="74521"/>
                  </a:cubicBezTo>
                  <a:lnTo>
                    <a:pt x="44077" y="74521"/>
                  </a:lnTo>
                  <a:lnTo>
                    <a:pt x="101239" y="74521"/>
                  </a:lnTo>
                  <a:lnTo>
                    <a:pt x="109975" y="74521"/>
                  </a:lnTo>
                  <a:cubicBezTo>
                    <a:pt x="129514" y="74521"/>
                    <a:pt x="145269" y="58728"/>
                    <a:pt x="145316" y="39209"/>
                  </a:cubicBezTo>
                  <a:lnTo>
                    <a:pt x="145316" y="35341"/>
                  </a:lnTo>
                  <a:cubicBezTo>
                    <a:pt x="145307" y="15840"/>
                    <a:pt x="129552" y="0"/>
                    <a:pt x="109994" y="0"/>
                  </a:cubicBezTo>
                  <a:close/>
                </a:path>
              </a:pathLst>
            </a:custGeom>
            <a:grpFill/>
            <a:ln w="9389" cap="flat">
              <a:noFill/>
              <a:prstDash val="solid"/>
              <a:miter/>
            </a:ln>
          </p:spPr>
          <p:txBody>
            <a:bodyPr rtlCol="0" anchor="ctr"/>
            <a:lstStyle/>
            <a:p>
              <a:endParaRPr lang="en-US"/>
            </a:p>
          </p:txBody>
        </p:sp>
      </p:grpSp>
      <p:grpSp>
        <p:nvGrpSpPr>
          <p:cNvPr id="47" name="Graphic 45">
            <a:extLst>
              <a:ext uri="{FF2B5EF4-FFF2-40B4-BE49-F238E27FC236}">
                <a16:creationId xmlns:a16="http://schemas.microsoft.com/office/drawing/2014/main" id="{3182EF45-2E52-4A43-876A-8AB5679D91C9}"/>
              </a:ext>
            </a:extLst>
          </p:cNvPr>
          <p:cNvGrpSpPr/>
          <p:nvPr/>
        </p:nvGrpSpPr>
        <p:grpSpPr>
          <a:xfrm>
            <a:off x="7422323" y="4756241"/>
            <a:ext cx="333572" cy="312724"/>
            <a:chOff x="3657600" y="1143000"/>
            <a:chExt cx="4876800" cy="4572000"/>
          </a:xfrm>
          <a:solidFill>
            <a:schemeClr val="bg1"/>
          </a:solidFill>
        </p:grpSpPr>
        <p:sp>
          <p:nvSpPr>
            <p:cNvPr id="48" name="Freeform 47">
              <a:extLst>
                <a:ext uri="{FF2B5EF4-FFF2-40B4-BE49-F238E27FC236}">
                  <a16:creationId xmlns:a16="http://schemas.microsoft.com/office/drawing/2014/main" id="{FC2224C8-6D84-DA4C-A8BB-FB2373AC774A}"/>
                </a:ext>
              </a:extLst>
            </p:cNvPr>
            <p:cNvSpPr/>
            <p:nvPr/>
          </p:nvSpPr>
          <p:spPr>
            <a:xfrm>
              <a:off x="3657600" y="1714500"/>
              <a:ext cx="4876800" cy="4000500"/>
            </a:xfrm>
            <a:custGeom>
              <a:avLst/>
              <a:gdLst>
                <a:gd name="connsiteX0" fmla="*/ 4733925 w 4876800"/>
                <a:gd name="connsiteY0" fmla="*/ 0 h 4000500"/>
                <a:gd name="connsiteX1" fmla="*/ 4591050 w 4876800"/>
                <a:gd name="connsiteY1" fmla="*/ 0 h 4000500"/>
                <a:gd name="connsiteX2" fmla="*/ 4591050 w 4876800"/>
                <a:gd name="connsiteY2" fmla="*/ 3000375 h 4000500"/>
                <a:gd name="connsiteX3" fmla="*/ 4152900 w 4876800"/>
                <a:gd name="connsiteY3" fmla="*/ 3429000 h 4000500"/>
                <a:gd name="connsiteX4" fmla="*/ 2842613 w 4876800"/>
                <a:gd name="connsiteY4" fmla="*/ 3429000 h 4000500"/>
                <a:gd name="connsiteX5" fmla="*/ 2438400 w 4876800"/>
                <a:gd name="connsiteY5" fmla="*/ 3714750 h 4000500"/>
                <a:gd name="connsiteX6" fmla="*/ 2034188 w 4876800"/>
                <a:gd name="connsiteY6" fmla="*/ 3429000 h 4000500"/>
                <a:gd name="connsiteX7" fmla="*/ 723900 w 4876800"/>
                <a:gd name="connsiteY7" fmla="*/ 3429000 h 4000500"/>
                <a:gd name="connsiteX8" fmla="*/ 285750 w 4876800"/>
                <a:gd name="connsiteY8" fmla="*/ 3000375 h 4000500"/>
                <a:gd name="connsiteX9" fmla="*/ 285750 w 4876800"/>
                <a:gd name="connsiteY9" fmla="*/ 0 h 4000500"/>
                <a:gd name="connsiteX10" fmla="*/ 142875 w 4876800"/>
                <a:gd name="connsiteY10" fmla="*/ 0 h 4000500"/>
                <a:gd name="connsiteX11" fmla="*/ 0 w 4876800"/>
                <a:gd name="connsiteY11" fmla="*/ 142875 h 4000500"/>
                <a:gd name="connsiteX12" fmla="*/ 0 w 4876800"/>
                <a:gd name="connsiteY12" fmla="*/ 3571875 h 4000500"/>
                <a:gd name="connsiteX13" fmla="*/ 142875 w 4876800"/>
                <a:gd name="connsiteY13" fmla="*/ 3714750 h 4000500"/>
                <a:gd name="connsiteX14" fmla="*/ 1748438 w 4876800"/>
                <a:gd name="connsiteY14" fmla="*/ 3714750 h 4000500"/>
                <a:gd name="connsiteX15" fmla="*/ 2152650 w 4876800"/>
                <a:gd name="connsiteY15" fmla="*/ 4000500 h 4000500"/>
                <a:gd name="connsiteX16" fmla="*/ 2724150 w 4876800"/>
                <a:gd name="connsiteY16" fmla="*/ 4000500 h 4000500"/>
                <a:gd name="connsiteX17" fmla="*/ 3128363 w 4876800"/>
                <a:gd name="connsiteY17" fmla="*/ 3714750 h 4000500"/>
                <a:gd name="connsiteX18" fmla="*/ 4733925 w 4876800"/>
                <a:gd name="connsiteY18" fmla="*/ 3714750 h 4000500"/>
                <a:gd name="connsiteX19" fmla="*/ 4876800 w 4876800"/>
                <a:gd name="connsiteY19" fmla="*/ 3571875 h 4000500"/>
                <a:gd name="connsiteX20" fmla="*/ 4876800 w 4876800"/>
                <a:gd name="connsiteY20" fmla="*/ 142875 h 4000500"/>
                <a:gd name="connsiteX21" fmla="*/ 4733925 w 4876800"/>
                <a:gd name="connsiteY21" fmla="*/ 0 h 400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876800" h="4000500">
                  <a:moveTo>
                    <a:pt x="4733925" y="0"/>
                  </a:moveTo>
                  <a:lnTo>
                    <a:pt x="4591050" y="0"/>
                  </a:lnTo>
                  <a:lnTo>
                    <a:pt x="4591050" y="3000375"/>
                  </a:lnTo>
                  <a:cubicBezTo>
                    <a:pt x="4591050" y="3236728"/>
                    <a:pt x="4389254" y="3429000"/>
                    <a:pt x="4152900" y="3429000"/>
                  </a:cubicBezTo>
                  <a:lnTo>
                    <a:pt x="2842613" y="3429000"/>
                  </a:lnTo>
                  <a:cubicBezTo>
                    <a:pt x="2783596" y="3595316"/>
                    <a:pt x="2624671" y="3714750"/>
                    <a:pt x="2438400" y="3714750"/>
                  </a:cubicBezTo>
                  <a:cubicBezTo>
                    <a:pt x="2252129" y="3714750"/>
                    <a:pt x="2093214" y="3595316"/>
                    <a:pt x="2034188" y="3429000"/>
                  </a:cubicBezTo>
                  <a:lnTo>
                    <a:pt x="723900" y="3429000"/>
                  </a:lnTo>
                  <a:cubicBezTo>
                    <a:pt x="487547" y="3429000"/>
                    <a:pt x="285750" y="3236728"/>
                    <a:pt x="285750" y="3000375"/>
                  </a:cubicBezTo>
                  <a:lnTo>
                    <a:pt x="285750" y="0"/>
                  </a:lnTo>
                  <a:lnTo>
                    <a:pt x="142875" y="0"/>
                  </a:lnTo>
                  <a:cubicBezTo>
                    <a:pt x="63903" y="0"/>
                    <a:pt x="0" y="63903"/>
                    <a:pt x="0" y="142875"/>
                  </a:cubicBezTo>
                  <a:lnTo>
                    <a:pt x="0" y="3571875"/>
                  </a:lnTo>
                  <a:cubicBezTo>
                    <a:pt x="0" y="3650847"/>
                    <a:pt x="63903" y="3714750"/>
                    <a:pt x="142875" y="3714750"/>
                  </a:cubicBezTo>
                  <a:lnTo>
                    <a:pt x="1748438" y="3714750"/>
                  </a:lnTo>
                  <a:cubicBezTo>
                    <a:pt x="1807455" y="3881066"/>
                    <a:pt x="1966379" y="4000500"/>
                    <a:pt x="2152650" y="4000500"/>
                  </a:cubicBezTo>
                  <a:lnTo>
                    <a:pt x="2724150" y="4000500"/>
                  </a:lnTo>
                  <a:cubicBezTo>
                    <a:pt x="2910421" y="4000500"/>
                    <a:pt x="3069336" y="3881066"/>
                    <a:pt x="3128363" y="3714750"/>
                  </a:cubicBezTo>
                  <a:lnTo>
                    <a:pt x="4733925" y="3714750"/>
                  </a:lnTo>
                  <a:cubicBezTo>
                    <a:pt x="4812897" y="3714750"/>
                    <a:pt x="4876800" y="3650847"/>
                    <a:pt x="4876800" y="3571875"/>
                  </a:cubicBezTo>
                  <a:lnTo>
                    <a:pt x="4876800" y="142875"/>
                  </a:lnTo>
                  <a:cubicBezTo>
                    <a:pt x="4876800" y="63903"/>
                    <a:pt x="4812897" y="0"/>
                    <a:pt x="4733925" y="0"/>
                  </a:cubicBezTo>
                  <a:close/>
                </a:path>
              </a:pathLst>
            </a:custGeom>
            <a:grpFill/>
            <a:ln w="9525" cap="flat">
              <a:noFill/>
              <a:prstDash val="solid"/>
              <a:miter/>
            </a:ln>
          </p:spPr>
          <p:txBody>
            <a:bodyPr rtlCol="0" anchor="ctr"/>
            <a:lstStyle/>
            <a:p>
              <a:endParaRPr lang="en-US"/>
            </a:p>
          </p:txBody>
        </p:sp>
        <p:sp>
          <p:nvSpPr>
            <p:cNvPr id="49" name="Freeform 48">
              <a:extLst>
                <a:ext uri="{FF2B5EF4-FFF2-40B4-BE49-F238E27FC236}">
                  <a16:creationId xmlns:a16="http://schemas.microsoft.com/office/drawing/2014/main" id="{B8AC1B3C-264C-3C41-9EC3-C03541A58782}"/>
                </a:ext>
              </a:extLst>
            </p:cNvPr>
            <p:cNvSpPr/>
            <p:nvPr/>
          </p:nvSpPr>
          <p:spPr>
            <a:xfrm>
              <a:off x="4810125" y="1143000"/>
              <a:ext cx="1143000" cy="3610070"/>
            </a:xfrm>
            <a:custGeom>
              <a:avLst/>
              <a:gdLst>
                <a:gd name="connsiteX0" fmla="*/ 1143000 w 1143000"/>
                <a:gd name="connsiteY0" fmla="*/ 3610070 h 3610070"/>
                <a:gd name="connsiteX1" fmla="*/ 1143000 w 1143000"/>
                <a:gd name="connsiteY1" fmla="*/ 332842 h 3610070"/>
                <a:gd name="connsiteX2" fmla="*/ 142875 w 1143000"/>
                <a:gd name="connsiteY2" fmla="*/ 0 h 3610070"/>
                <a:gd name="connsiteX3" fmla="*/ 0 w 1143000"/>
                <a:gd name="connsiteY3" fmla="*/ 142875 h 3610070"/>
                <a:gd name="connsiteX4" fmla="*/ 0 w 1143000"/>
                <a:gd name="connsiteY4" fmla="*/ 3000375 h 3610070"/>
                <a:gd name="connsiteX5" fmla="*/ 142875 w 1143000"/>
                <a:gd name="connsiteY5" fmla="*/ 3143250 h 3610070"/>
                <a:gd name="connsiteX6" fmla="*/ 1143000 w 1143000"/>
                <a:gd name="connsiteY6" fmla="*/ 3610070 h 3610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43000" h="3610070">
                  <a:moveTo>
                    <a:pt x="1143000" y="3610070"/>
                  </a:moveTo>
                  <a:lnTo>
                    <a:pt x="1143000" y="332842"/>
                  </a:lnTo>
                  <a:cubicBezTo>
                    <a:pt x="945242" y="167573"/>
                    <a:pt x="627697" y="0"/>
                    <a:pt x="142875" y="0"/>
                  </a:cubicBezTo>
                  <a:cubicBezTo>
                    <a:pt x="63903" y="0"/>
                    <a:pt x="0" y="63903"/>
                    <a:pt x="0" y="142875"/>
                  </a:cubicBezTo>
                  <a:lnTo>
                    <a:pt x="0" y="3000375"/>
                  </a:lnTo>
                  <a:cubicBezTo>
                    <a:pt x="0" y="3079347"/>
                    <a:pt x="63903" y="3143250"/>
                    <a:pt x="142875" y="3143250"/>
                  </a:cubicBezTo>
                  <a:cubicBezTo>
                    <a:pt x="803758" y="3143250"/>
                    <a:pt x="1079354" y="3508791"/>
                    <a:pt x="1143000" y="3610070"/>
                  </a:cubicBezTo>
                  <a:close/>
                </a:path>
              </a:pathLst>
            </a:custGeom>
            <a:grpFill/>
            <a:ln w="9525" cap="flat">
              <a:noFill/>
              <a:prstDash val="solid"/>
              <a:miter/>
            </a:ln>
          </p:spPr>
          <p:txBody>
            <a:bodyPr rtlCol="0" anchor="ctr"/>
            <a:lstStyle/>
            <a:p>
              <a:endParaRPr lang="en-US"/>
            </a:p>
          </p:txBody>
        </p:sp>
        <p:sp>
          <p:nvSpPr>
            <p:cNvPr id="50" name="Freeform 49">
              <a:extLst>
                <a:ext uri="{FF2B5EF4-FFF2-40B4-BE49-F238E27FC236}">
                  <a16:creationId xmlns:a16="http://schemas.microsoft.com/office/drawing/2014/main" id="{390F8BD3-1104-4046-888F-2DF6D36F6F67}"/>
                </a:ext>
              </a:extLst>
            </p:cNvPr>
            <p:cNvSpPr/>
            <p:nvPr/>
          </p:nvSpPr>
          <p:spPr>
            <a:xfrm>
              <a:off x="6238875" y="1428750"/>
              <a:ext cx="1714500" cy="3571875"/>
            </a:xfrm>
            <a:custGeom>
              <a:avLst/>
              <a:gdLst>
                <a:gd name="connsiteX0" fmla="*/ 1571625 w 1714500"/>
                <a:gd name="connsiteY0" fmla="*/ 3429000 h 3571875"/>
                <a:gd name="connsiteX1" fmla="*/ 1714500 w 1714500"/>
                <a:gd name="connsiteY1" fmla="*/ 3286125 h 3571875"/>
                <a:gd name="connsiteX2" fmla="*/ 1714500 w 1714500"/>
                <a:gd name="connsiteY2" fmla="*/ 142875 h 3571875"/>
                <a:gd name="connsiteX3" fmla="*/ 1571625 w 1714500"/>
                <a:gd name="connsiteY3" fmla="*/ 0 h 3571875"/>
                <a:gd name="connsiteX4" fmla="*/ 428625 w 1714500"/>
                <a:gd name="connsiteY4" fmla="*/ 0 h 3571875"/>
                <a:gd name="connsiteX5" fmla="*/ 0 w 1714500"/>
                <a:gd name="connsiteY5" fmla="*/ 146523 h 3571875"/>
                <a:gd name="connsiteX6" fmla="*/ 0 w 1714500"/>
                <a:gd name="connsiteY6" fmla="*/ 3571875 h 3571875"/>
                <a:gd name="connsiteX7" fmla="*/ 142875 w 1714500"/>
                <a:gd name="connsiteY7" fmla="*/ 3429000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14500" h="3571875">
                  <a:moveTo>
                    <a:pt x="1571625" y="3429000"/>
                  </a:moveTo>
                  <a:cubicBezTo>
                    <a:pt x="1650597" y="3429000"/>
                    <a:pt x="1714500" y="3365097"/>
                    <a:pt x="1714500" y="3286125"/>
                  </a:cubicBezTo>
                  <a:lnTo>
                    <a:pt x="1714500" y="142875"/>
                  </a:lnTo>
                  <a:cubicBezTo>
                    <a:pt x="1714500" y="63903"/>
                    <a:pt x="1650597" y="0"/>
                    <a:pt x="1571625" y="0"/>
                  </a:cubicBezTo>
                  <a:lnTo>
                    <a:pt x="428625" y="0"/>
                  </a:lnTo>
                  <a:cubicBezTo>
                    <a:pt x="267195" y="0"/>
                    <a:pt x="119767" y="55864"/>
                    <a:pt x="0" y="146523"/>
                  </a:cubicBezTo>
                  <a:lnTo>
                    <a:pt x="0" y="3571875"/>
                  </a:lnTo>
                  <a:cubicBezTo>
                    <a:pt x="0" y="3493046"/>
                    <a:pt x="64046" y="3429000"/>
                    <a:pt x="142875" y="3429000"/>
                  </a:cubicBezTo>
                  <a:close/>
                </a:path>
              </a:pathLst>
            </a:custGeom>
            <a:grpFill/>
            <a:ln w="9525" cap="flat">
              <a:noFill/>
              <a:prstDash val="solid"/>
              <a:miter/>
            </a:ln>
          </p:spPr>
          <p:txBody>
            <a:bodyPr rtlCol="0" anchor="ctr"/>
            <a:lstStyle/>
            <a:p>
              <a:endParaRPr lang="en-US"/>
            </a:p>
          </p:txBody>
        </p:sp>
        <p:sp>
          <p:nvSpPr>
            <p:cNvPr id="51" name="Freeform 50">
              <a:extLst>
                <a:ext uri="{FF2B5EF4-FFF2-40B4-BE49-F238E27FC236}">
                  <a16:creationId xmlns:a16="http://schemas.microsoft.com/office/drawing/2014/main" id="{0D82A4DC-53FF-7E40-A21B-009CEDF20AF9}"/>
                </a:ext>
              </a:extLst>
            </p:cNvPr>
            <p:cNvSpPr/>
            <p:nvPr/>
          </p:nvSpPr>
          <p:spPr>
            <a:xfrm>
              <a:off x="4238625" y="1428750"/>
              <a:ext cx="1436827" cy="3429000"/>
            </a:xfrm>
            <a:custGeom>
              <a:avLst/>
              <a:gdLst>
                <a:gd name="connsiteX0" fmla="*/ 142875 w 1436827"/>
                <a:gd name="connsiteY0" fmla="*/ 0 h 3429000"/>
                <a:gd name="connsiteX1" fmla="*/ 0 w 1436827"/>
                <a:gd name="connsiteY1" fmla="*/ 142875 h 3429000"/>
                <a:gd name="connsiteX2" fmla="*/ 0 w 1436827"/>
                <a:gd name="connsiteY2" fmla="*/ 3286125 h 3429000"/>
                <a:gd name="connsiteX3" fmla="*/ 142875 w 1436827"/>
                <a:gd name="connsiteY3" fmla="*/ 3429000 h 3429000"/>
                <a:gd name="connsiteX4" fmla="*/ 1436827 w 1436827"/>
                <a:gd name="connsiteY4" fmla="*/ 3429000 h 3429000"/>
                <a:gd name="connsiteX5" fmla="*/ 714375 w 1436827"/>
                <a:gd name="connsiteY5" fmla="*/ 3143250 h 3429000"/>
                <a:gd name="connsiteX6" fmla="*/ 285750 w 1436827"/>
                <a:gd name="connsiteY6" fmla="*/ 2714625 h 3429000"/>
                <a:gd name="connsiteX7" fmla="*/ 285750 w 1436827"/>
                <a:gd name="connsiteY7" fmla="*/ 0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36827" h="3429000">
                  <a:moveTo>
                    <a:pt x="142875" y="0"/>
                  </a:moveTo>
                  <a:cubicBezTo>
                    <a:pt x="63903" y="0"/>
                    <a:pt x="0" y="63903"/>
                    <a:pt x="0" y="142875"/>
                  </a:cubicBezTo>
                  <a:lnTo>
                    <a:pt x="0" y="3286125"/>
                  </a:lnTo>
                  <a:cubicBezTo>
                    <a:pt x="0" y="3365097"/>
                    <a:pt x="63903" y="3429000"/>
                    <a:pt x="142875" y="3429000"/>
                  </a:cubicBezTo>
                  <a:lnTo>
                    <a:pt x="1436827" y="3429000"/>
                  </a:lnTo>
                  <a:cubicBezTo>
                    <a:pt x="1356808" y="3332007"/>
                    <a:pt x="1146962" y="3143250"/>
                    <a:pt x="714375" y="3143250"/>
                  </a:cubicBezTo>
                  <a:cubicBezTo>
                    <a:pt x="478022" y="3143250"/>
                    <a:pt x="285750" y="2950978"/>
                    <a:pt x="285750" y="2714625"/>
                  </a:cubicBezTo>
                  <a:lnTo>
                    <a:pt x="285750"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22868913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Graphic 16">
            <a:extLst>
              <a:ext uri="{FF2B5EF4-FFF2-40B4-BE49-F238E27FC236}">
                <a16:creationId xmlns:a16="http://schemas.microsoft.com/office/drawing/2014/main" id="{65BE7D3D-28F3-AC4D-B0A7-390F6DA81D4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16200000" flipH="1">
            <a:off x="-786708" y="3922360"/>
            <a:ext cx="3722348" cy="2148929"/>
          </a:xfrm>
          <a:prstGeom prst="rect">
            <a:avLst/>
          </a:prstGeom>
        </p:spPr>
      </p:pic>
      <p:sp>
        <p:nvSpPr>
          <p:cNvPr id="2" name="TextBox 1">
            <a:extLst>
              <a:ext uri="{FF2B5EF4-FFF2-40B4-BE49-F238E27FC236}">
                <a16:creationId xmlns:a16="http://schemas.microsoft.com/office/drawing/2014/main" id="{4545D44B-5478-5A47-BA3F-400621968C8B}"/>
              </a:ext>
            </a:extLst>
          </p:cNvPr>
          <p:cNvSpPr txBox="1"/>
          <p:nvPr/>
        </p:nvSpPr>
        <p:spPr>
          <a:xfrm>
            <a:off x="1729332" y="2121869"/>
            <a:ext cx="2092239" cy="646331"/>
          </a:xfrm>
          <a:prstGeom prst="rect">
            <a:avLst/>
          </a:prstGeom>
          <a:noFill/>
        </p:spPr>
        <p:txBody>
          <a:bodyPr wrap="none" rtlCol="0">
            <a:spAutoFit/>
          </a:bodyPr>
          <a:lstStyle>
            <a:defPPr>
              <a:defRPr lang="en-US"/>
            </a:defPPr>
            <a:lvl1pPr>
              <a:defRPr sz="3600">
                <a:latin typeface="Koh Santepheap" pitchFamily="2" charset="0"/>
                <a:cs typeface="Koh Santepheap" pitchFamily="2" charset="0"/>
              </a:defRPr>
            </a:lvl1pPr>
          </a:lstStyle>
          <a:p>
            <a:r>
              <a:rPr lang="en-US"/>
              <a:t>Features</a:t>
            </a:r>
          </a:p>
        </p:txBody>
      </p:sp>
      <p:sp>
        <p:nvSpPr>
          <p:cNvPr id="3" name="TextBox 2">
            <a:extLst>
              <a:ext uri="{FF2B5EF4-FFF2-40B4-BE49-F238E27FC236}">
                <a16:creationId xmlns:a16="http://schemas.microsoft.com/office/drawing/2014/main" id="{C3099B7E-FD13-A442-8D53-0F248171FF64}"/>
              </a:ext>
            </a:extLst>
          </p:cNvPr>
          <p:cNvSpPr txBox="1"/>
          <p:nvPr/>
        </p:nvSpPr>
        <p:spPr>
          <a:xfrm>
            <a:off x="1729332" y="2783589"/>
            <a:ext cx="3026791" cy="307777"/>
          </a:xfrm>
          <a:prstGeom prst="rect">
            <a:avLst/>
          </a:prstGeom>
          <a:noFill/>
        </p:spPr>
        <p:txBody>
          <a:bodyPr wrap="none" rtlCol="0">
            <a:spAutoFit/>
          </a:bodyPr>
          <a:lstStyle/>
          <a:p>
            <a:r>
              <a:rPr lang="en-US" sz="1400">
                <a:solidFill>
                  <a:schemeClr val="tx1">
                    <a:lumMod val="75000"/>
                    <a:lumOff val="25000"/>
                  </a:schemeClr>
                </a:solidFill>
                <a:latin typeface="Poppins Medium" pitchFamily="2" charset="77"/>
                <a:cs typeface="Poppins Medium" pitchFamily="2" charset="77"/>
              </a:rPr>
              <a:t>Our Services Features/Facilities</a:t>
            </a:r>
          </a:p>
        </p:txBody>
      </p:sp>
      <p:sp>
        <p:nvSpPr>
          <p:cNvPr id="4" name="TextBox 3">
            <a:extLst>
              <a:ext uri="{FF2B5EF4-FFF2-40B4-BE49-F238E27FC236}">
                <a16:creationId xmlns:a16="http://schemas.microsoft.com/office/drawing/2014/main" id="{A42CDCDB-D1BA-B44A-9BBC-C77294DED46F}"/>
              </a:ext>
            </a:extLst>
          </p:cNvPr>
          <p:cNvSpPr txBox="1"/>
          <p:nvPr/>
        </p:nvSpPr>
        <p:spPr>
          <a:xfrm>
            <a:off x="1729331" y="3405372"/>
            <a:ext cx="3843067" cy="1177245"/>
          </a:xfrm>
          <a:prstGeom prst="rect">
            <a:avLst/>
          </a:prstGeom>
          <a:noFill/>
        </p:spPr>
        <p:txBody>
          <a:bodyPr wrap="square" rtlCol="0">
            <a:spAutoFit/>
          </a:bodyPr>
          <a:lstStyle>
            <a:defPPr>
              <a:defRPr lang="en-US"/>
            </a:defPPr>
            <a:lvl1pPr>
              <a:lnSpc>
                <a:spcPct val="150000"/>
              </a:lnSpc>
              <a:defRPr sz="1200">
                <a:solidFill>
                  <a:schemeClr val="tx1">
                    <a:lumMod val="65000"/>
                    <a:lumOff val="35000"/>
                  </a:schemeClr>
                </a:solidFill>
                <a:latin typeface="Poppins" pitchFamily="2" charset="77"/>
                <a:cs typeface="Poppins" pitchFamily="2" charset="77"/>
              </a:defRPr>
            </a:lvl1pPr>
          </a:lstStyle>
          <a:p>
            <a:r>
              <a:rPr lang="en-ID"/>
              <a:t>Sed ut perspiciatis unde omnis iste natus error sit voluptatem accusantium doloremque laudantium, totam rem aperiam, eaque ipsa quae ab illo inventore veritatis et quasi.</a:t>
            </a:r>
          </a:p>
        </p:txBody>
      </p:sp>
      <p:sp>
        <p:nvSpPr>
          <p:cNvPr id="26" name="Rounded Rectangle 25">
            <a:extLst>
              <a:ext uri="{FF2B5EF4-FFF2-40B4-BE49-F238E27FC236}">
                <a16:creationId xmlns:a16="http://schemas.microsoft.com/office/drawing/2014/main" id="{6EC883FF-1582-EC4F-A180-60540746F2D6}"/>
              </a:ext>
            </a:extLst>
          </p:cNvPr>
          <p:cNvSpPr/>
          <p:nvPr/>
        </p:nvSpPr>
        <p:spPr>
          <a:xfrm>
            <a:off x="6671549" y="4588200"/>
            <a:ext cx="4668035" cy="1743100"/>
          </a:xfrm>
          <a:prstGeom prst="roundRect">
            <a:avLst>
              <a:gd name="adj" fmla="val 9685"/>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ounded Rectangle 24">
            <a:extLst>
              <a:ext uri="{FF2B5EF4-FFF2-40B4-BE49-F238E27FC236}">
                <a16:creationId xmlns:a16="http://schemas.microsoft.com/office/drawing/2014/main" id="{4F5E3476-22C3-1247-A008-ED9A06B62C45}"/>
              </a:ext>
            </a:extLst>
          </p:cNvPr>
          <p:cNvSpPr/>
          <p:nvPr/>
        </p:nvSpPr>
        <p:spPr>
          <a:xfrm>
            <a:off x="6232059" y="2559895"/>
            <a:ext cx="4668035" cy="1743100"/>
          </a:xfrm>
          <a:prstGeom prst="roundRect">
            <a:avLst>
              <a:gd name="adj" fmla="val 9685"/>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a:extLst>
              <a:ext uri="{FF2B5EF4-FFF2-40B4-BE49-F238E27FC236}">
                <a16:creationId xmlns:a16="http://schemas.microsoft.com/office/drawing/2014/main" id="{881AECAB-6150-7744-8F91-E22F8A565AEB}"/>
              </a:ext>
            </a:extLst>
          </p:cNvPr>
          <p:cNvSpPr/>
          <p:nvPr/>
        </p:nvSpPr>
        <p:spPr>
          <a:xfrm>
            <a:off x="5862648" y="526700"/>
            <a:ext cx="4668035" cy="1743100"/>
          </a:xfrm>
          <a:prstGeom prst="roundRect">
            <a:avLst>
              <a:gd name="adj" fmla="val 9685"/>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5AB2C6BB-99DB-864A-9E0C-0D87AFC49C5C}"/>
              </a:ext>
            </a:extLst>
          </p:cNvPr>
          <p:cNvSpPr txBox="1"/>
          <p:nvPr/>
        </p:nvSpPr>
        <p:spPr>
          <a:xfrm>
            <a:off x="6671550" y="2861097"/>
            <a:ext cx="1451038" cy="276999"/>
          </a:xfrm>
          <a:prstGeom prst="rect">
            <a:avLst/>
          </a:prstGeom>
          <a:noFill/>
        </p:spPr>
        <p:txBody>
          <a:bodyPr wrap="none" rtlCol="0">
            <a:spAutoFit/>
          </a:bodyPr>
          <a:lstStyle/>
          <a:p>
            <a:r>
              <a:rPr lang="en-US" sz="1200">
                <a:latin typeface="Poppins Medium" pitchFamily="2" charset="77"/>
                <a:cs typeface="Poppins Medium" pitchFamily="2" charset="77"/>
              </a:rPr>
              <a:t>E-learning Apps</a:t>
            </a:r>
          </a:p>
        </p:txBody>
      </p:sp>
      <p:sp>
        <p:nvSpPr>
          <p:cNvPr id="12" name="TextBox 11">
            <a:extLst>
              <a:ext uri="{FF2B5EF4-FFF2-40B4-BE49-F238E27FC236}">
                <a16:creationId xmlns:a16="http://schemas.microsoft.com/office/drawing/2014/main" id="{DBAD2410-C939-FC41-A21A-87CAD2315B43}"/>
              </a:ext>
            </a:extLst>
          </p:cNvPr>
          <p:cNvSpPr txBox="1"/>
          <p:nvPr/>
        </p:nvSpPr>
        <p:spPr>
          <a:xfrm>
            <a:off x="6671549" y="3168874"/>
            <a:ext cx="3747474" cy="832920"/>
          </a:xfrm>
          <a:prstGeom prst="rect">
            <a:avLst/>
          </a:prstGeom>
          <a:noFill/>
        </p:spPr>
        <p:txBody>
          <a:bodyPr wrap="square" rtlCol="0">
            <a:spAutoFit/>
          </a:bodyPr>
          <a:lstStyle>
            <a:defPPr>
              <a:defRPr lang="en-US"/>
            </a:defPPr>
            <a:lvl1pPr>
              <a:lnSpc>
                <a:spcPct val="150000"/>
              </a:lnSpc>
              <a:defRPr sz="1200">
                <a:solidFill>
                  <a:schemeClr val="tx1">
                    <a:lumMod val="65000"/>
                    <a:lumOff val="35000"/>
                  </a:schemeClr>
                </a:solidFill>
                <a:latin typeface="Poppins" pitchFamily="2" charset="77"/>
                <a:cs typeface="Poppins" pitchFamily="2" charset="77"/>
              </a:defRPr>
            </a:lvl1pPr>
          </a:lstStyle>
          <a:p>
            <a:r>
              <a:rPr lang="en-ID" sz="1100">
                <a:solidFill>
                  <a:schemeClr val="tx1">
                    <a:lumMod val="75000"/>
                    <a:lumOff val="25000"/>
                  </a:schemeClr>
                </a:solidFill>
              </a:rPr>
              <a:t>Neque porro quisquam est, qui dolorem ipsum quia dolor sit amet, consectetur, adipisci velit, sed quia non lorem ipsum dolor sit amet.</a:t>
            </a:r>
          </a:p>
        </p:txBody>
      </p:sp>
      <p:sp>
        <p:nvSpPr>
          <p:cNvPr id="13" name="TextBox 12">
            <a:extLst>
              <a:ext uri="{FF2B5EF4-FFF2-40B4-BE49-F238E27FC236}">
                <a16:creationId xmlns:a16="http://schemas.microsoft.com/office/drawing/2014/main" id="{61BA9A55-9241-0048-B2BB-4E178512233C}"/>
              </a:ext>
            </a:extLst>
          </p:cNvPr>
          <p:cNvSpPr txBox="1"/>
          <p:nvPr/>
        </p:nvSpPr>
        <p:spPr>
          <a:xfrm>
            <a:off x="6302139" y="847542"/>
            <a:ext cx="1552028" cy="276999"/>
          </a:xfrm>
          <a:prstGeom prst="rect">
            <a:avLst/>
          </a:prstGeom>
          <a:noFill/>
        </p:spPr>
        <p:txBody>
          <a:bodyPr wrap="none" rtlCol="0">
            <a:spAutoFit/>
          </a:bodyPr>
          <a:lstStyle/>
          <a:p>
            <a:r>
              <a:rPr lang="en-US" sz="1200">
                <a:solidFill>
                  <a:schemeClr val="bg1"/>
                </a:solidFill>
                <a:latin typeface="Poppins Medium" pitchFamily="2" charset="77"/>
                <a:cs typeface="Poppins Medium" pitchFamily="2" charset="77"/>
              </a:rPr>
              <a:t>Creative Learning</a:t>
            </a:r>
          </a:p>
        </p:txBody>
      </p:sp>
      <p:sp>
        <p:nvSpPr>
          <p:cNvPr id="14" name="TextBox 13">
            <a:extLst>
              <a:ext uri="{FF2B5EF4-FFF2-40B4-BE49-F238E27FC236}">
                <a16:creationId xmlns:a16="http://schemas.microsoft.com/office/drawing/2014/main" id="{65ED7DA7-384D-CF4A-929D-81D1191E84F3}"/>
              </a:ext>
            </a:extLst>
          </p:cNvPr>
          <p:cNvSpPr txBox="1"/>
          <p:nvPr/>
        </p:nvSpPr>
        <p:spPr>
          <a:xfrm>
            <a:off x="6302138" y="1155319"/>
            <a:ext cx="3747474" cy="832920"/>
          </a:xfrm>
          <a:prstGeom prst="rect">
            <a:avLst/>
          </a:prstGeom>
          <a:noFill/>
        </p:spPr>
        <p:txBody>
          <a:bodyPr wrap="square" rtlCol="0">
            <a:spAutoFit/>
          </a:bodyPr>
          <a:lstStyle>
            <a:defPPr>
              <a:defRPr lang="en-US"/>
            </a:defPPr>
            <a:lvl1pPr>
              <a:lnSpc>
                <a:spcPct val="150000"/>
              </a:lnSpc>
              <a:defRPr sz="1200">
                <a:solidFill>
                  <a:schemeClr val="tx1">
                    <a:lumMod val="65000"/>
                    <a:lumOff val="35000"/>
                  </a:schemeClr>
                </a:solidFill>
                <a:latin typeface="Poppins" pitchFamily="2" charset="77"/>
                <a:cs typeface="Poppins" pitchFamily="2" charset="77"/>
              </a:defRPr>
            </a:lvl1pPr>
          </a:lstStyle>
          <a:p>
            <a:r>
              <a:rPr lang="en-ID" sz="1100">
                <a:solidFill>
                  <a:schemeClr val="bg1"/>
                </a:solidFill>
              </a:rPr>
              <a:t>Neque porro quisquam est, qui dolorem ipsum quia dolor sit amet, consectetur, adipisci velit, sed quia non lorem ipsum dolor sit amet.</a:t>
            </a:r>
          </a:p>
        </p:txBody>
      </p:sp>
      <p:sp>
        <p:nvSpPr>
          <p:cNvPr id="15" name="TextBox 14">
            <a:extLst>
              <a:ext uri="{FF2B5EF4-FFF2-40B4-BE49-F238E27FC236}">
                <a16:creationId xmlns:a16="http://schemas.microsoft.com/office/drawing/2014/main" id="{D02B31C3-A70D-8044-8E24-9D097F2094CB}"/>
              </a:ext>
            </a:extLst>
          </p:cNvPr>
          <p:cNvSpPr txBox="1"/>
          <p:nvPr/>
        </p:nvSpPr>
        <p:spPr>
          <a:xfrm>
            <a:off x="7111040" y="4894648"/>
            <a:ext cx="1505540" cy="276999"/>
          </a:xfrm>
          <a:prstGeom prst="rect">
            <a:avLst/>
          </a:prstGeom>
          <a:noFill/>
        </p:spPr>
        <p:txBody>
          <a:bodyPr wrap="none" rtlCol="0">
            <a:spAutoFit/>
          </a:bodyPr>
          <a:lstStyle/>
          <a:p>
            <a:r>
              <a:rPr lang="en-US" sz="1200">
                <a:latin typeface="Poppins Medium" pitchFamily="2" charset="77"/>
                <a:cs typeface="Poppins Medium" pitchFamily="2" charset="77"/>
              </a:rPr>
              <a:t>Electronic Library</a:t>
            </a:r>
          </a:p>
        </p:txBody>
      </p:sp>
      <p:sp>
        <p:nvSpPr>
          <p:cNvPr id="16" name="TextBox 15">
            <a:extLst>
              <a:ext uri="{FF2B5EF4-FFF2-40B4-BE49-F238E27FC236}">
                <a16:creationId xmlns:a16="http://schemas.microsoft.com/office/drawing/2014/main" id="{5959BA1B-FE1A-1D41-BE3F-7A70AB08EA61}"/>
              </a:ext>
            </a:extLst>
          </p:cNvPr>
          <p:cNvSpPr txBox="1"/>
          <p:nvPr/>
        </p:nvSpPr>
        <p:spPr>
          <a:xfrm>
            <a:off x="7111039" y="5202425"/>
            <a:ext cx="3747474" cy="832920"/>
          </a:xfrm>
          <a:prstGeom prst="rect">
            <a:avLst/>
          </a:prstGeom>
          <a:noFill/>
        </p:spPr>
        <p:txBody>
          <a:bodyPr wrap="square" rtlCol="0">
            <a:spAutoFit/>
          </a:bodyPr>
          <a:lstStyle>
            <a:defPPr>
              <a:defRPr lang="en-US"/>
            </a:defPPr>
            <a:lvl1pPr>
              <a:lnSpc>
                <a:spcPct val="150000"/>
              </a:lnSpc>
              <a:defRPr sz="1200">
                <a:solidFill>
                  <a:schemeClr val="tx1">
                    <a:lumMod val="65000"/>
                    <a:lumOff val="35000"/>
                  </a:schemeClr>
                </a:solidFill>
                <a:latin typeface="Poppins" pitchFamily="2" charset="77"/>
                <a:cs typeface="Poppins" pitchFamily="2" charset="77"/>
              </a:defRPr>
            </a:lvl1pPr>
          </a:lstStyle>
          <a:p>
            <a:r>
              <a:rPr lang="en-ID" sz="1100">
                <a:solidFill>
                  <a:schemeClr val="tx1">
                    <a:lumMod val="75000"/>
                    <a:lumOff val="25000"/>
                  </a:schemeClr>
                </a:solidFill>
              </a:rPr>
              <a:t>Neque porro quisquam est, qui dolorem ipsum quia dolor sit amet, consectetur, adipisci velit, sed quia non lorem ipsum dolor sit amet.</a:t>
            </a:r>
          </a:p>
        </p:txBody>
      </p:sp>
      <p:grpSp>
        <p:nvGrpSpPr>
          <p:cNvPr id="18" name="Group 17">
            <a:extLst>
              <a:ext uri="{FF2B5EF4-FFF2-40B4-BE49-F238E27FC236}">
                <a16:creationId xmlns:a16="http://schemas.microsoft.com/office/drawing/2014/main" id="{0ACC8B70-BC40-2742-9B6C-A316DDF818DF}"/>
              </a:ext>
            </a:extLst>
          </p:cNvPr>
          <p:cNvGrpSpPr/>
          <p:nvPr/>
        </p:nvGrpSpPr>
        <p:grpSpPr>
          <a:xfrm rot="20096328">
            <a:off x="323143" y="588456"/>
            <a:ext cx="1973089" cy="818452"/>
            <a:chOff x="5030766" y="2767361"/>
            <a:chExt cx="4331203" cy="1796614"/>
          </a:xfrm>
        </p:grpSpPr>
        <p:sp>
          <p:nvSpPr>
            <p:cNvPr id="19" name="Rounded Rectangle 18">
              <a:extLst>
                <a:ext uri="{FF2B5EF4-FFF2-40B4-BE49-F238E27FC236}">
                  <a16:creationId xmlns:a16="http://schemas.microsoft.com/office/drawing/2014/main" id="{8A8B2376-4BE3-3347-8D0D-1F6FFE61F400}"/>
                </a:ext>
              </a:extLst>
            </p:cNvPr>
            <p:cNvSpPr/>
            <p:nvPr/>
          </p:nvSpPr>
          <p:spPr>
            <a:xfrm>
              <a:off x="5707393" y="2767361"/>
              <a:ext cx="2061339" cy="344838"/>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a:extLst>
                <a:ext uri="{FF2B5EF4-FFF2-40B4-BE49-F238E27FC236}">
                  <a16:creationId xmlns:a16="http://schemas.microsoft.com/office/drawing/2014/main" id="{883C82D2-A941-8946-9964-8FC932C3BC21}"/>
                </a:ext>
              </a:extLst>
            </p:cNvPr>
            <p:cNvSpPr/>
            <p:nvPr/>
          </p:nvSpPr>
          <p:spPr>
            <a:xfrm>
              <a:off x="5030766" y="3256581"/>
              <a:ext cx="2061339" cy="344838"/>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a:extLst>
                <a:ext uri="{FF2B5EF4-FFF2-40B4-BE49-F238E27FC236}">
                  <a16:creationId xmlns:a16="http://schemas.microsoft.com/office/drawing/2014/main" id="{44402C3A-C686-B942-9972-3E11A7C600B6}"/>
                </a:ext>
              </a:extLst>
            </p:cNvPr>
            <p:cNvSpPr/>
            <p:nvPr/>
          </p:nvSpPr>
          <p:spPr>
            <a:xfrm>
              <a:off x="7300629" y="3256581"/>
              <a:ext cx="2061339" cy="344838"/>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a:extLst>
                <a:ext uri="{FF2B5EF4-FFF2-40B4-BE49-F238E27FC236}">
                  <a16:creationId xmlns:a16="http://schemas.microsoft.com/office/drawing/2014/main" id="{7C86F367-29E0-5041-98A7-C13D1B9F328E}"/>
                </a:ext>
              </a:extLst>
            </p:cNvPr>
            <p:cNvSpPr/>
            <p:nvPr/>
          </p:nvSpPr>
          <p:spPr>
            <a:xfrm>
              <a:off x="8175812" y="3745801"/>
              <a:ext cx="884942" cy="344838"/>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a:extLst>
                <a:ext uri="{FF2B5EF4-FFF2-40B4-BE49-F238E27FC236}">
                  <a16:creationId xmlns:a16="http://schemas.microsoft.com/office/drawing/2014/main" id="{DDA5AEF8-4A42-594B-AAE8-7F05166CC6B6}"/>
                </a:ext>
              </a:extLst>
            </p:cNvPr>
            <p:cNvSpPr/>
            <p:nvPr/>
          </p:nvSpPr>
          <p:spPr>
            <a:xfrm>
              <a:off x="5852160" y="3745801"/>
              <a:ext cx="2143587" cy="344838"/>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a:extLst>
                <a:ext uri="{FF2B5EF4-FFF2-40B4-BE49-F238E27FC236}">
                  <a16:creationId xmlns:a16="http://schemas.microsoft.com/office/drawing/2014/main" id="{74A15E58-C220-8146-80C2-E5C1A71DB770}"/>
                </a:ext>
              </a:extLst>
            </p:cNvPr>
            <p:cNvSpPr/>
            <p:nvPr/>
          </p:nvSpPr>
          <p:spPr>
            <a:xfrm>
              <a:off x="5519459" y="4219138"/>
              <a:ext cx="1218603" cy="344838"/>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Donut 26">
            <a:extLst>
              <a:ext uri="{FF2B5EF4-FFF2-40B4-BE49-F238E27FC236}">
                <a16:creationId xmlns:a16="http://schemas.microsoft.com/office/drawing/2014/main" id="{DFE84415-4C57-E14F-B013-CAB07DC5FCFB}"/>
              </a:ext>
            </a:extLst>
          </p:cNvPr>
          <p:cNvSpPr/>
          <p:nvPr/>
        </p:nvSpPr>
        <p:spPr>
          <a:xfrm>
            <a:off x="2480846" y="6114061"/>
            <a:ext cx="434477" cy="434477"/>
          </a:xfrm>
          <a:prstGeom prst="donu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6130845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17FCA52-6A79-7B41-AF47-9399E7FAE5B8}"/>
              </a:ext>
            </a:extLst>
          </p:cNvPr>
          <p:cNvSpPr txBox="1"/>
          <p:nvPr/>
        </p:nvSpPr>
        <p:spPr>
          <a:xfrm>
            <a:off x="1167118" y="2680034"/>
            <a:ext cx="4334841" cy="1569660"/>
          </a:xfrm>
          <a:prstGeom prst="rect">
            <a:avLst/>
          </a:prstGeom>
          <a:noFill/>
        </p:spPr>
        <p:txBody>
          <a:bodyPr wrap="none" rtlCol="0">
            <a:spAutoFit/>
          </a:bodyPr>
          <a:lstStyle/>
          <a:p>
            <a:r>
              <a:rPr lang="en-US" sz="9600">
                <a:latin typeface="Koh Santepheap" pitchFamily="2" charset="0"/>
                <a:cs typeface="Koh Santepheap" pitchFamily="2" charset="0"/>
              </a:rPr>
              <a:t>Edukat</a:t>
            </a:r>
          </a:p>
        </p:txBody>
      </p:sp>
      <p:sp>
        <p:nvSpPr>
          <p:cNvPr id="5" name="TextBox 4">
            <a:extLst>
              <a:ext uri="{FF2B5EF4-FFF2-40B4-BE49-F238E27FC236}">
                <a16:creationId xmlns:a16="http://schemas.microsoft.com/office/drawing/2014/main" id="{CF78A25F-BC3A-8A48-942A-0820DB80D138}"/>
              </a:ext>
            </a:extLst>
          </p:cNvPr>
          <p:cNvSpPr txBox="1"/>
          <p:nvPr/>
        </p:nvSpPr>
        <p:spPr>
          <a:xfrm>
            <a:off x="1167118" y="4249694"/>
            <a:ext cx="4001416" cy="338554"/>
          </a:xfrm>
          <a:prstGeom prst="rect">
            <a:avLst/>
          </a:prstGeom>
          <a:noFill/>
        </p:spPr>
        <p:txBody>
          <a:bodyPr wrap="none" rtlCol="0">
            <a:spAutoFit/>
          </a:bodyPr>
          <a:lstStyle/>
          <a:p>
            <a:r>
              <a:rPr lang="en-US" sz="1600">
                <a:solidFill>
                  <a:schemeClr val="tx1">
                    <a:lumMod val="75000"/>
                    <a:lumOff val="25000"/>
                  </a:schemeClr>
                </a:solidFill>
                <a:latin typeface="Poppins" pitchFamily="2" charset="77"/>
                <a:cs typeface="Poppins" pitchFamily="2" charset="77"/>
              </a:rPr>
              <a:t>Online Course Presentation Template</a:t>
            </a:r>
          </a:p>
        </p:txBody>
      </p:sp>
      <p:grpSp>
        <p:nvGrpSpPr>
          <p:cNvPr id="22" name="Group 21">
            <a:extLst>
              <a:ext uri="{FF2B5EF4-FFF2-40B4-BE49-F238E27FC236}">
                <a16:creationId xmlns:a16="http://schemas.microsoft.com/office/drawing/2014/main" id="{DD5A388E-073D-E641-A5E4-55A35B6D811A}"/>
              </a:ext>
            </a:extLst>
          </p:cNvPr>
          <p:cNvGrpSpPr/>
          <p:nvPr/>
        </p:nvGrpSpPr>
        <p:grpSpPr>
          <a:xfrm>
            <a:off x="6467562" y="2080773"/>
            <a:ext cx="6007142" cy="3229812"/>
            <a:chOff x="6467562" y="2080773"/>
            <a:chExt cx="6007142" cy="3229812"/>
          </a:xfrm>
        </p:grpSpPr>
        <p:sp>
          <p:nvSpPr>
            <p:cNvPr id="2" name="Rounded Rectangle 1">
              <a:extLst>
                <a:ext uri="{FF2B5EF4-FFF2-40B4-BE49-F238E27FC236}">
                  <a16:creationId xmlns:a16="http://schemas.microsoft.com/office/drawing/2014/main" id="{B0F1A96F-2845-F047-844F-F061AA0A22EC}"/>
                </a:ext>
              </a:extLst>
            </p:cNvPr>
            <p:cNvSpPr/>
            <p:nvPr/>
          </p:nvSpPr>
          <p:spPr>
            <a:xfrm rot="20494937">
              <a:off x="7610519" y="2080773"/>
              <a:ext cx="2861422" cy="478682"/>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a:extLst>
                <a:ext uri="{FF2B5EF4-FFF2-40B4-BE49-F238E27FC236}">
                  <a16:creationId xmlns:a16="http://schemas.microsoft.com/office/drawing/2014/main" id="{D464F8D5-8055-0B4C-BCAC-353E38EC8DF9}"/>
                </a:ext>
              </a:extLst>
            </p:cNvPr>
            <p:cNvSpPr/>
            <p:nvPr/>
          </p:nvSpPr>
          <p:spPr>
            <a:xfrm rot="20494937">
              <a:off x="6927660" y="3086866"/>
              <a:ext cx="2861422" cy="478682"/>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a:extLst>
                <a:ext uri="{FF2B5EF4-FFF2-40B4-BE49-F238E27FC236}">
                  <a16:creationId xmlns:a16="http://schemas.microsoft.com/office/drawing/2014/main" id="{2FB58182-F1E0-274C-935D-C554BA003A0B}"/>
                </a:ext>
              </a:extLst>
            </p:cNvPr>
            <p:cNvSpPr/>
            <p:nvPr/>
          </p:nvSpPr>
          <p:spPr>
            <a:xfrm rot="20494937">
              <a:off x="9832848" y="2478815"/>
              <a:ext cx="703010" cy="478682"/>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a:extLst>
                <a:ext uri="{FF2B5EF4-FFF2-40B4-BE49-F238E27FC236}">
                  <a16:creationId xmlns:a16="http://schemas.microsoft.com/office/drawing/2014/main" id="{25AAE27B-5D2F-B94A-B91C-2A6ED02BE9C5}"/>
                </a:ext>
              </a:extLst>
            </p:cNvPr>
            <p:cNvSpPr/>
            <p:nvPr/>
          </p:nvSpPr>
          <p:spPr>
            <a:xfrm rot="20494937">
              <a:off x="8952857" y="3237451"/>
              <a:ext cx="2552685" cy="478682"/>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a:extLst>
                <a:ext uri="{FF2B5EF4-FFF2-40B4-BE49-F238E27FC236}">
                  <a16:creationId xmlns:a16="http://schemas.microsoft.com/office/drawing/2014/main" id="{AB01E015-C347-E84F-969E-21ABA312EA5E}"/>
                </a:ext>
              </a:extLst>
            </p:cNvPr>
            <p:cNvSpPr/>
            <p:nvPr/>
          </p:nvSpPr>
          <p:spPr>
            <a:xfrm rot="20494937">
              <a:off x="8054706" y="3823901"/>
              <a:ext cx="826756" cy="478682"/>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a:extLst>
                <a:ext uri="{FF2B5EF4-FFF2-40B4-BE49-F238E27FC236}">
                  <a16:creationId xmlns:a16="http://schemas.microsoft.com/office/drawing/2014/main" id="{C3EFB574-1F5C-4F4F-87AC-FFEFF0344B96}"/>
                </a:ext>
              </a:extLst>
            </p:cNvPr>
            <p:cNvSpPr/>
            <p:nvPr/>
          </p:nvSpPr>
          <p:spPr>
            <a:xfrm rot="20494937">
              <a:off x="6467562" y="4245438"/>
              <a:ext cx="1469284" cy="478682"/>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a:extLst>
                <a:ext uri="{FF2B5EF4-FFF2-40B4-BE49-F238E27FC236}">
                  <a16:creationId xmlns:a16="http://schemas.microsoft.com/office/drawing/2014/main" id="{5B898D72-108D-A640-8880-C34A4B5613A1}"/>
                </a:ext>
              </a:extLst>
            </p:cNvPr>
            <p:cNvSpPr/>
            <p:nvPr/>
          </p:nvSpPr>
          <p:spPr>
            <a:xfrm rot="20494937">
              <a:off x="8273396" y="3962786"/>
              <a:ext cx="4201308" cy="478682"/>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a:extLst>
                <a:ext uri="{FF2B5EF4-FFF2-40B4-BE49-F238E27FC236}">
                  <a16:creationId xmlns:a16="http://schemas.microsoft.com/office/drawing/2014/main" id="{135C9D64-0958-7E48-ACFD-2A8EB7510177}"/>
                </a:ext>
              </a:extLst>
            </p:cNvPr>
            <p:cNvSpPr/>
            <p:nvPr/>
          </p:nvSpPr>
          <p:spPr>
            <a:xfrm rot="20494937">
              <a:off x="7377246" y="4831903"/>
              <a:ext cx="773669" cy="478682"/>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Donut 15">
            <a:extLst>
              <a:ext uri="{FF2B5EF4-FFF2-40B4-BE49-F238E27FC236}">
                <a16:creationId xmlns:a16="http://schemas.microsoft.com/office/drawing/2014/main" id="{0CD285DF-F134-2D4C-A2E4-F2BDF6899001}"/>
              </a:ext>
            </a:extLst>
          </p:cNvPr>
          <p:cNvSpPr/>
          <p:nvPr/>
        </p:nvSpPr>
        <p:spPr>
          <a:xfrm>
            <a:off x="871370" y="754893"/>
            <a:ext cx="774551" cy="774551"/>
          </a:xfrm>
          <a:prstGeom prst="donu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Donut 17">
            <a:extLst>
              <a:ext uri="{FF2B5EF4-FFF2-40B4-BE49-F238E27FC236}">
                <a16:creationId xmlns:a16="http://schemas.microsoft.com/office/drawing/2014/main" id="{FADB2AEB-666E-D14E-8811-437DFE41416C}"/>
              </a:ext>
            </a:extLst>
          </p:cNvPr>
          <p:cNvSpPr/>
          <p:nvPr/>
        </p:nvSpPr>
        <p:spPr>
          <a:xfrm>
            <a:off x="4225898" y="5964270"/>
            <a:ext cx="227769" cy="227769"/>
          </a:xfrm>
          <a:prstGeom prst="donu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Donut 18">
            <a:extLst>
              <a:ext uri="{FF2B5EF4-FFF2-40B4-BE49-F238E27FC236}">
                <a16:creationId xmlns:a16="http://schemas.microsoft.com/office/drawing/2014/main" id="{ABE83DE4-9EE5-F247-B899-3B93259E4593}"/>
              </a:ext>
            </a:extLst>
          </p:cNvPr>
          <p:cNvSpPr/>
          <p:nvPr/>
        </p:nvSpPr>
        <p:spPr>
          <a:xfrm>
            <a:off x="6644232" y="1476509"/>
            <a:ext cx="415015" cy="415015"/>
          </a:xfrm>
          <a:prstGeom prst="donu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Picture Placeholder 9">
            <a:extLst>
              <a:ext uri="{FF2B5EF4-FFF2-40B4-BE49-F238E27FC236}">
                <a16:creationId xmlns:a16="http://schemas.microsoft.com/office/drawing/2014/main" id="{5888E855-17BE-214D-AA87-2B90005EF669}"/>
              </a:ext>
            </a:extLst>
          </p:cNvPr>
          <p:cNvSpPr>
            <a:spLocks noGrp="1"/>
          </p:cNvSpPr>
          <p:nvPr>
            <p:ph type="pic" sz="quarter" idx="10"/>
          </p:nvPr>
        </p:nvSpPr>
        <p:spPr/>
      </p:sp>
    </p:spTree>
    <p:extLst>
      <p:ext uri="{BB962C8B-B14F-4D97-AF65-F5344CB8AC3E}">
        <p14:creationId xmlns:p14="http://schemas.microsoft.com/office/powerpoint/2010/main" val="11400732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75AA75C-CE54-644D-85F4-930366007860}"/>
              </a:ext>
            </a:extLst>
          </p:cNvPr>
          <p:cNvSpPr txBox="1"/>
          <p:nvPr/>
        </p:nvSpPr>
        <p:spPr>
          <a:xfrm>
            <a:off x="7423514" y="1421003"/>
            <a:ext cx="3385863" cy="1200329"/>
          </a:xfrm>
          <a:prstGeom prst="rect">
            <a:avLst/>
          </a:prstGeom>
          <a:noFill/>
        </p:spPr>
        <p:txBody>
          <a:bodyPr wrap="none" rtlCol="0">
            <a:spAutoFit/>
          </a:bodyPr>
          <a:lstStyle>
            <a:defPPr>
              <a:defRPr lang="en-US"/>
            </a:defPPr>
            <a:lvl1pPr>
              <a:defRPr sz="7200">
                <a:latin typeface="Koh Santepheap" pitchFamily="2" charset="0"/>
                <a:cs typeface="Koh Santepheap" pitchFamily="2" charset="0"/>
              </a:defRPr>
            </a:lvl1pPr>
          </a:lstStyle>
          <a:p>
            <a:r>
              <a:rPr lang="en-US"/>
              <a:t>Gallery</a:t>
            </a:r>
          </a:p>
        </p:txBody>
      </p:sp>
      <p:sp>
        <p:nvSpPr>
          <p:cNvPr id="3" name="TextBox 2">
            <a:extLst>
              <a:ext uri="{FF2B5EF4-FFF2-40B4-BE49-F238E27FC236}">
                <a16:creationId xmlns:a16="http://schemas.microsoft.com/office/drawing/2014/main" id="{E81167A9-3916-824A-B26B-12033196F3BF}"/>
              </a:ext>
            </a:extLst>
          </p:cNvPr>
          <p:cNvSpPr txBox="1"/>
          <p:nvPr/>
        </p:nvSpPr>
        <p:spPr>
          <a:xfrm>
            <a:off x="7423514" y="2621332"/>
            <a:ext cx="3280065" cy="338554"/>
          </a:xfrm>
          <a:prstGeom prst="rect">
            <a:avLst/>
          </a:prstGeom>
          <a:noFill/>
        </p:spPr>
        <p:txBody>
          <a:bodyPr wrap="none" rtlCol="0">
            <a:spAutoFit/>
          </a:bodyPr>
          <a:lstStyle>
            <a:defPPr>
              <a:defRPr lang="en-US"/>
            </a:defPPr>
            <a:lvl1pPr>
              <a:defRPr sz="1600">
                <a:latin typeface="Poppins" pitchFamily="2" charset="77"/>
                <a:cs typeface="Poppins" pitchFamily="2" charset="77"/>
              </a:defRPr>
            </a:lvl1pPr>
          </a:lstStyle>
          <a:p>
            <a:r>
              <a:rPr lang="en-US"/>
              <a:t>Our awards and photo gallery</a:t>
            </a:r>
          </a:p>
        </p:txBody>
      </p:sp>
      <p:sp>
        <p:nvSpPr>
          <p:cNvPr id="4" name="Graphic 2">
            <a:extLst>
              <a:ext uri="{FF2B5EF4-FFF2-40B4-BE49-F238E27FC236}">
                <a16:creationId xmlns:a16="http://schemas.microsoft.com/office/drawing/2014/main" id="{08936453-D9A4-6840-ACA8-E43542DFED54}"/>
              </a:ext>
            </a:extLst>
          </p:cNvPr>
          <p:cNvSpPr/>
          <p:nvPr/>
        </p:nvSpPr>
        <p:spPr>
          <a:xfrm rot="16200000">
            <a:off x="1013568" y="685456"/>
            <a:ext cx="5158978" cy="7186110"/>
          </a:xfrm>
          <a:custGeom>
            <a:avLst/>
            <a:gdLst>
              <a:gd name="connsiteX0" fmla="*/ 3425709 w 3985377"/>
              <a:gd name="connsiteY0" fmla="*/ 1487606 h 5686431"/>
              <a:gd name="connsiteX1" fmla="*/ 3829353 w 3985377"/>
              <a:gd name="connsiteY1" fmla="*/ 0 h 5686431"/>
              <a:gd name="connsiteX2" fmla="*/ 0 w 3985377"/>
              <a:gd name="connsiteY2" fmla="*/ 0 h 5686431"/>
              <a:gd name="connsiteX3" fmla="*/ 0 w 3985377"/>
              <a:gd name="connsiteY3" fmla="*/ 5655710 h 5686431"/>
              <a:gd name="connsiteX4" fmla="*/ 1590007 w 3985377"/>
              <a:gd name="connsiteY4" fmla="*/ 4262834 h 5686431"/>
              <a:gd name="connsiteX5" fmla="*/ 3425709 w 3985377"/>
              <a:gd name="connsiteY5" fmla="*/ 1487606 h 5686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85377" h="5686431">
                <a:moveTo>
                  <a:pt x="3425709" y="1487606"/>
                </a:moveTo>
                <a:cubicBezTo>
                  <a:pt x="4183858" y="1044131"/>
                  <a:pt x="4010698" y="311087"/>
                  <a:pt x="3829353" y="0"/>
                </a:cubicBezTo>
                <a:lnTo>
                  <a:pt x="0" y="0"/>
                </a:lnTo>
                <a:lnTo>
                  <a:pt x="0" y="5655710"/>
                </a:lnTo>
                <a:cubicBezTo>
                  <a:pt x="647001" y="5765646"/>
                  <a:pt x="1870802" y="5640975"/>
                  <a:pt x="1590007" y="4262834"/>
                </a:cubicBezTo>
                <a:cubicBezTo>
                  <a:pt x="1239012" y="2540158"/>
                  <a:pt x="2478023" y="2041950"/>
                  <a:pt x="3425709" y="1487606"/>
                </a:cubicBezTo>
                <a:close/>
              </a:path>
            </a:pathLst>
          </a:custGeom>
          <a:solidFill>
            <a:schemeClr val="accent1">
              <a:lumMod val="20000"/>
              <a:lumOff val="80000"/>
              <a:alpha val="30000"/>
            </a:schemeClr>
          </a:solidFill>
          <a:ln w="7010" cap="flat">
            <a:noFill/>
            <a:prstDash val="solid"/>
            <a:miter/>
          </a:ln>
        </p:spPr>
        <p:txBody>
          <a:bodyPr rtlCol="0" anchor="ctr"/>
          <a:lstStyle/>
          <a:p>
            <a:endParaRPr lang="en-US"/>
          </a:p>
        </p:txBody>
      </p:sp>
      <p:sp>
        <p:nvSpPr>
          <p:cNvPr id="5" name="Graphic 2">
            <a:extLst>
              <a:ext uri="{FF2B5EF4-FFF2-40B4-BE49-F238E27FC236}">
                <a16:creationId xmlns:a16="http://schemas.microsoft.com/office/drawing/2014/main" id="{3EB6904D-F060-FD4A-A02B-6C2EE061DD54}"/>
              </a:ext>
            </a:extLst>
          </p:cNvPr>
          <p:cNvSpPr/>
          <p:nvPr/>
        </p:nvSpPr>
        <p:spPr>
          <a:xfrm rot="16200000">
            <a:off x="899766" y="1387559"/>
            <a:ext cx="4579751" cy="6379285"/>
          </a:xfrm>
          <a:custGeom>
            <a:avLst/>
            <a:gdLst>
              <a:gd name="connsiteX0" fmla="*/ 3425709 w 3985377"/>
              <a:gd name="connsiteY0" fmla="*/ 1487606 h 5686431"/>
              <a:gd name="connsiteX1" fmla="*/ 3829353 w 3985377"/>
              <a:gd name="connsiteY1" fmla="*/ 0 h 5686431"/>
              <a:gd name="connsiteX2" fmla="*/ 0 w 3985377"/>
              <a:gd name="connsiteY2" fmla="*/ 0 h 5686431"/>
              <a:gd name="connsiteX3" fmla="*/ 0 w 3985377"/>
              <a:gd name="connsiteY3" fmla="*/ 5655710 h 5686431"/>
              <a:gd name="connsiteX4" fmla="*/ 1590007 w 3985377"/>
              <a:gd name="connsiteY4" fmla="*/ 4262834 h 5686431"/>
              <a:gd name="connsiteX5" fmla="*/ 3425709 w 3985377"/>
              <a:gd name="connsiteY5" fmla="*/ 1487606 h 5686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85377" h="5686431">
                <a:moveTo>
                  <a:pt x="3425709" y="1487606"/>
                </a:moveTo>
                <a:cubicBezTo>
                  <a:pt x="4183858" y="1044131"/>
                  <a:pt x="4010698" y="311087"/>
                  <a:pt x="3829353" y="0"/>
                </a:cubicBezTo>
                <a:lnTo>
                  <a:pt x="0" y="0"/>
                </a:lnTo>
                <a:lnTo>
                  <a:pt x="0" y="5655710"/>
                </a:lnTo>
                <a:cubicBezTo>
                  <a:pt x="647001" y="5765646"/>
                  <a:pt x="1870802" y="5640975"/>
                  <a:pt x="1590007" y="4262834"/>
                </a:cubicBezTo>
                <a:cubicBezTo>
                  <a:pt x="1239012" y="2540158"/>
                  <a:pt x="2478023" y="2041950"/>
                  <a:pt x="3425709" y="1487606"/>
                </a:cubicBezTo>
                <a:close/>
              </a:path>
            </a:pathLst>
          </a:custGeom>
          <a:solidFill>
            <a:schemeClr val="accent1">
              <a:lumMod val="20000"/>
              <a:lumOff val="80000"/>
            </a:schemeClr>
          </a:solidFill>
          <a:ln w="7010" cap="flat">
            <a:noFill/>
            <a:prstDash val="solid"/>
            <a:miter/>
          </a:ln>
        </p:spPr>
        <p:txBody>
          <a:bodyPr rtlCol="0" anchor="ctr"/>
          <a:lstStyle/>
          <a:p>
            <a:endParaRPr lang="en-US"/>
          </a:p>
        </p:txBody>
      </p:sp>
      <p:sp>
        <p:nvSpPr>
          <p:cNvPr id="6" name="Donut 5">
            <a:extLst>
              <a:ext uri="{FF2B5EF4-FFF2-40B4-BE49-F238E27FC236}">
                <a16:creationId xmlns:a16="http://schemas.microsoft.com/office/drawing/2014/main" id="{EED8117E-3DB3-F648-A1D2-394444396C46}"/>
              </a:ext>
            </a:extLst>
          </p:cNvPr>
          <p:cNvSpPr/>
          <p:nvPr/>
        </p:nvSpPr>
        <p:spPr>
          <a:xfrm>
            <a:off x="7986971" y="5740560"/>
            <a:ext cx="774551" cy="774551"/>
          </a:xfrm>
          <a:prstGeom prst="donu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Donut 6">
            <a:extLst>
              <a:ext uri="{FF2B5EF4-FFF2-40B4-BE49-F238E27FC236}">
                <a16:creationId xmlns:a16="http://schemas.microsoft.com/office/drawing/2014/main" id="{670C3DF3-55C4-2540-A209-BF16A8121B31}"/>
              </a:ext>
            </a:extLst>
          </p:cNvPr>
          <p:cNvSpPr/>
          <p:nvPr/>
        </p:nvSpPr>
        <p:spPr>
          <a:xfrm>
            <a:off x="7363676" y="3932446"/>
            <a:ext cx="227769" cy="227769"/>
          </a:xfrm>
          <a:prstGeom prst="donu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Donut 7">
            <a:extLst>
              <a:ext uri="{FF2B5EF4-FFF2-40B4-BE49-F238E27FC236}">
                <a16:creationId xmlns:a16="http://schemas.microsoft.com/office/drawing/2014/main" id="{265B8B35-4BAB-C945-AAE0-FEC78CD39EAF}"/>
              </a:ext>
            </a:extLst>
          </p:cNvPr>
          <p:cNvSpPr/>
          <p:nvPr/>
        </p:nvSpPr>
        <p:spPr>
          <a:xfrm>
            <a:off x="1711675" y="1114429"/>
            <a:ext cx="415015" cy="415015"/>
          </a:xfrm>
          <a:prstGeom prst="donu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Picture Placeholder 10">
            <a:extLst>
              <a:ext uri="{FF2B5EF4-FFF2-40B4-BE49-F238E27FC236}">
                <a16:creationId xmlns:a16="http://schemas.microsoft.com/office/drawing/2014/main" id="{BE4FC64B-5B34-9E4A-9551-E97DD4FE623F}"/>
              </a:ext>
            </a:extLst>
          </p:cNvPr>
          <p:cNvSpPr>
            <a:spLocks noGrp="1"/>
          </p:cNvSpPr>
          <p:nvPr>
            <p:ph type="pic" sz="quarter" idx="11"/>
          </p:nvPr>
        </p:nvSpPr>
        <p:spPr/>
      </p:sp>
    </p:spTree>
    <p:extLst>
      <p:ext uri="{BB962C8B-B14F-4D97-AF65-F5344CB8AC3E}">
        <p14:creationId xmlns:p14="http://schemas.microsoft.com/office/powerpoint/2010/main" val="18505752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1972CF1-8D41-3A4A-BEB4-135DF11C28AC}"/>
              </a:ext>
            </a:extLst>
          </p:cNvPr>
          <p:cNvSpPr txBox="1"/>
          <p:nvPr/>
        </p:nvSpPr>
        <p:spPr>
          <a:xfrm>
            <a:off x="1048717" y="2522836"/>
            <a:ext cx="5152373" cy="1200329"/>
          </a:xfrm>
          <a:prstGeom prst="rect">
            <a:avLst/>
          </a:prstGeom>
          <a:noFill/>
        </p:spPr>
        <p:txBody>
          <a:bodyPr wrap="none" rtlCol="0">
            <a:spAutoFit/>
          </a:bodyPr>
          <a:lstStyle>
            <a:defPPr>
              <a:defRPr lang="en-US"/>
            </a:defPPr>
            <a:lvl1pPr>
              <a:defRPr sz="3600">
                <a:latin typeface="Koh Santepheap" pitchFamily="2" charset="0"/>
                <a:cs typeface="Koh Santepheap" pitchFamily="2" charset="0"/>
              </a:defRPr>
            </a:lvl1pPr>
          </a:lstStyle>
          <a:p>
            <a:r>
              <a:rPr lang="en-US"/>
              <a:t>Best Learning Method </a:t>
            </a:r>
          </a:p>
          <a:p>
            <a:r>
              <a:rPr lang="en-US"/>
              <a:t>for Students</a:t>
            </a:r>
          </a:p>
        </p:txBody>
      </p:sp>
      <p:sp>
        <p:nvSpPr>
          <p:cNvPr id="3" name="TextBox 2">
            <a:extLst>
              <a:ext uri="{FF2B5EF4-FFF2-40B4-BE49-F238E27FC236}">
                <a16:creationId xmlns:a16="http://schemas.microsoft.com/office/drawing/2014/main" id="{F79FD49E-8113-CF42-9F5E-C903279A7713}"/>
              </a:ext>
            </a:extLst>
          </p:cNvPr>
          <p:cNvSpPr txBox="1"/>
          <p:nvPr/>
        </p:nvSpPr>
        <p:spPr>
          <a:xfrm>
            <a:off x="1048717" y="2215059"/>
            <a:ext cx="1478290" cy="307777"/>
          </a:xfrm>
          <a:prstGeom prst="rect">
            <a:avLst/>
          </a:prstGeom>
          <a:noFill/>
        </p:spPr>
        <p:txBody>
          <a:bodyPr wrap="none" rtlCol="0">
            <a:spAutoFit/>
          </a:bodyPr>
          <a:lstStyle/>
          <a:p>
            <a:r>
              <a:rPr lang="en-US" sz="1400">
                <a:solidFill>
                  <a:schemeClr val="tx1">
                    <a:lumMod val="75000"/>
                    <a:lumOff val="25000"/>
                  </a:schemeClr>
                </a:solidFill>
                <a:latin typeface="Poppins Medium" pitchFamily="2" charset="77"/>
                <a:cs typeface="Poppins Medium" pitchFamily="2" charset="77"/>
              </a:rPr>
              <a:t>Your Title Here</a:t>
            </a:r>
          </a:p>
        </p:txBody>
      </p:sp>
      <p:sp>
        <p:nvSpPr>
          <p:cNvPr id="4" name="TextBox 3">
            <a:extLst>
              <a:ext uri="{FF2B5EF4-FFF2-40B4-BE49-F238E27FC236}">
                <a16:creationId xmlns:a16="http://schemas.microsoft.com/office/drawing/2014/main" id="{42AF5CCD-AADC-E141-9BA3-A95589805E46}"/>
              </a:ext>
            </a:extLst>
          </p:cNvPr>
          <p:cNvSpPr txBox="1"/>
          <p:nvPr/>
        </p:nvSpPr>
        <p:spPr>
          <a:xfrm>
            <a:off x="1048718" y="4089686"/>
            <a:ext cx="4103090" cy="1454244"/>
          </a:xfrm>
          <a:prstGeom prst="rect">
            <a:avLst/>
          </a:prstGeom>
          <a:noFill/>
        </p:spPr>
        <p:txBody>
          <a:bodyPr wrap="square" rtlCol="0">
            <a:spAutoFit/>
          </a:bodyPr>
          <a:lstStyle/>
          <a:p>
            <a:pPr>
              <a:lnSpc>
                <a:spcPct val="150000"/>
              </a:lnSpc>
            </a:pPr>
            <a:r>
              <a:rPr lang="en-ID" sz="1200">
                <a:solidFill>
                  <a:schemeClr val="tx1">
                    <a:lumMod val="65000"/>
                    <a:lumOff val="35000"/>
                  </a:schemeClr>
                </a:solidFill>
                <a:latin typeface="Poppins" pitchFamily="2" charset="77"/>
                <a:cs typeface="Poppins" pitchFamily="2" charset="77"/>
              </a:rPr>
              <a:t>Lorem ipsum dolor sit amet, consectetur adipiscing elit, sed do eiusmod tempor incididunt ut labore et dolore magna aliqua. Ut enim ad minim veniam, quis nostrud exercitation ullamco laboris nisi ut aliquip ex ea commodo consequat</a:t>
            </a:r>
          </a:p>
        </p:txBody>
      </p:sp>
      <p:sp>
        <p:nvSpPr>
          <p:cNvPr id="5" name="Graphic 2">
            <a:extLst>
              <a:ext uri="{FF2B5EF4-FFF2-40B4-BE49-F238E27FC236}">
                <a16:creationId xmlns:a16="http://schemas.microsoft.com/office/drawing/2014/main" id="{7CCE2C9D-AF22-CA4C-BCE4-FC4580FEB736}"/>
              </a:ext>
            </a:extLst>
          </p:cNvPr>
          <p:cNvSpPr/>
          <p:nvPr/>
        </p:nvSpPr>
        <p:spPr>
          <a:xfrm>
            <a:off x="4648213" y="3545"/>
            <a:ext cx="7543786" cy="2519291"/>
          </a:xfrm>
          <a:custGeom>
            <a:avLst/>
            <a:gdLst>
              <a:gd name="connsiteX0" fmla="*/ 923582 w 7543786"/>
              <a:gd name="connsiteY0" fmla="*/ 1169995 h 2519291"/>
              <a:gd name="connsiteX1" fmla="*/ 59307 w 7543786"/>
              <a:gd name="connsiteY1" fmla="*/ 0 h 2519291"/>
              <a:gd name="connsiteX2" fmla="*/ 7543787 w 7543786"/>
              <a:gd name="connsiteY2" fmla="*/ 0 h 2519291"/>
              <a:gd name="connsiteX3" fmla="*/ 7543787 w 7543786"/>
              <a:gd name="connsiteY3" fmla="*/ 2035082 h 2519291"/>
              <a:gd name="connsiteX4" fmla="*/ 3700597 w 7543786"/>
              <a:gd name="connsiteY4" fmla="*/ 1620266 h 2519291"/>
              <a:gd name="connsiteX5" fmla="*/ 923582 w 7543786"/>
              <a:gd name="connsiteY5" fmla="*/ 1169995 h 2519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543786" h="2519291">
                <a:moveTo>
                  <a:pt x="923582" y="1169995"/>
                </a:moveTo>
                <a:cubicBezTo>
                  <a:pt x="-73877" y="1045196"/>
                  <a:pt x="-68209" y="337999"/>
                  <a:pt x="59307" y="0"/>
                </a:cubicBezTo>
                <a:lnTo>
                  <a:pt x="7543787" y="0"/>
                </a:lnTo>
                <a:lnTo>
                  <a:pt x="7543787" y="2035082"/>
                </a:lnTo>
                <a:cubicBezTo>
                  <a:pt x="7310008" y="2577535"/>
                  <a:pt x="4766772" y="2921442"/>
                  <a:pt x="3700597" y="1620266"/>
                </a:cubicBezTo>
                <a:cubicBezTo>
                  <a:pt x="2634421" y="319090"/>
                  <a:pt x="2170405" y="1325994"/>
                  <a:pt x="923582" y="1169995"/>
                </a:cubicBezTo>
                <a:close/>
              </a:path>
            </a:pathLst>
          </a:custGeom>
          <a:solidFill>
            <a:schemeClr val="accent2"/>
          </a:solidFill>
          <a:ln w="7083" cap="flat">
            <a:noFill/>
            <a:prstDash val="solid"/>
            <a:miter/>
          </a:ln>
        </p:spPr>
        <p:txBody>
          <a:bodyPr rtlCol="0" anchor="ctr"/>
          <a:lstStyle/>
          <a:p>
            <a:endParaRPr lang="en-US"/>
          </a:p>
        </p:txBody>
      </p:sp>
      <p:sp>
        <p:nvSpPr>
          <p:cNvPr id="6" name="Rounded Rectangle 5">
            <a:extLst>
              <a:ext uri="{FF2B5EF4-FFF2-40B4-BE49-F238E27FC236}">
                <a16:creationId xmlns:a16="http://schemas.microsoft.com/office/drawing/2014/main" id="{D8BB6DCF-C099-FE4D-872D-D6C0C6513AA3}"/>
              </a:ext>
            </a:extLst>
          </p:cNvPr>
          <p:cNvSpPr/>
          <p:nvPr/>
        </p:nvSpPr>
        <p:spPr>
          <a:xfrm rot="2027396">
            <a:off x="3789887" y="709729"/>
            <a:ext cx="419548" cy="8633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a:extLst>
              <a:ext uri="{FF2B5EF4-FFF2-40B4-BE49-F238E27FC236}">
                <a16:creationId xmlns:a16="http://schemas.microsoft.com/office/drawing/2014/main" id="{C55D5C5D-E2B1-7542-889A-668E9775F948}"/>
              </a:ext>
            </a:extLst>
          </p:cNvPr>
          <p:cNvSpPr/>
          <p:nvPr/>
        </p:nvSpPr>
        <p:spPr>
          <a:xfrm rot="2027396">
            <a:off x="10951409" y="2432433"/>
            <a:ext cx="419548" cy="8633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a:extLst>
              <a:ext uri="{FF2B5EF4-FFF2-40B4-BE49-F238E27FC236}">
                <a16:creationId xmlns:a16="http://schemas.microsoft.com/office/drawing/2014/main" id="{6B03B039-D40B-A348-AC9F-7832D64776BE}"/>
              </a:ext>
            </a:extLst>
          </p:cNvPr>
          <p:cNvSpPr/>
          <p:nvPr/>
        </p:nvSpPr>
        <p:spPr>
          <a:xfrm rot="20571073">
            <a:off x="9531400" y="6021291"/>
            <a:ext cx="419548" cy="86337"/>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Picture Placeholder 9">
            <a:extLst>
              <a:ext uri="{FF2B5EF4-FFF2-40B4-BE49-F238E27FC236}">
                <a16:creationId xmlns:a16="http://schemas.microsoft.com/office/drawing/2014/main" id="{754B4060-6C7C-B149-9D43-673BB76D6B8B}"/>
              </a:ext>
            </a:extLst>
          </p:cNvPr>
          <p:cNvSpPr>
            <a:spLocks noGrp="1"/>
          </p:cNvSpPr>
          <p:nvPr>
            <p:ph type="pic" sz="quarter" idx="11"/>
          </p:nvPr>
        </p:nvSpPr>
        <p:spPr/>
      </p:sp>
    </p:spTree>
    <p:extLst>
      <p:ext uri="{BB962C8B-B14F-4D97-AF65-F5344CB8AC3E}">
        <p14:creationId xmlns:p14="http://schemas.microsoft.com/office/powerpoint/2010/main" val="22029854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509F749-280E-0644-B16F-B3F2BBEF8626}"/>
              </a:ext>
            </a:extLst>
          </p:cNvPr>
          <p:cNvSpPr txBox="1"/>
          <p:nvPr/>
        </p:nvSpPr>
        <p:spPr>
          <a:xfrm>
            <a:off x="7828462" y="1397647"/>
            <a:ext cx="3583032" cy="1200329"/>
          </a:xfrm>
          <a:prstGeom prst="rect">
            <a:avLst/>
          </a:prstGeom>
          <a:noFill/>
        </p:spPr>
        <p:txBody>
          <a:bodyPr wrap="none" rtlCol="0">
            <a:spAutoFit/>
          </a:bodyPr>
          <a:lstStyle>
            <a:defPPr>
              <a:defRPr lang="en-US"/>
            </a:defPPr>
            <a:lvl1pPr>
              <a:defRPr sz="3600">
                <a:latin typeface="Koh Santepheap" pitchFamily="2" charset="0"/>
                <a:cs typeface="Koh Santepheap" pitchFamily="2" charset="0"/>
              </a:defRPr>
            </a:lvl1pPr>
          </a:lstStyle>
          <a:p>
            <a:r>
              <a:rPr lang="en-US"/>
              <a:t>Our Activity</a:t>
            </a:r>
          </a:p>
          <a:p>
            <a:r>
              <a:rPr lang="en-US"/>
              <a:t>Documentation</a:t>
            </a:r>
          </a:p>
        </p:txBody>
      </p:sp>
      <p:sp>
        <p:nvSpPr>
          <p:cNvPr id="8" name="TextBox 7">
            <a:extLst>
              <a:ext uri="{FF2B5EF4-FFF2-40B4-BE49-F238E27FC236}">
                <a16:creationId xmlns:a16="http://schemas.microsoft.com/office/drawing/2014/main" id="{0B8AFA2C-E19E-9445-BE56-7855B1529676}"/>
              </a:ext>
            </a:extLst>
          </p:cNvPr>
          <p:cNvSpPr txBox="1"/>
          <p:nvPr/>
        </p:nvSpPr>
        <p:spPr>
          <a:xfrm>
            <a:off x="7828462" y="1089870"/>
            <a:ext cx="1478290" cy="307777"/>
          </a:xfrm>
          <a:prstGeom prst="rect">
            <a:avLst/>
          </a:prstGeom>
          <a:noFill/>
        </p:spPr>
        <p:txBody>
          <a:bodyPr wrap="none" rtlCol="0">
            <a:spAutoFit/>
          </a:bodyPr>
          <a:lstStyle/>
          <a:p>
            <a:r>
              <a:rPr lang="en-US" sz="1400">
                <a:solidFill>
                  <a:schemeClr val="tx1">
                    <a:lumMod val="75000"/>
                    <a:lumOff val="25000"/>
                  </a:schemeClr>
                </a:solidFill>
                <a:latin typeface="Poppins Medium" pitchFamily="2" charset="77"/>
                <a:cs typeface="Poppins Medium" pitchFamily="2" charset="77"/>
              </a:rPr>
              <a:t>Your Title Here</a:t>
            </a:r>
          </a:p>
        </p:txBody>
      </p:sp>
      <p:sp>
        <p:nvSpPr>
          <p:cNvPr id="9" name="TextBox 8">
            <a:extLst>
              <a:ext uri="{FF2B5EF4-FFF2-40B4-BE49-F238E27FC236}">
                <a16:creationId xmlns:a16="http://schemas.microsoft.com/office/drawing/2014/main" id="{055D03AC-FAD7-2648-AB2B-9FEFDA509C46}"/>
              </a:ext>
            </a:extLst>
          </p:cNvPr>
          <p:cNvSpPr txBox="1"/>
          <p:nvPr/>
        </p:nvSpPr>
        <p:spPr>
          <a:xfrm>
            <a:off x="7828463" y="2964497"/>
            <a:ext cx="3583031" cy="900246"/>
          </a:xfrm>
          <a:prstGeom prst="rect">
            <a:avLst/>
          </a:prstGeom>
          <a:noFill/>
        </p:spPr>
        <p:txBody>
          <a:bodyPr wrap="square" rtlCol="0">
            <a:spAutoFit/>
          </a:bodyPr>
          <a:lstStyle/>
          <a:p>
            <a:pPr>
              <a:lnSpc>
                <a:spcPct val="150000"/>
              </a:lnSpc>
            </a:pPr>
            <a:r>
              <a:rPr lang="en-ID" sz="1200">
                <a:solidFill>
                  <a:schemeClr val="tx1">
                    <a:lumMod val="65000"/>
                    <a:lumOff val="35000"/>
                  </a:schemeClr>
                </a:solidFill>
                <a:latin typeface="Poppins" pitchFamily="2" charset="77"/>
                <a:cs typeface="Poppins" pitchFamily="2" charset="77"/>
              </a:rPr>
              <a:t>Lorem ipsum dolor sit amet, consectetur adipiscing elit, sed do eiusmod tempor incididunt ut labore et dolore magna aliqua. </a:t>
            </a:r>
          </a:p>
        </p:txBody>
      </p:sp>
      <p:sp>
        <p:nvSpPr>
          <p:cNvPr id="14" name="Rounded Rectangle 13">
            <a:extLst>
              <a:ext uri="{FF2B5EF4-FFF2-40B4-BE49-F238E27FC236}">
                <a16:creationId xmlns:a16="http://schemas.microsoft.com/office/drawing/2014/main" id="{4F9EB741-5981-5741-86F1-7774B6E30127}"/>
              </a:ext>
            </a:extLst>
          </p:cNvPr>
          <p:cNvSpPr/>
          <p:nvPr/>
        </p:nvSpPr>
        <p:spPr>
          <a:xfrm rot="2027396">
            <a:off x="10858385" y="5923985"/>
            <a:ext cx="419548" cy="8633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a:extLst>
              <a:ext uri="{FF2B5EF4-FFF2-40B4-BE49-F238E27FC236}">
                <a16:creationId xmlns:a16="http://schemas.microsoft.com/office/drawing/2014/main" id="{A275DE54-A376-5048-9208-904AA6065CA9}"/>
              </a:ext>
            </a:extLst>
          </p:cNvPr>
          <p:cNvSpPr/>
          <p:nvPr/>
        </p:nvSpPr>
        <p:spPr>
          <a:xfrm rot="2027396">
            <a:off x="11304907" y="659842"/>
            <a:ext cx="419548" cy="8633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a:extLst>
              <a:ext uri="{FF2B5EF4-FFF2-40B4-BE49-F238E27FC236}">
                <a16:creationId xmlns:a16="http://schemas.microsoft.com/office/drawing/2014/main" id="{9AA18F9D-97A2-744C-A6A8-506CABE122A9}"/>
              </a:ext>
            </a:extLst>
          </p:cNvPr>
          <p:cNvSpPr/>
          <p:nvPr/>
        </p:nvSpPr>
        <p:spPr>
          <a:xfrm rot="20571073">
            <a:off x="7789954" y="5194027"/>
            <a:ext cx="419548" cy="86337"/>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Picture Placeholder 3">
            <a:extLst>
              <a:ext uri="{FF2B5EF4-FFF2-40B4-BE49-F238E27FC236}">
                <a16:creationId xmlns:a16="http://schemas.microsoft.com/office/drawing/2014/main" id="{90BA7294-ABF9-0240-A577-806E1566EB38}"/>
              </a:ext>
            </a:extLst>
          </p:cNvPr>
          <p:cNvSpPr>
            <a:spLocks noGrp="1"/>
          </p:cNvSpPr>
          <p:nvPr>
            <p:ph type="pic" sz="quarter" idx="11"/>
          </p:nvPr>
        </p:nvSpPr>
        <p:spPr/>
      </p:sp>
      <p:sp>
        <p:nvSpPr>
          <p:cNvPr id="11" name="Picture Placeholder 10">
            <a:extLst>
              <a:ext uri="{FF2B5EF4-FFF2-40B4-BE49-F238E27FC236}">
                <a16:creationId xmlns:a16="http://schemas.microsoft.com/office/drawing/2014/main" id="{9B1BFBA1-5374-4440-9E39-83CBDD51BC9E}"/>
              </a:ext>
            </a:extLst>
          </p:cNvPr>
          <p:cNvSpPr>
            <a:spLocks noGrp="1"/>
          </p:cNvSpPr>
          <p:nvPr>
            <p:ph type="pic" sz="quarter" idx="12"/>
          </p:nvPr>
        </p:nvSpPr>
        <p:spPr/>
      </p:sp>
      <p:sp>
        <p:nvSpPr>
          <p:cNvPr id="13" name="Picture Placeholder 12">
            <a:extLst>
              <a:ext uri="{FF2B5EF4-FFF2-40B4-BE49-F238E27FC236}">
                <a16:creationId xmlns:a16="http://schemas.microsoft.com/office/drawing/2014/main" id="{FAEC9A29-47F0-1742-B9F1-095E2BBD9B8B}"/>
              </a:ext>
            </a:extLst>
          </p:cNvPr>
          <p:cNvSpPr>
            <a:spLocks noGrp="1"/>
          </p:cNvSpPr>
          <p:nvPr>
            <p:ph type="pic" sz="quarter" idx="13"/>
          </p:nvPr>
        </p:nvSpPr>
        <p:spPr/>
      </p:sp>
    </p:spTree>
    <p:extLst>
      <p:ext uri="{BB962C8B-B14F-4D97-AF65-F5344CB8AC3E}">
        <p14:creationId xmlns:p14="http://schemas.microsoft.com/office/powerpoint/2010/main" val="14078720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EA89271-C6A0-4C46-BF78-A75291D094D2}"/>
              </a:ext>
            </a:extLst>
          </p:cNvPr>
          <p:cNvSpPr txBox="1"/>
          <p:nvPr/>
        </p:nvSpPr>
        <p:spPr>
          <a:xfrm>
            <a:off x="922426" y="574663"/>
            <a:ext cx="1786066" cy="646331"/>
          </a:xfrm>
          <a:prstGeom prst="rect">
            <a:avLst/>
          </a:prstGeom>
          <a:noFill/>
        </p:spPr>
        <p:txBody>
          <a:bodyPr wrap="none" rtlCol="0">
            <a:spAutoFit/>
          </a:bodyPr>
          <a:lstStyle>
            <a:defPPr>
              <a:defRPr lang="en-US"/>
            </a:defPPr>
            <a:lvl1pPr>
              <a:defRPr sz="3600">
                <a:latin typeface="Koh Santepheap" pitchFamily="2" charset="0"/>
                <a:cs typeface="Koh Santepheap" pitchFamily="2" charset="0"/>
              </a:defRPr>
            </a:lvl1pPr>
          </a:lstStyle>
          <a:p>
            <a:r>
              <a:rPr lang="en-US"/>
              <a:t>Gallery</a:t>
            </a:r>
          </a:p>
        </p:txBody>
      </p:sp>
      <p:sp>
        <p:nvSpPr>
          <p:cNvPr id="4" name="TextBox 3">
            <a:extLst>
              <a:ext uri="{FF2B5EF4-FFF2-40B4-BE49-F238E27FC236}">
                <a16:creationId xmlns:a16="http://schemas.microsoft.com/office/drawing/2014/main" id="{BCBCD94C-06CF-D04E-9247-FF20388F5E5D}"/>
              </a:ext>
            </a:extLst>
          </p:cNvPr>
          <p:cNvSpPr txBox="1"/>
          <p:nvPr/>
        </p:nvSpPr>
        <p:spPr>
          <a:xfrm>
            <a:off x="1441583" y="5286447"/>
            <a:ext cx="1481496" cy="307777"/>
          </a:xfrm>
          <a:prstGeom prst="rect">
            <a:avLst/>
          </a:prstGeom>
          <a:noFill/>
        </p:spPr>
        <p:txBody>
          <a:bodyPr wrap="none" rtlCol="0">
            <a:spAutoFit/>
          </a:bodyPr>
          <a:lstStyle/>
          <a:p>
            <a:pPr algn="ctr"/>
            <a:r>
              <a:rPr lang="en-US" sz="1400">
                <a:latin typeface="Poppins Medium" pitchFamily="2" charset="77"/>
                <a:cs typeface="Poppins Medium" pitchFamily="2" charset="77"/>
              </a:rPr>
              <a:t>Learning Apps</a:t>
            </a:r>
          </a:p>
        </p:txBody>
      </p:sp>
      <p:sp>
        <p:nvSpPr>
          <p:cNvPr id="5" name="TextBox 4">
            <a:extLst>
              <a:ext uri="{FF2B5EF4-FFF2-40B4-BE49-F238E27FC236}">
                <a16:creationId xmlns:a16="http://schemas.microsoft.com/office/drawing/2014/main" id="{8949A372-2182-8D4A-8FA3-15E131AE8277}"/>
              </a:ext>
            </a:extLst>
          </p:cNvPr>
          <p:cNvSpPr txBox="1"/>
          <p:nvPr/>
        </p:nvSpPr>
        <p:spPr>
          <a:xfrm>
            <a:off x="1252429" y="5594224"/>
            <a:ext cx="1859805" cy="307777"/>
          </a:xfrm>
          <a:prstGeom prst="rect">
            <a:avLst/>
          </a:prstGeom>
          <a:noFill/>
        </p:spPr>
        <p:txBody>
          <a:bodyPr wrap="none" rtlCol="0">
            <a:spAutoFit/>
          </a:bodyPr>
          <a:lstStyle/>
          <a:p>
            <a:pPr algn="ctr"/>
            <a:r>
              <a:rPr lang="en-US" sz="1400">
                <a:solidFill>
                  <a:schemeClr val="tx1">
                    <a:lumMod val="65000"/>
                    <a:lumOff val="35000"/>
                  </a:schemeClr>
                </a:solidFill>
                <a:latin typeface="Poppins" pitchFamily="2" charset="77"/>
                <a:cs typeface="Poppins" pitchFamily="2" charset="77"/>
              </a:rPr>
              <a:t>Lorem ipsum dolor</a:t>
            </a:r>
          </a:p>
        </p:txBody>
      </p:sp>
      <p:sp>
        <p:nvSpPr>
          <p:cNvPr id="10" name="TextBox 9">
            <a:extLst>
              <a:ext uri="{FF2B5EF4-FFF2-40B4-BE49-F238E27FC236}">
                <a16:creationId xmlns:a16="http://schemas.microsoft.com/office/drawing/2014/main" id="{5887421E-B8E0-A34D-8F7A-CCC51ED02200}"/>
              </a:ext>
            </a:extLst>
          </p:cNvPr>
          <p:cNvSpPr txBox="1"/>
          <p:nvPr/>
        </p:nvSpPr>
        <p:spPr>
          <a:xfrm>
            <a:off x="5190075" y="5286447"/>
            <a:ext cx="1728358" cy="307777"/>
          </a:xfrm>
          <a:prstGeom prst="rect">
            <a:avLst/>
          </a:prstGeom>
          <a:noFill/>
        </p:spPr>
        <p:txBody>
          <a:bodyPr wrap="none" rtlCol="0">
            <a:spAutoFit/>
          </a:bodyPr>
          <a:lstStyle/>
          <a:p>
            <a:pPr algn="ctr"/>
            <a:r>
              <a:rPr lang="en-US" sz="1400">
                <a:latin typeface="Poppins Medium" pitchFamily="2" charset="77"/>
                <a:cs typeface="Poppins Medium" pitchFamily="2" charset="77"/>
              </a:rPr>
              <a:t>Electronic Library</a:t>
            </a:r>
          </a:p>
        </p:txBody>
      </p:sp>
      <p:sp>
        <p:nvSpPr>
          <p:cNvPr id="11" name="TextBox 10">
            <a:extLst>
              <a:ext uri="{FF2B5EF4-FFF2-40B4-BE49-F238E27FC236}">
                <a16:creationId xmlns:a16="http://schemas.microsoft.com/office/drawing/2014/main" id="{B067B585-0F8A-3945-8051-908348F8F9F8}"/>
              </a:ext>
            </a:extLst>
          </p:cNvPr>
          <p:cNvSpPr txBox="1"/>
          <p:nvPr/>
        </p:nvSpPr>
        <p:spPr>
          <a:xfrm>
            <a:off x="5124352" y="5594224"/>
            <a:ext cx="1859805" cy="307777"/>
          </a:xfrm>
          <a:prstGeom prst="rect">
            <a:avLst/>
          </a:prstGeom>
          <a:noFill/>
        </p:spPr>
        <p:txBody>
          <a:bodyPr wrap="none" rtlCol="0">
            <a:spAutoFit/>
          </a:bodyPr>
          <a:lstStyle/>
          <a:p>
            <a:pPr algn="ctr"/>
            <a:r>
              <a:rPr lang="en-US" sz="1400">
                <a:solidFill>
                  <a:schemeClr val="tx1">
                    <a:lumMod val="65000"/>
                    <a:lumOff val="35000"/>
                  </a:schemeClr>
                </a:solidFill>
                <a:latin typeface="Poppins" pitchFamily="2" charset="77"/>
                <a:cs typeface="Poppins" pitchFamily="2" charset="77"/>
              </a:rPr>
              <a:t>Lorem ipsum dolor</a:t>
            </a:r>
          </a:p>
        </p:txBody>
      </p:sp>
      <p:sp>
        <p:nvSpPr>
          <p:cNvPr id="12" name="TextBox 11">
            <a:extLst>
              <a:ext uri="{FF2B5EF4-FFF2-40B4-BE49-F238E27FC236}">
                <a16:creationId xmlns:a16="http://schemas.microsoft.com/office/drawing/2014/main" id="{F0ADD2C2-1885-4841-AEBD-16CBFCFFCF18}"/>
              </a:ext>
            </a:extLst>
          </p:cNvPr>
          <p:cNvSpPr txBox="1"/>
          <p:nvPr/>
        </p:nvSpPr>
        <p:spPr>
          <a:xfrm>
            <a:off x="9214310" y="5286447"/>
            <a:ext cx="1681871" cy="307777"/>
          </a:xfrm>
          <a:prstGeom prst="rect">
            <a:avLst/>
          </a:prstGeom>
          <a:noFill/>
        </p:spPr>
        <p:txBody>
          <a:bodyPr wrap="none" rtlCol="0">
            <a:spAutoFit/>
          </a:bodyPr>
          <a:lstStyle/>
          <a:p>
            <a:pPr algn="ctr"/>
            <a:r>
              <a:rPr lang="en-US" sz="1400">
                <a:latin typeface="Poppins Medium" pitchFamily="2" charset="77"/>
                <a:cs typeface="Poppins Medium" pitchFamily="2" charset="77"/>
              </a:rPr>
              <a:t>E-Learning Apps</a:t>
            </a:r>
          </a:p>
        </p:txBody>
      </p:sp>
      <p:sp>
        <p:nvSpPr>
          <p:cNvPr id="13" name="TextBox 12">
            <a:extLst>
              <a:ext uri="{FF2B5EF4-FFF2-40B4-BE49-F238E27FC236}">
                <a16:creationId xmlns:a16="http://schemas.microsoft.com/office/drawing/2014/main" id="{28E7E813-6573-9041-9DB1-C1B6836EBE38}"/>
              </a:ext>
            </a:extLst>
          </p:cNvPr>
          <p:cNvSpPr txBox="1"/>
          <p:nvPr/>
        </p:nvSpPr>
        <p:spPr>
          <a:xfrm>
            <a:off x="9125343" y="5594224"/>
            <a:ext cx="1859805" cy="307777"/>
          </a:xfrm>
          <a:prstGeom prst="rect">
            <a:avLst/>
          </a:prstGeom>
          <a:noFill/>
        </p:spPr>
        <p:txBody>
          <a:bodyPr wrap="none" rtlCol="0">
            <a:spAutoFit/>
          </a:bodyPr>
          <a:lstStyle/>
          <a:p>
            <a:pPr algn="ctr"/>
            <a:r>
              <a:rPr lang="en-US" sz="1400">
                <a:solidFill>
                  <a:schemeClr val="tx1">
                    <a:lumMod val="65000"/>
                    <a:lumOff val="35000"/>
                  </a:schemeClr>
                </a:solidFill>
                <a:latin typeface="Poppins" pitchFamily="2" charset="77"/>
                <a:cs typeface="Poppins" pitchFamily="2" charset="77"/>
              </a:rPr>
              <a:t>Lorem ipsum dolor</a:t>
            </a:r>
          </a:p>
        </p:txBody>
      </p:sp>
      <p:sp>
        <p:nvSpPr>
          <p:cNvPr id="3" name="TextBox 2">
            <a:extLst>
              <a:ext uri="{FF2B5EF4-FFF2-40B4-BE49-F238E27FC236}">
                <a16:creationId xmlns:a16="http://schemas.microsoft.com/office/drawing/2014/main" id="{5BBE245D-76CF-AD4F-98E6-C38BFA00828F}"/>
              </a:ext>
            </a:extLst>
          </p:cNvPr>
          <p:cNvSpPr txBox="1"/>
          <p:nvPr/>
        </p:nvSpPr>
        <p:spPr>
          <a:xfrm>
            <a:off x="922426" y="1220994"/>
            <a:ext cx="1229824" cy="307777"/>
          </a:xfrm>
          <a:prstGeom prst="rect">
            <a:avLst/>
          </a:prstGeom>
          <a:noFill/>
        </p:spPr>
        <p:txBody>
          <a:bodyPr wrap="none" rtlCol="0">
            <a:spAutoFit/>
          </a:bodyPr>
          <a:lstStyle/>
          <a:p>
            <a:r>
              <a:rPr lang="en-US" sz="1400">
                <a:solidFill>
                  <a:schemeClr val="tx1">
                    <a:lumMod val="75000"/>
                    <a:lumOff val="25000"/>
                  </a:schemeClr>
                </a:solidFill>
                <a:latin typeface="Poppins Medium" pitchFamily="2" charset="77"/>
                <a:cs typeface="Poppins Medium" pitchFamily="2" charset="77"/>
              </a:rPr>
              <a:t>Our Activity</a:t>
            </a:r>
          </a:p>
        </p:txBody>
      </p:sp>
      <p:sp>
        <p:nvSpPr>
          <p:cNvPr id="19" name="Donut 18">
            <a:extLst>
              <a:ext uri="{FF2B5EF4-FFF2-40B4-BE49-F238E27FC236}">
                <a16:creationId xmlns:a16="http://schemas.microsoft.com/office/drawing/2014/main" id="{7168F670-F8BC-BD4E-BBEF-38C78B21AC05}"/>
              </a:ext>
            </a:extLst>
          </p:cNvPr>
          <p:cNvSpPr/>
          <p:nvPr/>
        </p:nvSpPr>
        <p:spPr>
          <a:xfrm>
            <a:off x="10938956" y="446443"/>
            <a:ext cx="774551" cy="774551"/>
          </a:xfrm>
          <a:prstGeom prst="donu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Donut 19">
            <a:extLst>
              <a:ext uri="{FF2B5EF4-FFF2-40B4-BE49-F238E27FC236}">
                <a16:creationId xmlns:a16="http://schemas.microsoft.com/office/drawing/2014/main" id="{E7EF43CE-4BBF-7245-852A-5FB742365BE3}"/>
              </a:ext>
            </a:extLst>
          </p:cNvPr>
          <p:cNvSpPr/>
          <p:nvPr/>
        </p:nvSpPr>
        <p:spPr>
          <a:xfrm>
            <a:off x="415172" y="6096306"/>
            <a:ext cx="227769" cy="227769"/>
          </a:xfrm>
          <a:prstGeom prst="donu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Donut 20">
            <a:extLst>
              <a:ext uri="{FF2B5EF4-FFF2-40B4-BE49-F238E27FC236}">
                <a16:creationId xmlns:a16="http://schemas.microsoft.com/office/drawing/2014/main" id="{73E3532D-9F2D-F14A-85DD-EB2EBDE6DDEB}"/>
              </a:ext>
            </a:extLst>
          </p:cNvPr>
          <p:cNvSpPr/>
          <p:nvPr/>
        </p:nvSpPr>
        <p:spPr>
          <a:xfrm>
            <a:off x="3499998" y="1729958"/>
            <a:ext cx="415015" cy="415015"/>
          </a:xfrm>
          <a:prstGeom prst="donu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Donut 21">
            <a:extLst>
              <a:ext uri="{FF2B5EF4-FFF2-40B4-BE49-F238E27FC236}">
                <a16:creationId xmlns:a16="http://schemas.microsoft.com/office/drawing/2014/main" id="{221CE4C4-DD84-F747-B4A5-C73C12A1F854}"/>
              </a:ext>
            </a:extLst>
          </p:cNvPr>
          <p:cNvSpPr/>
          <p:nvPr/>
        </p:nvSpPr>
        <p:spPr>
          <a:xfrm>
            <a:off x="7950581" y="4343703"/>
            <a:ext cx="227769" cy="227769"/>
          </a:xfrm>
          <a:prstGeom prst="donu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Picture Placeholder 6">
            <a:extLst>
              <a:ext uri="{FF2B5EF4-FFF2-40B4-BE49-F238E27FC236}">
                <a16:creationId xmlns:a16="http://schemas.microsoft.com/office/drawing/2014/main" id="{2912174E-556E-6148-B77C-5128F389DC65}"/>
              </a:ext>
            </a:extLst>
          </p:cNvPr>
          <p:cNvSpPr>
            <a:spLocks noGrp="1"/>
          </p:cNvSpPr>
          <p:nvPr>
            <p:ph type="pic" sz="quarter" idx="11"/>
          </p:nvPr>
        </p:nvSpPr>
        <p:spPr/>
      </p:sp>
      <p:sp>
        <p:nvSpPr>
          <p:cNvPr id="9" name="Picture Placeholder 8">
            <a:extLst>
              <a:ext uri="{FF2B5EF4-FFF2-40B4-BE49-F238E27FC236}">
                <a16:creationId xmlns:a16="http://schemas.microsoft.com/office/drawing/2014/main" id="{BF20BC76-F623-6348-BFD5-7D088D38E582}"/>
              </a:ext>
            </a:extLst>
          </p:cNvPr>
          <p:cNvSpPr>
            <a:spLocks noGrp="1"/>
          </p:cNvSpPr>
          <p:nvPr>
            <p:ph type="pic" sz="quarter" idx="12"/>
          </p:nvPr>
        </p:nvSpPr>
        <p:spPr/>
      </p:sp>
      <p:sp>
        <p:nvSpPr>
          <p:cNvPr id="16" name="Picture Placeholder 15">
            <a:extLst>
              <a:ext uri="{FF2B5EF4-FFF2-40B4-BE49-F238E27FC236}">
                <a16:creationId xmlns:a16="http://schemas.microsoft.com/office/drawing/2014/main" id="{4CA8ED0B-8FF0-D34C-BD8E-17EAC8A49489}"/>
              </a:ext>
            </a:extLst>
          </p:cNvPr>
          <p:cNvSpPr>
            <a:spLocks noGrp="1"/>
          </p:cNvSpPr>
          <p:nvPr>
            <p:ph type="pic" sz="quarter" idx="13"/>
          </p:nvPr>
        </p:nvSpPr>
        <p:spPr/>
      </p:sp>
    </p:spTree>
    <p:extLst>
      <p:ext uri="{BB962C8B-B14F-4D97-AF65-F5344CB8AC3E}">
        <p14:creationId xmlns:p14="http://schemas.microsoft.com/office/powerpoint/2010/main" val="13900446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raphic 2">
            <a:extLst>
              <a:ext uri="{FF2B5EF4-FFF2-40B4-BE49-F238E27FC236}">
                <a16:creationId xmlns:a16="http://schemas.microsoft.com/office/drawing/2014/main" id="{F65F653B-0825-AD47-A519-6701E1A0847C}"/>
              </a:ext>
            </a:extLst>
          </p:cNvPr>
          <p:cNvSpPr/>
          <p:nvPr/>
        </p:nvSpPr>
        <p:spPr>
          <a:xfrm rot="10800000">
            <a:off x="5932714" y="805542"/>
            <a:ext cx="6259286" cy="6052457"/>
          </a:xfrm>
          <a:custGeom>
            <a:avLst/>
            <a:gdLst>
              <a:gd name="connsiteX0" fmla="*/ 3425709 w 3985377"/>
              <a:gd name="connsiteY0" fmla="*/ 1487606 h 5686431"/>
              <a:gd name="connsiteX1" fmla="*/ 3829353 w 3985377"/>
              <a:gd name="connsiteY1" fmla="*/ 0 h 5686431"/>
              <a:gd name="connsiteX2" fmla="*/ 0 w 3985377"/>
              <a:gd name="connsiteY2" fmla="*/ 0 h 5686431"/>
              <a:gd name="connsiteX3" fmla="*/ 0 w 3985377"/>
              <a:gd name="connsiteY3" fmla="*/ 5655710 h 5686431"/>
              <a:gd name="connsiteX4" fmla="*/ 1590007 w 3985377"/>
              <a:gd name="connsiteY4" fmla="*/ 4262834 h 5686431"/>
              <a:gd name="connsiteX5" fmla="*/ 3425709 w 3985377"/>
              <a:gd name="connsiteY5" fmla="*/ 1487606 h 5686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85377" h="5686431">
                <a:moveTo>
                  <a:pt x="3425709" y="1487606"/>
                </a:moveTo>
                <a:cubicBezTo>
                  <a:pt x="4183858" y="1044131"/>
                  <a:pt x="4010698" y="311087"/>
                  <a:pt x="3829353" y="0"/>
                </a:cubicBezTo>
                <a:lnTo>
                  <a:pt x="0" y="0"/>
                </a:lnTo>
                <a:lnTo>
                  <a:pt x="0" y="5655710"/>
                </a:lnTo>
                <a:cubicBezTo>
                  <a:pt x="647001" y="5765646"/>
                  <a:pt x="1870802" y="5640975"/>
                  <a:pt x="1590007" y="4262834"/>
                </a:cubicBezTo>
                <a:cubicBezTo>
                  <a:pt x="1239012" y="2540158"/>
                  <a:pt x="2478023" y="2041950"/>
                  <a:pt x="3425709" y="1487606"/>
                </a:cubicBezTo>
                <a:close/>
              </a:path>
            </a:pathLst>
          </a:custGeom>
          <a:solidFill>
            <a:schemeClr val="accent1">
              <a:lumMod val="20000"/>
              <a:lumOff val="80000"/>
              <a:alpha val="30000"/>
            </a:schemeClr>
          </a:solidFill>
          <a:ln w="7010" cap="flat">
            <a:noFill/>
            <a:prstDash val="solid"/>
            <a:miter/>
          </a:ln>
        </p:spPr>
        <p:txBody>
          <a:bodyPr rtlCol="0" anchor="ctr"/>
          <a:lstStyle/>
          <a:p>
            <a:endParaRPr lang="en-US"/>
          </a:p>
        </p:txBody>
      </p:sp>
      <p:sp>
        <p:nvSpPr>
          <p:cNvPr id="5" name="Graphic 2">
            <a:extLst>
              <a:ext uri="{FF2B5EF4-FFF2-40B4-BE49-F238E27FC236}">
                <a16:creationId xmlns:a16="http://schemas.microsoft.com/office/drawing/2014/main" id="{6979E00C-14A1-DB46-8A16-07B3A15F7947}"/>
              </a:ext>
            </a:extLst>
          </p:cNvPr>
          <p:cNvSpPr/>
          <p:nvPr/>
        </p:nvSpPr>
        <p:spPr>
          <a:xfrm rot="10800000">
            <a:off x="7043057" y="1338941"/>
            <a:ext cx="5148942" cy="5519057"/>
          </a:xfrm>
          <a:custGeom>
            <a:avLst/>
            <a:gdLst>
              <a:gd name="connsiteX0" fmla="*/ 3425709 w 3985377"/>
              <a:gd name="connsiteY0" fmla="*/ 1487606 h 5686431"/>
              <a:gd name="connsiteX1" fmla="*/ 3829353 w 3985377"/>
              <a:gd name="connsiteY1" fmla="*/ 0 h 5686431"/>
              <a:gd name="connsiteX2" fmla="*/ 0 w 3985377"/>
              <a:gd name="connsiteY2" fmla="*/ 0 h 5686431"/>
              <a:gd name="connsiteX3" fmla="*/ 0 w 3985377"/>
              <a:gd name="connsiteY3" fmla="*/ 5655710 h 5686431"/>
              <a:gd name="connsiteX4" fmla="*/ 1590007 w 3985377"/>
              <a:gd name="connsiteY4" fmla="*/ 4262834 h 5686431"/>
              <a:gd name="connsiteX5" fmla="*/ 3425709 w 3985377"/>
              <a:gd name="connsiteY5" fmla="*/ 1487606 h 5686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85377" h="5686431">
                <a:moveTo>
                  <a:pt x="3425709" y="1487606"/>
                </a:moveTo>
                <a:cubicBezTo>
                  <a:pt x="4183858" y="1044131"/>
                  <a:pt x="4010698" y="311087"/>
                  <a:pt x="3829353" y="0"/>
                </a:cubicBezTo>
                <a:lnTo>
                  <a:pt x="0" y="0"/>
                </a:lnTo>
                <a:lnTo>
                  <a:pt x="0" y="5655710"/>
                </a:lnTo>
                <a:cubicBezTo>
                  <a:pt x="647001" y="5765646"/>
                  <a:pt x="1870802" y="5640975"/>
                  <a:pt x="1590007" y="4262834"/>
                </a:cubicBezTo>
                <a:cubicBezTo>
                  <a:pt x="1239012" y="2540158"/>
                  <a:pt x="2478023" y="2041950"/>
                  <a:pt x="3425709" y="1487606"/>
                </a:cubicBezTo>
                <a:close/>
              </a:path>
            </a:pathLst>
          </a:custGeom>
          <a:solidFill>
            <a:schemeClr val="accent1">
              <a:lumMod val="20000"/>
              <a:lumOff val="80000"/>
            </a:schemeClr>
          </a:solidFill>
          <a:ln w="7010" cap="flat">
            <a:noFill/>
            <a:prstDash val="solid"/>
            <a:miter/>
          </a:ln>
        </p:spPr>
        <p:txBody>
          <a:bodyPr rtlCol="0" anchor="ctr"/>
          <a:lstStyle/>
          <a:p>
            <a:endParaRPr lang="en-US"/>
          </a:p>
        </p:txBody>
      </p:sp>
      <p:sp>
        <p:nvSpPr>
          <p:cNvPr id="6" name="TextBox 5">
            <a:extLst>
              <a:ext uri="{FF2B5EF4-FFF2-40B4-BE49-F238E27FC236}">
                <a16:creationId xmlns:a16="http://schemas.microsoft.com/office/drawing/2014/main" id="{D51913D4-3516-E94D-9242-D419722BF46C}"/>
              </a:ext>
            </a:extLst>
          </p:cNvPr>
          <p:cNvSpPr txBox="1"/>
          <p:nvPr/>
        </p:nvSpPr>
        <p:spPr>
          <a:xfrm>
            <a:off x="1152917" y="3783203"/>
            <a:ext cx="4083169" cy="1200329"/>
          </a:xfrm>
          <a:prstGeom prst="rect">
            <a:avLst/>
          </a:prstGeom>
          <a:noFill/>
        </p:spPr>
        <p:txBody>
          <a:bodyPr wrap="none" rtlCol="0">
            <a:spAutoFit/>
          </a:bodyPr>
          <a:lstStyle>
            <a:defPPr>
              <a:defRPr lang="en-US"/>
            </a:defPPr>
            <a:lvl1pPr>
              <a:defRPr sz="7200">
                <a:latin typeface="Koh Santepheap" pitchFamily="2" charset="0"/>
                <a:cs typeface="Koh Santepheap" pitchFamily="2" charset="0"/>
              </a:defRPr>
            </a:lvl1pPr>
          </a:lstStyle>
          <a:p>
            <a:r>
              <a:rPr lang="en-US"/>
              <a:t>Timeline</a:t>
            </a:r>
          </a:p>
        </p:txBody>
      </p:sp>
      <p:sp>
        <p:nvSpPr>
          <p:cNvPr id="7" name="TextBox 6">
            <a:extLst>
              <a:ext uri="{FF2B5EF4-FFF2-40B4-BE49-F238E27FC236}">
                <a16:creationId xmlns:a16="http://schemas.microsoft.com/office/drawing/2014/main" id="{156DAA95-9253-D249-BD4C-8C7D0C25ADBB}"/>
              </a:ext>
            </a:extLst>
          </p:cNvPr>
          <p:cNvSpPr txBox="1"/>
          <p:nvPr/>
        </p:nvSpPr>
        <p:spPr>
          <a:xfrm>
            <a:off x="1152917" y="4983532"/>
            <a:ext cx="2395207" cy="338554"/>
          </a:xfrm>
          <a:prstGeom prst="rect">
            <a:avLst/>
          </a:prstGeom>
          <a:noFill/>
        </p:spPr>
        <p:txBody>
          <a:bodyPr wrap="none" rtlCol="0">
            <a:spAutoFit/>
          </a:bodyPr>
          <a:lstStyle>
            <a:defPPr>
              <a:defRPr lang="en-US"/>
            </a:defPPr>
            <a:lvl1pPr>
              <a:defRPr sz="1600">
                <a:latin typeface="Poppins" pitchFamily="2" charset="77"/>
                <a:cs typeface="Poppins" pitchFamily="2" charset="77"/>
              </a:defRPr>
            </a:lvl1pPr>
          </a:lstStyle>
          <a:p>
            <a:r>
              <a:rPr lang="en-US"/>
              <a:t>Our Project Roadmap</a:t>
            </a:r>
          </a:p>
        </p:txBody>
      </p:sp>
      <p:sp>
        <p:nvSpPr>
          <p:cNvPr id="12" name="Donut 11">
            <a:extLst>
              <a:ext uri="{FF2B5EF4-FFF2-40B4-BE49-F238E27FC236}">
                <a16:creationId xmlns:a16="http://schemas.microsoft.com/office/drawing/2014/main" id="{336E5B22-5788-C647-8A47-1605F93BEC67}"/>
              </a:ext>
            </a:extLst>
          </p:cNvPr>
          <p:cNvSpPr/>
          <p:nvPr/>
        </p:nvSpPr>
        <p:spPr>
          <a:xfrm>
            <a:off x="941384" y="669145"/>
            <a:ext cx="774551" cy="774551"/>
          </a:xfrm>
          <a:prstGeom prst="donu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Donut 12">
            <a:extLst>
              <a:ext uri="{FF2B5EF4-FFF2-40B4-BE49-F238E27FC236}">
                <a16:creationId xmlns:a16="http://schemas.microsoft.com/office/drawing/2014/main" id="{1C9D6CFE-F754-BA4F-B21E-EF8913992811}"/>
              </a:ext>
            </a:extLst>
          </p:cNvPr>
          <p:cNvSpPr/>
          <p:nvPr/>
        </p:nvSpPr>
        <p:spPr>
          <a:xfrm>
            <a:off x="4849624" y="2171668"/>
            <a:ext cx="294521" cy="294521"/>
          </a:xfrm>
          <a:prstGeom prst="donu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Donut 13">
            <a:extLst>
              <a:ext uri="{FF2B5EF4-FFF2-40B4-BE49-F238E27FC236}">
                <a16:creationId xmlns:a16="http://schemas.microsoft.com/office/drawing/2014/main" id="{801EEAE1-427A-2E42-9D50-0388A4A88617}"/>
              </a:ext>
            </a:extLst>
          </p:cNvPr>
          <p:cNvSpPr/>
          <p:nvPr/>
        </p:nvSpPr>
        <p:spPr>
          <a:xfrm>
            <a:off x="6289356" y="5923800"/>
            <a:ext cx="415015" cy="415015"/>
          </a:xfrm>
          <a:prstGeom prst="donu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Picture Placeholder 7">
            <a:extLst>
              <a:ext uri="{FF2B5EF4-FFF2-40B4-BE49-F238E27FC236}">
                <a16:creationId xmlns:a16="http://schemas.microsoft.com/office/drawing/2014/main" id="{81AFFEF0-5D7A-1A41-B902-806F1BEAE951}"/>
              </a:ext>
            </a:extLst>
          </p:cNvPr>
          <p:cNvSpPr>
            <a:spLocks noGrp="1"/>
          </p:cNvSpPr>
          <p:nvPr>
            <p:ph type="pic" sz="quarter" idx="12"/>
          </p:nvPr>
        </p:nvSpPr>
        <p:spPr/>
      </p:sp>
    </p:spTree>
    <p:extLst>
      <p:ext uri="{BB962C8B-B14F-4D97-AF65-F5344CB8AC3E}">
        <p14:creationId xmlns:p14="http://schemas.microsoft.com/office/powerpoint/2010/main" val="33950229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Graphic 25">
            <a:extLst>
              <a:ext uri="{FF2B5EF4-FFF2-40B4-BE49-F238E27FC236}">
                <a16:creationId xmlns:a16="http://schemas.microsoft.com/office/drawing/2014/main" id="{F3F06F41-E9AA-6248-854F-F7D0768E9698}"/>
              </a:ext>
            </a:extLst>
          </p:cNvPr>
          <p:cNvSpPr/>
          <p:nvPr/>
        </p:nvSpPr>
        <p:spPr>
          <a:xfrm>
            <a:off x="3145" y="3145"/>
            <a:ext cx="7803390" cy="6851708"/>
          </a:xfrm>
          <a:custGeom>
            <a:avLst/>
            <a:gdLst>
              <a:gd name="connsiteX0" fmla="*/ 4950640 w 7803390"/>
              <a:gd name="connsiteY0" fmla="*/ 1764834 h 6851708"/>
              <a:gd name="connsiteX1" fmla="*/ 3324540 w 7803390"/>
              <a:gd name="connsiteY1" fmla="*/ 0 h 6851708"/>
              <a:gd name="connsiteX2" fmla="*/ 0 w 7803390"/>
              <a:gd name="connsiteY2" fmla="*/ 0 h 6851708"/>
              <a:gd name="connsiteX3" fmla="*/ 0 w 7803390"/>
              <a:gd name="connsiteY3" fmla="*/ 1670458 h 6851708"/>
              <a:gd name="connsiteX4" fmla="*/ 1673279 w 7803390"/>
              <a:gd name="connsiteY4" fmla="*/ 3309457 h 6851708"/>
              <a:gd name="connsiteX5" fmla="*/ 3176713 w 7803390"/>
              <a:gd name="connsiteY5" fmla="*/ 5728632 h 6851708"/>
              <a:gd name="connsiteX6" fmla="*/ 4356186 w 7803390"/>
              <a:gd name="connsiteY6" fmla="*/ 6851709 h 6851708"/>
              <a:gd name="connsiteX7" fmla="*/ 7803391 w 7803390"/>
              <a:gd name="connsiteY7" fmla="*/ 6851709 h 6851708"/>
              <a:gd name="connsiteX8" fmla="*/ 6224470 w 7803390"/>
              <a:gd name="connsiteY8" fmla="*/ 4583535 h 6851708"/>
              <a:gd name="connsiteX9" fmla="*/ 4950640 w 7803390"/>
              <a:gd name="connsiteY9" fmla="*/ 1764834 h 68517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03390" h="6851708">
                <a:moveTo>
                  <a:pt x="4950640" y="1764834"/>
                </a:moveTo>
                <a:cubicBezTo>
                  <a:pt x="4839927" y="446085"/>
                  <a:pt x="3820441" y="38799"/>
                  <a:pt x="3324540" y="0"/>
                </a:cubicBezTo>
                <a:lnTo>
                  <a:pt x="0" y="0"/>
                </a:lnTo>
                <a:lnTo>
                  <a:pt x="0" y="1670458"/>
                </a:lnTo>
                <a:cubicBezTo>
                  <a:pt x="594454" y="1736521"/>
                  <a:pt x="1846268" y="2233569"/>
                  <a:pt x="1673279" y="3309457"/>
                </a:cubicBezTo>
                <a:cubicBezTo>
                  <a:pt x="1500289" y="4385345"/>
                  <a:pt x="1950061" y="5121479"/>
                  <a:pt x="3176713" y="5728632"/>
                </a:cubicBezTo>
                <a:cubicBezTo>
                  <a:pt x="4158034" y="6214355"/>
                  <a:pt x="4371912" y="6679755"/>
                  <a:pt x="4356186" y="6851709"/>
                </a:cubicBezTo>
                <a:lnTo>
                  <a:pt x="7803391" y="6851709"/>
                </a:lnTo>
                <a:cubicBezTo>
                  <a:pt x="7796031" y="6347300"/>
                  <a:pt x="7469993" y="5187542"/>
                  <a:pt x="6224470" y="4583535"/>
                </a:cubicBezTo>
                <a:cubicBezTo>
                  <a:pt x="4667566" y="3828526"/>
                  <a:pt x="5089031" y="3413271"/>
                  <a:pt x="4950640" y="1764834"/>
                </a:cubicBezTo>
                <a:close/>
              </a:path>
            </a:pathLst>
          </a:custGeom>
          <a:solidFill>
            <a:schemeClr val="accent3">
              <a:lumMod val="20000"/>
              <a:lumOff val="80000"/>
              <a:alpha val="50000"/>
            </a:schemeClr>
          </a:solidFill>
          <a:ln w="6286" cap="flat">
            <a:noFill/>
            <a:prstDash val="solid"/>
            <a:miter/>
          </a:ln>
        </p:spPr>
        <p:txBody>
          <a:bodyPr rtlCol="0" anchor="ctr"/>
          <a:lstStyle/>
          <a:p>
            <a:endParaRPr lang="en-US"/>
          </a:p>
        </p:txBody>
      </p:sp>
      <p:sp>
        <p:nvSpPr>
          <p:cNvPr id="4" name="TextBox 3">
            <a:extLst>
              <a:ext uri="{FF2B5EF4-FFF2-40B4-BE49-F238E27FC236}">
                <a16:creationId xmlns:a16="http://schemas.microsoft.com/office/drawing/2014/main" id="{0F9E981A-D32C-C542-89EB-3125157CC0AF}"/>
              </a:ext>
            </a:extLst>
          </p:cNvPr>
          <p:cNvSpPr txBox="1"/>
          <p:nvPr/>
        </p:nvSpPr>
        <p:spPr>
          <a:xfrm>
            <a:off x="7226539" y="2964524"/>
            <a:ext cx="3727042" cy="1177245"/>
          </a:xfrm>
          <a:prstGeom prst="rect">
            <a:avLst/>
          </a:prstGeom>
          <a:noFill/>
        </p:spPr>
        <p:txBody>
          <a:bodyPr wrap="square" rtlCol="0">
            <a:spAutoFit/>
          </a:bodyPr>
          <a:lstStyle>
            <a:defPPr>
              <a:defRPr lang="en-US"/>
            </a:defPPr>
            <a:lvl1pPr>
              <a:lnSpc>
                <a:spcPct val="150000"/>
              </a:lnSpc>
              <a:defRPr sz="1200">
                <a:solidFill>
                  <a:schemeClr val="tx1">
                    <a:lumMod val="65000"/>
                    <a:lumOff val="35000"/>
                  </a:schemeClr>
                </a:solidFill>
                <a:latin typeface="Poppins" pitchFamily="2" charset="77"/>
                <a:cs typeface="Poppins" pitchFamily="2" charset="77"/>
              </a:defRPr>
            </a:lvl1pPr>
          </a:lstStyle>
          <a:p>
            <a:r>
              <a:rPr lang="en-ID"/>
              <a:t>Sed ut perspiciatis unde omnis iste natus error sit voluptatem accusantium doloremque laudantium, totam rem aperiam, eaque ipsa quae ab illo inventore veritatis et quasi.</a:t>
            </a:r>
          </a:p>
        </p:txBody>
      </p:sp>
      <p:sp>
        <p:nvSpPr>
          <p:cNvPr id="15" name="TextBox 14">
            <a:extLst>
              <a:ext uri="{FF2B5EF4-FFF2-40B4-BE49-F238E27FC236}">
                <a16:creationId xmlns:a16="http://schemas.microsoft.com/office/drawing/2014/main" id="{B1FCE971-F486-2B48-B561-6C23DD377C5C}"/>
              </a:ext>
            </a:extLst>
          </p:cNvPr>
          <p:cNvSpPr txBox="1"/>
          <p:nvPr/>
        </p:nvSpPr>
        <p:spPr>
          <a:xfrm>
            <a:off x="7226538" y="1474535"/>
            <a:ext cx="2132315" cy="1200329"/>
          </a:xfrm>
          <a:prstGeom prst="rect">
            <a:avLst/>
          </a:prstGeom>
          <a:noFill/>
        </p:spPr>
        <p:txBody>
          <a:bodyPr wrap="none" rtlCol="0">
            <a:spAutoFit/>
          </a:bodyPr>
          <a:lstStyle>
            <a:defPPr>
              <a:defRPr lang="en-US"/>
            </a:defPPr>
            <a:lvl1pPr>
              <a:defRPr sz="3600">
                <a:latin typeface="Koh Santepheap" pitchFamily="2" charset="0"/>
                <a:cs typeface="Koh Santepheap" pitchFamily="2" charset="0"/>
              </a:defRPr>
            </a:lvl1pPr>
          </a:lstStyle>
          <a:p>
            <a:r>
              <a:rPr lang="en-US"/>
              <a:t>Project </a:t>
            </a:r>
          </a:p>
          <a:p>
            <a:r>
              <a:rPr lang="en-US"/>
              <a:t>Timeline</a:t>
            </a:r>
          </a:p>
        </p:txBody>
      </p:sp>
      <p:sp>
        <p:nvSpPr>
          <p:cNvPr id="16" name="TextBox 15">
            <a:extLst>
              <a:ext uri="{FF2B5EF4-FFF2-40B4-BE49-F238E27FC236}">
                <a16:creationId xmlns:a16="http://schemas.microsoft.com/office/drawing/2014/main" id="{60C839C5-6370-B545-BC47-F2A97BC9144E}"/>
              </a:ext>
            </a:extLst>
          </p:cNvPr>
          <p:cNvSpPr txBox="1"/>
          <p:nvPr/>
        </p:nvSpPr>
        <p:spPr>
          <a:xfrm>
            <a:off x="7226538" y="1166758"/>
            <a:ext cx="1459054" cy="307777"/>
          </a:xfrm>
          <a:prstGeom prst="rect">
            <a:avLst/>
          </a:prstGeom>
          <a:noFill/>
        </p:spPr>
        <p:txBody>
          <a:bodyPr wrap="none" rtlCol="0">
            <a:spAutoFit/>
          </a:bodyPr>
          <a:lstStyle/>
          <a:p>
            <a:r>
              <a:rPr lang="en-US" sz="1400">
                <a:solidFill>
                  <a:schemeClr val="tx1">
                    <a:lumMod val="75000"/>
                    <a:lumOff val="25000"/>
                  </a:schemeClr>
                </a:solidFill>
                <a:latin typeface="Poppins Medium" pitchFamily="2" charset="77"/>
                <a:cs typeface="Poppins Medium" pitchFamily="2" charset="77"/>
              </a:rPr>
              <a:t>Our Roadmap</a:t>
            </a:r>
          </a:p>
        </p:txBody>
      </p:sp>
      <p:sp>
        <p:nvSpPr>
          <p:cNvPr id="5" name="TextBox 4">
            <a:extLst>
              <a:ext uri="{FF2B5EF4-FFF2-40B4-BE49-F238E27FC236}">
                <a16:creationId xmlns:a16="http://schemas.microsoft.com/office/drawing/2014/main" id="{F3457AA2-62DF-134F-8D80-2C34A36CE7E9}"/>
              </a:ext>
            </a:extLst>
          </p:cNvPr>
          <p:cNvSpPr txBox="1"/>
          <p:nvPr/>
        </p:nvSpPr>
        <p:spPr>
          <a:xfrm>
            <a:off x="1517145" y="889759"/>
            <a:ext cx="1992853" cy="276999"/>
          </a:xfrm>
          <a:prstGeom prst="rect">
            <a:avLst/>
          </a:prstGeom>
          <a:noFill/>
        </p:spPr>
        <p:txBody>
          <a:bodyPr wrap="none" rtlCol="0">
            <a:spAutoFit/>
          </a:bodyPr>
          <a:lstStyle/>
          <a:p>
            <a:r>
              <a:rPr lang="en-US" sz="1200">
                <a:latin typeface="Poppins Medium" pitchFamily="2" charset="77"/>
                <a:cs typeface="Poppins Medium" pitchFamily="2" charset="77"/>
              </a:rPr>
              <a:t>Study Tour in Indonesia</a:t>
            </a:r>
          </a:p>
        </p:txBody>
      </p:sp>
      <p:sp>
        <p:nvSpPr>
          <p:cNvPr id="6" name="TextBox 5">
            <a:extLst>
              <a:ext uri="{FF2B5EF4-FFF2-40B4-BE49-F238E27FC236}">
                <a16:creationId xmlns:a16="http://schemas.microsoft.com/office/drawing/2014/main" id="{6E2A99E9-3F9E-7B40-AC22-F616F915D28F}"/>
              </a:ext>
            </a:extLst>
          </p:cNvPr>
          <p:cNvSpPr txBox="1"/>
          <p:nvPr/>
        </p:nvSpPr>
        <p:spPr>
          <a:xfrm>
            <a:off x="1517144" y="1197536"/>
            <a:ext cx="2551017" cy="623248"/>
          </a:xfrm>
          <a:prstGeom prst="rect">
            <a:avLst/>
          </a:prstGeom>
          <a:noFill/>
        </p:spPr>
        <p:txBody>
          <a:bodyPr wrap="square" rtlCol="0">
            <a:spAutoFit/>
          </a:bodyPr>
          <a:lstStyle>
            <a:defPPr>
              <a:defRPr lang="en-US"/>
            </a:defPPr>
            <a:lvl1pPr>
              <a:lnSpc>
                <a:spcPct val="150000"/>
              </a:lnSpc>
              <a:defRPr sz="1200">
                <a:solidFill>
                  <a:schemeClr val="tx1">
                    <a:lumMod val="65000"/>
                    <a:lumOff val="35000"/>
                  </a:schemeClr>
                </a:solidFill>
                <a:latin typeface="Poppins" pitchFamily="2" charset="77"/>
                <a:cs typeface="Poppins" pitchFamily="2" charset="77"/>
              </a:defRPr>
            </a:lvl1pPr>
          </a:lstStyle>
          <a:p>
            <a:r>
              <a:rPr lang="en-ID"/>
              <a:t>Lorem ipsum dolor sit amet, consectetur adipiscing elit, sed</a:t>
            </a:r>
          </a:p>
        </p:txBody>
      </p:sp>
      <p:sp>
        <p:nvSpPr>
          <p:cNvPr id="9" name="TextBox 8">
            <a:extLst>
              <a:ext uri="{FF2B5EF4-FFF2-40B4-BE49-F238E27FC236}">
                <a16:creationId xmlns:a16="http://schemas.microsoft.com/office/drawing/2014/main" id="{110CE732-BBFE-2A4B-A1DB-BEF658C4BEBF}"/>
              </a:ext>
            </a:extLst>
          </p:cNvPr>
          <p:cNvSpPr txBox="1"/>
          <p:nvPr/>
        </p:nvSpPr>
        <p:spPr>
          <a:xfrm>
            <a:off x="2168286" y="2272245"/>
            <a:ext cx="1677062" cy="276999"/>
          </a:xfrm>
          <a:prstGeom prst="rect">
            <a:avLst/>
          </a:prstGeom>
          <a:noFill/>
        </p:spPr>
        <p:txBody>
          <a:bodyPr wrap="none" rtlCol="0">
            <a:spAutoFit/>
          </a:bodyPr>
          <a:lstStyle/>
          <a:p>
            <a:r>
              <a:rPr lang="en-US" sz="1200">
                <a:latin typeface="Poppins Medium" pitchFamily="2" charset="77"/>
                <a:cs typeface="Poppins Medium" pitchFamily="2" charset="77"/>
              </a:rPr>
              <a:t>Study Competition </a:t>
            </a:r>
          </a:p>
        </p:txBody>
      </p:sp>
      <p:sp>
        <p:nvSpPr>
          <p:cNvPr id="10" name="TextBox 9">
            <a:extLst>
              <a:ext uri="{FF2B5EF4-FFF2-40B4-BE49-F238E27FC236}">
                <a16:creationId xmlns:a16="http://schemas.microsoft.com/office/drawing/2014/main" id="{7F13C79B-0C31-D547-8168-FAE9C84C901A}"/>
              </a:ext>
            </a:extLst>
          </p:cNvPr>
          <p:cNvSpPr txBox="1"/>
          <p:nvPr/>
        </p:nvSpPr>
        <p:spPr>
          <a:xfrm>
            <a:off x="2168285" y="2580022"/>
            <a:ext cx="2551017" cy="623248"/>
          </a:xfrm>
          <a:prstGeom prst="rect">
            <a:avLst/>
          </a:prstGeom>
          <a:noFill/>
        </p:spPr>
        <p:txBody>
          <a:bodyPr wrap="square" rtlCol="0">
            <a:spAutoFit/>
          </a:bodyPr>
          <a:lstStyle>
            <a:defPPr>
              <a:defRPr lang="en-US"/>
            </a:defPPr>
            <a:lvl1pPr>
              <a:lnSpc>
                <a:spcPct val="150000"/>
              </a:lnSpc>
              <a:defRPr sz="1200">
                <a:solidFill>
                  <a:schemeClr val="tx1">
                    <a:lumMod val="65000"/>
                    <a:lumOff val="35000"/>
                  </a:schemeClr>
                </a:solidFill>
                <a:latin typeface="Poppins" pitchFamily="2" charset="77"/>
                <a:cs typeface="Poppins" pitchFamily="2" charset="77"/>
              </a:defRPr>
            </a:lvl1pPr>
          </a:lstStyle>
          <a:p>
            <a:r>
              <a:rPr lang="en-ID"/>
              <a:t>Lorem ipsum dolor sit amet, consectetur adipiscing elit, sed</a:t>
            </a:r>
          </a:p>
        </p:txBody>
      </p:sp>
      <p:sp>
        <p:nvSpPr>
          <p:cNvPr id="11" name="TextBox 10">
            <a:extLst>
              <a:ext uri="{FF2B5EF4-FFF2-40B4-BE49-F238E27FC236}">
                <a16:creationId xmlns:a16="http://schemas.microsoft.com/office/drawing/2014/main" id="{142F7AA2-4A91-E042-9533-020AADF04E8F}"/>
              </a:ext>
            </a:extLst>
          </p:cNvPr>
          <p:cNvSpPr txBox="1"/>
          <p:nvPr/>
        </p:nvSpPr>
        <p:spPr>
          <a:xfrm>
            <a:off x="2569840" y="3654731"/>
            <a:ext cx="651140" cy="276999"/>
          </a:xfrm>
          <a:prstGeom prst="rect">
            <a:avLst/>
          </a:prstGeom>
          <a:noFill/>
        </p:spPr>
        <p:txBody>
          <a:bodyPr wrap="none" rtlCol="0">
            <a:spAutoFit/>
          </a:bodyPr>
          <a:lstStyle/>
          <a:p>
            <a:r>
              <a:rPr lang="en-US" sz="1200">
                <a:latin typeface="Poppins Medium" pitchFamily="2" charset="77"/>
                <a:cs typeface="Poppins Medium" pitchFamily="2" charset="77"/>
              </a:rPr>
              <a:t>Plan 3</a:t>
            </a:r>
          </a:p>
        </p:txBody>
      </p:sp>
      <p:sp>
        <p:nvSpPr>
          <p:cNvPr id="12" name="TextBox 11">
            <a:extLst>
              <a:ext uri="{FF2B5EF4-FFF2-40B4-BE49-F238E27FC236}">
                <a16:creationId xmlns:a16="http://schemas.microsoft.com/office/drawing/2014/main" id="{1890A9F2-E343-E841-8349-74A4F13A734C}"/>
              </a:ext>
            </a:extLst>
          </p:cNvPr>
          <p:cNvSpPr txBox="1"/>
          <p:nvPr/>
        </p:nvSpPr>
        <p:spPr>
          <a:xfrm>
            <a:off x="2569839" y="3962508"/>
            <a:ext cx="2551017" cy="623248"/>
          </a:xfrm>
          <a:prstGeom prst="rect">
            <a:avLst/>
          </a:prstGeom>
          <a:noFill/>
        </p:spPr>
        <p:txBody>
          <a:bodyPr wrap="square" rtlCol="0">
            <a:spAutoFit/>
          </a:bodyPr>
          <a:lstStyle>
            <a:defPPr>
              <a:defRPr lang="en-US"/>
            </a:defPPr>
            <a:lvl1pPr>
              <a:lnSpc>
                <a:spcPct val="150000"/>
              </a:lnSpc>
              <a:defRPr sz="1200">
                <a:solidFill>
                  <a:schemeClr val="tx1">
                    <a:lumMod val="65000"/>
                    <a:lumOff val="35000"/>
                  </a:schemeClr>
                </a:solidFill>
                <a:latin typeface="Poppins" pitchFamily="2" charset="77"/>
                <a:cs typeface="Poppins" pitchFamily="2" charset="77"/>
              </a:defRPr>
            </a:lvl1pPr>
          </a:lstStyle>
          <a:p>
            <a:r>
              <a:rPr lang="en-ID"/>
              <a:t>Lorem ipsum dolor sit amet, consectetur adipiscing elit, sed</a:t>
            </a:r>
          </a:p>
        </p:txBody>
      </p:sp>
      <p:sp>
        <p:nvSpPr>
          <p:cNvPr id="13" name="TextBox 12">
            <a:extLst>
              <a:ext uri="{FF2B5EF4-FFF2-40B4-BE49-F238E27FC236}">
                <a16:creationId xmlns:a16="http://schemas.microsoft.com/office/drawing/2014/main" id="{0DDA80CC-91DC-2B4A-A809-990F0A546F8C}"/>
              </a:ext>
            </a:extLst>
          </p:cNvPr>
          <p:cNvSpPr txBox="1"/>
          <p:nvPr/>
        </p:nvSpPr>
        <p:spPr>
          <a:xfrm>
            <a:off x="4068162" y="5037217"/>
            <a:ext cx="659155" cy="276999"/>
          </a:xfrm>
          <a:prstGeom prst="rect">
            <a:avLst/>
          </a:prstGeom>
          <a:noFill/>
        </p:spPr>
        <p:txBody>
          <a:bodyPr wrap="none" rtlCol="0">
            <a:spAutoFit/>
          </a:bodyPr>
          <a:lstStyle/>
          <a:p>
            <a:r>
              <a:rPr lang="en-US" sz="1200">
                <a:latin typeface="Poppins Medium" pitchFamily="2" charset="77"/>
                <a:cs typeface="Poppins Medium" pitchFamily="2" charset="77"/>
              </a:rPr>
              <a:t>Plan 4</a:t>
            </a:r>
          </a:p>
        </p:txBody>
      </p:sp>
      <p:sp>
        <p:nvSpPr>
          <p:cNvPr id="14" name="TextBox 13">
            <a:extLst>
              <a:ext uri="{FF2B5EF4-FFF2-40B4-BE49-F238E27FC236}">
                <a16:creationId xmlns:a16="http://schemas.microsoft.com/office/drawing/2014/main" id="{9DD51EAD-AFA8-F941-9AB8-F59A35C5BF66}"/>
              </a:ext>
            </a:extLst>
          </p:cNvPr>
          <p:cNvSpPr txBox="1"/>
          <p:nvPr/>
        </p:nvSpPr>
        <p:spPr>
          <a:xfrm>
            <a:off x="4068161" y="5344994"/>
            <a:ext cx="2551017" cy="623248"/>
          </a:xfrm>
          <a:prstGeom prst="rect">
            <a:avLst/>
          </a:prstGeom>
          <a:noFill/>
        </p:spPr>
        <p:txBody>
          <a:bodyPr wrap="square" rtlCol="0">
            <a:spAutoFit/>
          </a:bodyPr>
          <a:lstStyle>
            <a:defPPr>
              <a:defRPr lang="en-US"/>
            </a:defPPr>
            <a:lvl1pPr>
              <a:lnSpc>
                <a:spcPct val="150000"/>
              </a:lnSpc>
              <a:defRPr sz="1200">
                <a:solidFill>
                  <a:schemeClr val="tx1">
                    <a:lumMod val="65000"/>
                    <a:lumOff val="35000"/>
                  </a:schemeClr>
                </a:solidFill>
                <a:latin typeface="Poppins" pitchFamily="2" charset="77"/>
                <a:cs typeface="Poppins" pitchFamily="2" charset="77"/>
              </a:defRPr>
            </a:lvl1pPr>
          </a:lstStyle>
          <a:p>
            <a:r>
              <a:rPr lang="en-ID"/>
              <a:t>Lorem ipsum dolor sit amet, consectetur adipiscing elit, sed</a:t>
            </a:r>
          </a:p>
        </p:txBody>
      </p:sp>
      <p:sp>
        <p:nvSpPr>
          <p:cNvPr id="17" name="Oval 16">
            <a:extLst>
              <a:ext uri="{FF2B5EF4-FFF2-40B4-BE49-F238E27FC236}">
                <a16:creationId xmlns:a16="http://schemas.microsoft.com/office/drawing/2014/main" id="{A1B84413-1850-2147-8C23-B258CA2C4858}"/>
              </a:ext>
            </a:extLst>
          </p:cNvPr>
          <p:cNvSpPr/>
          <p:nvPr/>
        </p:nvSpPr>
        <p:spPr>
          <a:xfrm>
            <a:off x="1230086" y="935729"/>
            <a:ext cx="185057" cy="185057"/>
          </a:xfrm>
          <a:prstGeom prst="ellipse">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2B5929AC-2EC9-8C41-8554-36F07F586150}"/>
              </a:ext>
            </a:extLst>
          </p:cNvPr>
          <p:cNvSpPr/>
          <p:nvPr/>
        </p:nvSpPr>
        <p:spPr>
          <a:xfrm>
            <a:off x="1912470" y="2318215"/>
            <a:ext cx="185057" cy="185057"/>
          </a:xfrm>
          <a:prstGeom prst="ellipse">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56CA999F-683E-7F42-AC62-61819842E015}"/>
              </a:ext>
            </a:extLst>
          </p:cNvPr>
          <p:cNvSpPr/>
          <p:nvPr/>
        </p:nvSpPr>
        <p:spPr>
          <a:xfrm>
            <a:off x="2282781" y="3694615"/>
            <a:ext cx="185057" cy="185057"/>
          </a:xfrm>
          <a:prstGeom prst="ellipse">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ACB90A5F-BA30-ED43-9A5E-F7AA3E7FAC03}"/>
              </a:ext>
            </a:extLst>
          </p:cNvPr>
          <p:cNvSpPr/>
          <p:nvPr/>
        </p:nvSpPr>
        <p:spPr>
          <a:xfrm>
            <a:off x="3812346" y="5077101"/>
            <a:ext cx="185057" cy="185057"/>
          </a:xfrm>
          <a:prstGeom prst="ellipse">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Donut 28">
            <a:extLst>
              <a:ext uri="{FF2B5EF4-FFF2-40B4-BE49-F238E27FC236}">
                <a16:creationId xmlns:a16="http://schemas.microsoft.com/office/drawing/2014/main" id="{B244CC71-84F6-D54E-A15B-972B5F5CCC55}"/>
              </a:ext>
            </a:extLst>
          </p:cNvPr>
          <p:cNvSpPr/>
          <p:nvPr/>
        </p:nvSpPr>
        <p:spPr>
          <a:xfrm>
            <a:off x="479334" y="5580965"/>
            <a:ext cx="774551" cy="774551"/>
          </a:xfrm>
          <a:prstGeom prst="donu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 name="Donut 29">
            <a:extLst>
              <a:ext uri="{FF2B5EF4-FFF2-40B4-BE49-F238E27FC236}">
                <a16:creationId xmlns:a16="http://schemas.microsoft.com/office/drawing/2014/main" id="{65049237-AB4C-7845-A09F-45FE10B5CBB0}"/>
              </a:ext>
            </a:extLst>
          </p:cNvPr>
          <p:cNvSpPr/>
          <p:nvPr/>
        </p:nvSpPr>
        <p:spPr>
          <a:xfrm>
            <a:off x="11224388" y="359792"/>
            <a:ext cx="227769" cy="227769"/>
          </a:xfrm>
          <a:prstGeom prst="donu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1" name="Donut 30">
            <a:extLst>
              <a:ext uri="{FF2B5EF4-FFF2-40B4-BE49-F238E27FC236}">
                <a16:creationId xmlns:a16="http://schemas.microsoft.com/office/drawing/2014/main" id="{B8530F97-7201-2341-A108-C6CE9C6F88E9}"/>
              </a:ext>
            </a:extLst>
          </p:cNvPr>
          <p:cNvSpPr/>
          <p:nvPr/>
        </p:nvSpPr>
        <p:spPr>
          <a:xfrm>
            <a:off x="8882552" y="5760734"/>
            <a:ext cx="415015" cy="415015"/>
          </a:xfrm>
          <a:prstGeom prst="donu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934046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7CC7A9D-A907-7245-8BA8-8A6D41FDCBDF}"/>
              </a:ext>
            </a:extLst>
          </p:cNvPr>
          <p:cNvSpPr txBox="1"/>
          <p:nvPr/>
        </p:nvSpPr>
        <p:spPr>
          <a:xfrm>
            <a:off x="8711971" y="1292767"/>
            <a:ext cx="614271" cy="276999"/>
          </a:xfrm>
          <a:prstGeom prst="rect">
            <a:avLst/>
          </a:prstGeom>
          <a:noFill/>
        </p:spPr>
        <p:txBody>
          <a:bodyPr wrap="none" rtlCol="0">
            <a:spAutoFit/>
          </a:bodyPr>
          <a:lstStyle/>
          <a:p>
            <a:r>
              <a:rPr lang="en-US" sz="1200">
                <a:latin typeface="Poppins Medium" pitchFamily="2" charset="77"/>
                <a:cs typeface="Poppins Medium" pitchFamily="2" charset="77"/>
              </a:rPr>
              <a:t>Plan 1</a:t>
            </a:r>
          </a:p>
        </p:txBody>
      </p:sp>
      <p:sp>
        <p:nvSpPr>
          <p:cNvPr id="6" name="TextBox 5">
            <a:extLst>
              <a:ext uri="{FF2B5EF4-FFF2-40B4-BE49-F238E27FC236}">
                <a16:creationId xmlns:a16="http://schemas.microsoft.com/office/drawing/2014/main" id="{8FEDE26E-8509-3B47-B952-2837D2D96C63}"/>
              </a:ext>
            </a:extLst>
          </p:cNvPr>
          <p:cNvSpPr txBox="1"/>
          <p:nvPr/>
        </p:nvSpPr>
        <p:spPr>
          <a:xfrm>
            <a:off x="8711970" y="1600544"/>
            <a:ext cx="2551017" cy="623248"/>
          </a:xfrm>
          <a:prstGeom prst="rect">
            <a:avLst/>
          </a:prstGeom>
          <a:noFill/>
        </p:spPr>
        <p:txBody>
          <a:bodyPr wrap="square" rtlCol="0">
            <a:spAutoFit/>
          </a:bodyPr>
          <a:lstStyle>
            <a:defPPr>
              <a:defRPr lang="en-US"/>
            </a:defPPr>
            <a:lvl1pPr>
              <a:lnSpc>
                <a:spcPct val="150000"/>
              </a:lnSpc>
              <a:defRPr sz="1200">
                <a:solidFill>
                  <a:schemeClr val="tx1">
                    <a:lumMod val="65000"/>
                    <a:lumOff val="35000"/>
                  </a:schemeClr>
                </a:solidFill>
                <a:latin typeface="Poppins" pitchFamily="2" charset="77"/>
                <a:cs typeface="Poppins" pitchFamily="2" charset="77"/>
              </a:defRPr>
            </a:lvl1pPr>
          </a:lstStyle>
          <a:p>
            <a:r>
              <a:rPr lang="en-ID"/>
              <a:t>Lorem ipsum dolor sit amet, consectetur adipiscing elit.</a:t>
            </a:r>
          </a:p>
        </p:txBody>
      </p:sp>
      <p:sp>
        <p:nvSpPr>
          <p:cNvPr id="13" name="TextBox 12">
            <a:extLst>
              <a:ext uri="{FF2B5EF4-FFF2-40B4-BE49-F238E27FC236}">
                <a16:creationId xmlns:a16="http://schemas.microsoft.com/office/drawing/2014/main" id="{6AC6C54B-5AE0-2B41-A685-45AE0E53CA67}"/>
              </a:ext>
            </a:extLst>
          </p:cNvPr>
          <p:cNvSpPr txBox="1"/>
          <p:nvPr/>
        </p:nvSpPr>
        <p:spPr>
          <a:xfrm>
            <a:off x="8711971" y="1000378"/>
            <a:ext cx="1391728" cy="276999"/>
          </a:xfrm>
          <a:prstGeom prst="rect">
            <a:avLst/>
          </a:prstGeom>
          <a:noFill/>
        </p:spPr>
        <p:txBody>
          <a:bodyPr wrap="none" rtlCol="0">
            <a:spAutoFit/>
          </a:bodyPr>
          <a:lstStyle/>
          <a:p>
            <a:r>
              <a:rPr lang="en-US" sz="1200">
                <a:latin typeface="Poppins Medium" pitchFamily="2" charset="77"/>
                <a:cs typeface="Poppins Medium" pitchFamily="2" charset="77"/>
              </a:rPr>
              <a:t>Aug – Sep 2020</a:t>
            </a:r>
          </a:p>
        </p:txBody>
      </p:sp>
      <p:sp>
        <p:nvSpPr>
          <p:cNvPr id="14" name="TextBox 13">
            <a:extLst>
              <a:ext uri="{FF2B5EF4-FFF2-40B4-BE49-F238E27FC236}">
                <a16:creationId xmlns:a16="http://schemas.microsoft.com/office/drawing/2014/main" id="{BD11444A-52A4-E348-9CD1-0F800E127698}"/>
              </a:ext>
            </a:extLst>
          </p:cNvPr>
          <p:cNvSpPr txBox="1"/>
          <p:nvPr/>
        </p:nvSpPr>
        <p:spPr>
          <a:xfrm>
            <a:off x="8711971" y="3091499"/>
            <a:ext cx="647934" cy="276999"/>
          </a:xfrm>
          <a:prstGeom prst="rect">
            <a:avLst/>
          </a:prstGeom>
          <a:noFill/>
        </p:spPr>
        <p:txBody>
          <a:bodyPr wrap="none" rtlCol="0">
            <a:spAutoFit/>
          </a:bodyPr>
          <a:lstStyle/>
          <a:p>
            <a:r>
              <a:rPr lang="en-US" sz="1200">
                <a:latin typeface="Poppins Medium" pitchFamily="2" charset="77"/>
                <a:cs typeface="Poppins Medium" pitchFamily="2" charset="77"/>
              </a:rPr>
              <a:t>Plan 2</a:t>
            </a:r>
          </a:p>
        </p:txBody>
      </p:sp>
      <p:sp>
        <p:nvSpPr>
          <p:cNvPr id="15" name="TextBox 14">
            <a:extLst>
              <a:ext uri="{FF2B5EF4-FFF2-40B4-BE49-F238E27FC236}">
                <a16:creationId xmlns:a16="http://schemas.microsoft.com/office/drawing/2014/main" id="{DD447876-3319-A145-9D83-8FAD91D2CAF7}"/>
              </a:ext>
            </a:extLst>
          </p:cNvPr>
          <p:cNvSpPr txBox="1"/>
          <p:nvPr/>
        </p:nvSpPr>
        <p:spPr>
          <a:xfrm>
            <a:off x="8711970" y="3399276"/>
            <a:ext cx="2551017" cy="623248"/>
          </a:xfrm>
          <a:prstGeom prst="rect">
            <a:avLst/>
          </a:prstGeom>
          <a:noFill/>
        </p:spPr>
        <p:txBody>
          <a:bodyPr wrap="square" rtlCol="0">
            <a:spAutoFit/>
          </a:bodyPr>
          <a:lstStyle>
            <a:defPPr>
              <a:defRPr lang="en-US"/>
            </a:defPPr>
            <a:lvl1pPr>
              <a:lnSpc>
                <a:spcPct val="150000"/>
              </a:lnSpc>
              <a:defRPr sz="1200">
                <a:solidFill>
                  <a:schemeClr val="tx1">
                    <a:lumMod val="65000"/>
                    <a:lumOff val="35000"/>
                  </a:schemeClr>
                </a:solidFill>
                <a:latin typeface="Poppins" pitchFamily="2" charset="77"/>
                <a:cs typeface="Poppins" pitchFamily="2" charset="77"/>
              </a:defRPr>
            </a:lvl1pPr>
          </a:lstStyle>
          <a:p>
            <a:r>
              <a:rPr lang="en-ID"/>
              <a:t>Lorem ipsum dolor sit amet, consectetur adipiscing elit.</a:t>
            </a:r>
          </a:p>
        </p:txBody>
      </p:sp>
      <p:sp>
        <p:nvSpPr>
          <p:cNvPr id="16" name="TextBox 15">
            <a:extLst>
              <a:ext uri="{FF2B5EF4-FFF2-40B4-BE49-F238E27FC236}">
                <a16:creationId xmlns:a16="http://schemas.microsoft.com/office/drawing/2014/main" id="{AE66CC84-21AB-FE47-BCC7-F43D8872DA36}"/>
              </a:ext>
            </a:extLst>
          </p:cNvPr>
          <p:cNvSpPr txBox="1"/>
          <p:nvPr/>
        </p:nvSpPr>
        <p:spPr>
          <a:xfrm>
            <a:off x="8711971" y="2799110"/>
            <a:ext cx="1391728" cy="276999"/>
          </a:xfrm>
          <a:prstGeom prst="rect">
            <a:avLst/>
          </a:prstGeom>
          <a:noFill/>
        </p:spPr>
        <p:txBody>
          <a:bodyPr wrap="none" rtlCol="0">
            <a:spAutoFit/>
          </a:bodyPr>
          <a:lstStyle/>
          <a:p>
            <a:r>
              <a:rPr lang="en-US" sz="1200">
                <a:latin typeface="Poppins Medium" pitchFamily="2" charset="77"/>
                <a:cs typeface="Poppins Medium" pitchFamily="2" charset="77"/>
              </a:rPr>
              <a:t>Aug – Sep 2020</a:t>
            </a:r>
          </a:p>
        </p:txBody>
      </p:sp>
      <p:sp>
        <p:nvSpPr>
          <p:cNvPr id="17" name="TextBox 16">
            <a:extLst>
              <a:ext uri="{FF2B5EF4-FFF2-40B4-BE49-F238E27FC236}">
                <a16:creationId xmlns:a16="http://schemas.microsoft.com/office/drawing/2014/main" id="{36838749-599E-5D4B-87BC-37B1049CC803}"/>
              </a:ext>
            </a:extLst>
          </p:cNvPr>
          <p:cNvSpPr txBox="1"/>
          <p:nvPr/>
        </p:nvSpPr>
        <p:spPr>
          <a:xfrm>
            <a:off x="8711971" y="4890231"/>
            <a:ext cx="651140" cy="276999"/>
          </a:xfrm>
          <a:prstGeom prst="rect">
            <a:avLst/>
          </a:prstGeom>
          <a:noFill/>
        </p:spPr>
        <p:txBody>
          <a:bodyPr wrap="none" rtlCol="0">
            <a:spAutoFit/>
          </a:bodyPr>
          <a:lstStyle/>
          <a:p>
            <a:r>
              <a:rPr lang="en-US" sz="1200">
                <a:latin typeface="Poppins Medium" pitchFamily="2" charset="77"/>
                <a:cs typeface="Poppins Medium" pitchFamily="2" charset="77"/>
              </a:rPr>
              <a:t>Plan 3</a:t>
            </a:r>
          </a:p>
        </p:txBody>
      </p:sp>
      <p:sp>
        <p:nvSpPr>
          <p:cNvPr id="18" name="TextBox 17">
            <a:extLst>
              <a:ext uri="{FF2B5EF4-FFF2-40B4-BE49-F238E27FC236}">
                <a16:creationId xmlns:a16="http://schemas.microsoft.com/office/drawing/2014/main" id="{6E675432-1EAE-2447-A143-054ECB342E91}"/>
              </a:ext>
            </a:extLst>
          </p:cNvPr>
          <p:cNvSpPr txBox="1"/>
          <p:nvPr/>
        </p:nvSpPr>
        <p:spPr>
          <a:xfrm>
            <a:off x="8711970" y="5198008"/>
            <a:ext cx="2551017" cy="623248"/>
          </a:xfrm>
          <a:prstGeom prst="rect">
            <a:avLst/>
          </a:prstGeom>
          <a:noFill/>
        </p:spPr>
        <p:txBody>
          <a:bodyPr wrap="square" rtlCol="0">
            <a:spAutoFit/>
          </a:bodyPr>
          <a:lstStyle>
            <a:defPPr>
              <a:defRPr lang="en-US"/>
            </a:defPPr>
            <a:lvl1pPr>
              <a:lnSpc>
                <a:spcPct val="150000"/>
              </a:lnSpc>
              <a:defRPr sz="1200">
                <a:solidFill>
                  <a:schemeClr val="tx1">
                    <a:lumMod val="65000"/>
                    <a:lumOff val="35000"/>
                  </a:schemeClr>
                </a:solidFill>
                <a:latin typeface="Poppins" pitchFamily="2" charset="77"/>
                <a:cs typeface="Poppins" pitchFamily="2" charset="77"/>
              </a:defRPr>
            </a:lvl1pPr>
          </a:lstStyle>
          <a:p>
            <a:r>
              <a:rPr lang="en-ID"/>
              <a:t>Lorem ipsum dolor sit amet, consectetur adipiscing elit.</a:t>
            </a:r>
          </a:p>
        </p:txBody>
      </p:sp>
      <p:sp>
        <p:nvSpPr>
          <p:cNvPr id="19" name="TextBox 18">
            <a:extLst>
              <a:ext uri="{FF2B5EF4-FFF2-40B4-BE49-F238E27FC236}">
                <a16:creationId xmlns:a16="http://schemas.microsoft.com/office/drawing/2014/main" id="{BCCC7073-26EF-3442-A3BD-62C1E6F6D791}"/>
              </a:ext>
            </a:extLst>
          </p:cNvPr>
          <p:cNvSpPr txBox="1"/>
          <p:nvPr/>
        </p:nvSpPr>
        <p:spPr>
          <a:xfrm>
            <a:off x="8711971" y="4597842"/>
            <a:ext cx="1391728" cy="276999"/>
          </a:xfrm>
          <a:prstGeom prst="rect">
            <a:avLst/>
          </a:prstGeom>
          <a:noFill/>
        </p:spPr>
        <p:txBody>
          <a:bodyPr wrap="none" rtlCol="0">
            <a:spAutoFit/>
          </a:bodyPr>
          <a:lstStyle/>
          <a:p>
            <a:r>
              <a:rPr lang="en-US" sz="1200">
                <a:latin typeface="Poppins Medium" pitchFamily="2" charset="77"/>
                <a:cs typeface="Poppins Medium" pitchFamily="2" charset="77"/>
              </a:rPr>
              <a:t>Aug – Sep 2020</a:t>
            </a:r>
          </a:p>
        </p:txBody>
      </p:sp>
      <p:sp>
        <p:nvSpPr>
          <p:cNvPr id="20" name="Rounded Rectangle 19">
            <a:extLst>
              <a:ext uri="{FF2B5EF4-FFF2-40B4-BE49-F238E27FC236}">
                <a16:creationId xmlns:a16="http://schemas.microsoft.com/office/drawing/2014/main" id="{9FAF8DDE-1C75-F949-AF7C-20D6237B082F}"/>
              </a:ext>
            </a:extLst>
          </p:cNvPr>
          <p:cNvSpPr/>
          <p:nvPr/>
        </p:nvSpPr>
        <p:spPr>
          <a:xfrm rot="2027396">
            <a:off x="3789887" y="709729"/>
            <a:ext cx="419548" cy="8633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a:extLst>
              <a:ext uri="{FF2B5EF4-FFF2-40B4-BE49-F238E27FC236}">
                <a16:creationId xmlns:a16="http://schemas.microsoft.com/office/drawing/2014/main" id="{9AE7E3A5-8ED0-0B47-88D4-18FEBBB5154F}"/>
              </a:ext>
            </a:extLst>
          </p:cNvPr>
          <p:cNvSpPr/>
          <p:nvPr/>
        </p:nvSpPr>
        <p:spPr>
          <a:xfrm rot="20571073">
            <a:off x="4261671" y="6251043"/>
            <a:ext cx="419548" cy="86337"/>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715EDC76-FB82-E446-A6C7-71672F6900D5}"/>
              </a:ext>
            </a:extLst>
          </p:cNvPr>
          <p:cNvSpPr txBox="1"/>
          <p:nvPr/>
        </p:nvSpPr>
        <p:spPr>
          <a:xfrm>
            <a:off x="3695637" y="4181951"/>
            <a:ext cx="3727042" cy="900246"/>
          </a:xfrm>
          <a:prstGeom prst="rect">
            <a:avLst/>
          </a:prstGeom>
          <a:noFill/>
        </p:spPr>
        <p:txBody>
          <a:bodyPr wrap="square" rtlCol="0">
            <a:spAutoFit/>
          </a:bodyPr>
          <a:lstStyle>
            <a:defPPr>
              <a:defRPr lang="en-US"/>
            </a:defPPr>
            <a:lvl1pPr>
              <a:lnSpc>
                <a:spcPct val="150000"/>
              </a:lnSpc>
              <a:defRPr sz="1200">
                <a:solidFill>
                  <a:schemeClr val="tx1">
                    <a:lumMod val="65000"/>
                    <a:lumOff val="35000"/>
                  </a:schemeClr>
                </a:solidFill>
                <a:latin typeface="Poppins" pitchFamily="2" charset="77"/>
                <a:cs typeface="Poppins" pitchFamily="2" charset="77"/>
              </a:defRPr>
            </a:lvl1pPr>
          </a:lstStyle>
          <a:p>
            <a:r>
              <a:rPr lang="en-ID"/>
              <a:t>Sed ut perspiciatis unde omnis iste natus error sit voluptatem accusantium doloremque laudantium, totam rem aperiam, eaque ipsa</a:t>
            </a:r>
          </a:p>
        </p:txBody>
      </p:sp>
      <p:sp>
        <p:nvSpPr>
          <p:cNvPr id="24" name="TextBox 23">
            <a:extLst>
              <a:ext uri="{FF2B5EF4-FFF2-40B4-BE49-F238E27FC236}">
                <a16:creationId xmlns:a16="http://schemas.microsoft.com/office/drawing/2014/main" id="{3B441049-6B4A-0348-95BF-466D0F0D48A1}"/>
              </a:ext>
            </a:extLst>
          </p:cNvPr>
          <p:cNvSpPr txBox="1"/>
          <p:nvPr/>
        </p:nvSpPr>
        <p:spPr>
          <a:xfrm>
            <a:off x="3695636" y="2691962"/>
            <a:ext cx="2544286" cy="1200329"/>
          </a:xfrm>
          <a:prstGeom prst="rect">
            <a:avLst/>
          </a:prstGeom>
          <a:noFill/>
        </p:spPr>
        <p:txBody>
          <a:bodyPr wrap="none" rtlCol="0">
            <a:spAutoFit/>
          </a:bodyPr>
          <a:lstStyle>
            <a:defPPr>
              <a:defRPr lang="en-US"/>
            </a:defPPr>
            <a:lvl1pPr>
              <a:defRPr sz="3600">
                <a:latin typeface="Koh Santepheap" pitchFamily="2" charset="0"/>
                <a:cs typeface="Koh Santepheap" pitchFamily="2" charset="0"/>
              </a:defRPr>
            </a:lvl1pPr>
          </a:lstStyle>
          <a:p>
            <a:r>
              <a:rPr lang="en-US"/>
              <a:t>Project </a:t>
            </a:r>
          </a:p>
          <a:p>
            <a:r>
              <a:rPr lang="en-US"/>
              <a:t>Milestones</a:t>
            </a:r>
          </a:p>
        </p:txBody>
      </p:sp>
      <p:sp>
        <p:nvSpPr>
          <p:cNvPr id="25" name="TextBox 24">
            <a:extLst>
              <a:ext uri="{FF2B5EF4-FFF2-40B4-BE49-F238E27FC236}">
                <a16:creationId xmlns:a16="http://schemas.microsoft.com/office/drawing/2014/main" id="{37D36A05-1832-6845-AC8B-52216689F6BE}"/>
              </a:ext>
            </a:extLst>
          </p:cNvPr>
          <p:cNvSpPr txBox="1"/>
          <p:nvPr/>
        </p:nvSpPr>
        <p:spPr>
          <a:xfrm>
            <a:off x="3695636" y="2384185"/>
            <a:ext cx="1327608" cy="307777"/>
          </a:xfrm>
          <a:prstGeom prst="rect">
            <a:avLst/>
          </a:prstGeom>
          <a:noFill/>
        </p:spPr>
        <p:txBody>
          <a:bodyPr wrap="none" rtlCol="0">
            <a:spAutoFit/>
          </a:bodyPr>
          <a:lstStyle/>
          <a:p>
            <a:r>
              <a:rPr lang="en-US" sz="1400">
                <a:solidFill>
                  <a:schemeClr val="tx1">
                    <a:lumMod val="75000"/>
                    <a:lumOff val="25000"/>
                  </a:schemeClr>
                </a:solidFill>
                <a:latin typeface="Poppins Medium" pitchFamily="2" charset="77"/>
                <a:cs typeface="Poppins Medium" pitchFamily="2" charset="77"/>
              </a:rPr>
              <a:t>Our Timeline</a:t>
            </a:r>
          </a:p>
        </p:txBody>
      </p:sp>
      <p:sp>
        <p:nvSpPr>
          <p:cNvPr id="26" name="Graphic 2">
            <a:extLst>
              <a:ext uri="{FF2B5EF4-FFF2-40B4-BE49-F238E27FC236}">
                <a16:creationId xmlns:a16="http://schemas.microsoft.com/office/drawing/2014/main" id="{533DFD70-F72C-3B41-81B4-9B219EBCC79A}"/>
              </a:ext>
            </a:extLst>
          </p:cNvPr>
          <p:cNvSpPr/>
          <p:nvPr/>
        </p:nvSpPr>
        <p:spPr>
          <a:xfrm>
            <a:off x="-12871" y="1"/>
            <a:ext cx="4806480" cy="6858000"/>
          </a:xfrm>
          <a:custGeom>
            <a:avLst/>
            <a:gdLst>
              <a:gd name="connsiteX0" fmla="*/ 3425709 w 3985377"/>
              <a:gd name="connsiteY0" fmla="*/ 1487606 h 5686431"/>
              <a:gd name="connsiteX1" fmla="*/ 3829353 w 3985377"/>
              <a:gd name="connsiteY1" fmla="*/ 0 h 5686431"/>
              <a:gd name="connsiteX2" fmla="*/ 0 w 3985377"/>
              <a:gd name="connsiteY2" fmla="*/ 0 h 5686431"/>
              <a:gd name="connsiteX3" fmla="*/ 0 w 3985377"/>
              <a:gd name="connsiteY3" fmla="*/ 5655710 h 5686431"/>
              <a:gd name="connsiteX4" fmla="*/ 1590007 w 3985377"/>
              <a:gd name="connsiteY4" fmla="*/ 4262834 h 5686431"/>
              <a:gd name="connsiteX5" fmla="*/ 3425709 w 3985377"/>
              <a:gd name="connsiteY5" fmla="*/ 1487606 h 5686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85377" h="5686431">
                <a:moveTo>
                  <a:pt x="3425709" y="1487606"/>
                </a:moveTo>
                <a:cubicBezTo>
                  <a:pt x="4183858" y="1044131"/>
                  <a:pt x="4010698" y="311087"/>
                  <a:pt x="3829353" y="0"/>
                </a:cubicBezTo>
                <a:lnTo>
                  <a:pt x="0" y="0"/>
                </a:lnTo>
                <a:lnTo>
                  <a:pt x="0" y="5655710"/>
                </a:lnTo>
                <a:cubicBezTo>
                  <a:pt x="647001" y="5765646"/>
                  <a:pt x="1870802" y="5640975"/>
                  <a:pt x="1590007" y="4262834"/>
                </a:cubicBezTo>
                <a:cubicBezTo>
                  <a:pt x="1239012" y="2540158"/>
                  <a:pt x="2478023" y="2041950"/>
                  <a:pt x="3425709" y="1487606"/>
                </a:cubicBezTo>
                <a:close/>
              </a:path>
            </a:pathLst>
          </a:custGeom>
          <a:solidFill>
            <a:schemeClr val="accent1">
              <a:lumMod val="20000"/>
              <a:lumOff val="80000"/>
              <a:alpha val="30000"/>
            </a:schemeClr>
          </a:solidFill>
          <a:ln w="7010" cap="flat">
            <a:noFill/>
            <a:prstDash val="solid"/>
            <a:miter/>
          </a:ln>
        </p:spPr>
        <p:txBody>
          <a:bodyPr rtlCol="0" anchor="ctr"/>
          <a:lstStyle/>
          <a:p>
            <a:endParaRPr lang="en-US"/>
          </a:p>
        </p:txBody>
      </p:sp>
      <p:sp>
        <p:nvSpPr>
          <p:cNvPr id="27" name="Graphic 7">
            <a:extLst>
              <a:ext uri="{FF2B5EF4-FFF2-40B4-BE49-F238E27FC236}">
                <a16:creationId xmlns:a16="http://schemas.microsoft.com/office/drawing/2014/main" id="{A113790E-EF9A-B243-8C52-10B97ECD346C}"/>
              </a:ext>
            </a:extLst>
          </p:cNvPr>
          <p:cNvSpPr/>
          <p:nvPr/>
        </p:nvSpPr>
        <p:spPr>
          <a:xfrm>
            <a:off x="0" y="1461676"/>
            <a:ext cx="3621729" cy="5393206"/>
          </a:xfrm>
          <a:custGeom>
            <a:avLst/>
            <a:gdLst>
              <a:gd name="connsiteX0" fmla="*/ 881815 w 3621729"/>
              <a:gd name="connsiteY0" fmla="*/ 854669 h 5393206"/>
              <a:gd name="connsiteX1" fmla="*/ 0 w 3621729"/>
              <a:gd name="connsiteY1" fmla="*/ 28631 h 5393206"/>
              <a:gd name="connsiteX2" fmla="*/ 0 w 3621729"/>
              <a:gd name="connsiteY2" fmla="*/ 5393206 h 5393206"/>
              <a:gd name="connsiteX3" fmla="*/ 3620739 w 3621729"/>
              <a:gd name="connsiteY3" fmla="*/ 5393206 h 5393206"/>
              <a:gd name="connsiteX4" fmla="*/ 1741819 w 3621729"/>
              <a:gd name="connsiteY4" fmla="*/ 2893270 h 5393206"/>
              <a:gd name="connsiteX5" fmla="*/ 881815 w 3621729"/>
              <a:gd name="connsiteY5" fmla="*/ 854669 h 53932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21729" h="5393206">
                <a:moveTo>
                  <a:pt x="881815" y="854669"/>
                </a:moveTo>
                <a:cubicBezTo>
                  <a:pt x="819496" y="-5658"/>
                  <a:pt x="267972" y="-54493"/>
                  <a:pt x="0" y="28631"/>
                </a:cubicBezTo>
                <a:lnTo>
                  <a:pt x="0" y="5393206"/>
                </a:lnTo>
                <a:lnTo>
                  <a:pt x="3620739" y="5393206"/>
                </a:lnTo>
                <a:cubicBezTo>
                  <a:pt x="3655015" y="4046607"/>
                  <a:pt x="2795011" y="3367074"/>
                  <a:pt x="1741819" y="2893270"/>
                </a:cubicBezTo>
                <a:cubicBezTo>
                  <a:pt x="688626" y="2419467"/>
                  <a:pt x="959714" y="1930078"/>
                  <a:pt x="881815" y="854669"/>
                </a:cubicBezTo>
                <a:close/>
              </a:path>
            </a:pathLst>
          </a:custGeom>
          <a:solidFill>
            <a:schemeClr val="accent3">
              <a:lumMod val="20000"/>
              <a:lumOff val="80000"/>
            </a:schemeClr>
          </a:solidFill>
          <a:ln w="6219" cap="flat">
            <a:noFill/>
            <a:prstDash val="solid"/>
            <a:miter/>
          </a:ln>
        </p:spPr>
        <p:txBody>
          <a:bodyPr rtlCol="0" anchor="ctr"/>
          <a:lstStyle/>
          <a:p>
            <a:endParaRPr lang="en-US"/>
          </a:p>
        </p:txBody>
      </p:sp>
      <p:sp>
        <p:nvSpPr>
          <p:cNvPr id="21" name="Rounded Rectangle 20">
            <a:extLst>
              <a:ext uri="{FF2B5EF4-FFF2-40B4-BE49-F238E27FC236}">
                <a16:creationId xmlns:a16="http://schemas.microsoft.com/office/drawing/2014/main" id="{E36A175D-B642-7847-AEFD-7BCD2F8830BF}"/>
              </a:ext>
            </a:extLst>
          </p:cNvPr>
          <p:cNvSpPr/>
          <p:nvPr/>
        </p:nvSpPr>
        <p:spPr>
          <a:xfrm rot="2027396">
            <a:off x="658445" y="2888422"/>
            <a:ext cx="419548" cy="8633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Donut 7">
            <a:extLst>
              <a:ext uri="{FF2B5EF4-FFF2-40B4-BE49-F238E27FC236}">
                <a16:creationId xmlns:a16="http://schemas.microsoft.com/office/drawing/2014/main" id="{0CBE3B14-7A4E-A54E-AB52-93E098D3EF08}"/>
              </a:ext>
            </a:extLst>
          </p:cNvPr>
          <p:cNvSpPr/>
          <p:nvPr/>
        </p:nvSpPr>
        <p:spPr>
          <a:xfrm>
            <a:off x="8214035" y="1000378"/>
            <a:ext cx="348343" cy="348343"/>
          </a:xfrm>
          <a:prstGeom prst="donut">
            <a:avLst>
              <a:gd name="adj" fmla="val 11427"/>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 name="Donut 27">
            <a:extLst>
              <a:ext uri="{FF2B5EF4-FFF2-40B4-BE49-F238E27FC236}">
                <a16:creationId xmlns:a16="http://schemas.microsoft.com/office/drawing/2014/main" id="{16375503-EDE2-6249-B23B-3BD9651EC566}"/>
              </a:ext>
            </a:extLst>
          </p:cNvPr>
          <p:cNvSpPr/>
          <p:nvPr/>
        </p:nvSpPr>
        <p:spPr>
          <a:xfrm>
            <a:off x="8214035" y="2799110"/>
            <a:ext cx="348343" cy="348343"/>
          </a:xfrm>
          <a:prstGeom prst="donut">
            <a:avLst>
              <a:gd name="adj" fmla="val 11427"/>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 name="Donut 28">
            <a:extLst>
              <a:ext uri="{FF2B5EF4-FFF2-40B4-BE49-F238E27FC236}">
                <a16:creationId xmlns:a16="http://schemas.microsoft.com/office/drawing/2014/main" id="{5807AA8F-4441-B748-A963-5F320A6C5192}"/>
              </a:ext>
            </a:extLst>
          </p:cNvPr>
          <p:cNvSpPr/>
          <p:nvPr/>
        </p:nvSpPr>
        <p:spPr>
          <a:xfrm>
            <a:off x="8214034" y="4597842"/>
            <a:ext cx="348343" cy="348343"/>
          </a:xfrm>
          <a:prstGeom prst="donut">
            <a:avLst>
              <a:gd name="adj" fmla="val 11427"/>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0" name="Straight Arrow Connector 9">
            <a:extLst>
              <a:ext uri="{FF2B5EF4-FFF2-40B4-BE49-F238E27FC236}">
                <a16:creationId xmlns:a16="http://schemas.microsoft.com/office/drawing/2014/main" id="{2D9EDA38-BA05-0648-9538-69AE5DFAFD76}"/>
              </a:ext>
            </a:extLst>
          </p:cNvPr>
          <p:cNvCxnSpPr>
            <a:stCxn id="8" idx="4"/>
          </p:cNvCxnSpPr>
          <p:nvPr/>
        </p:nvCxnSpPr>
        <p:spPr>
          <a:xfrm flipH="1">
            <a:off x="8388205" y="1348721"/>
            <a:ext cx="2" cy="1430327"/>
          </a:xfrm>
          <a:prstGeom prst="straightConnector1">
            <a:avLst/>
          </a:prstGeom>
          <a:ln w="19050">
            <a:solidFill>
              <a:schemeClr val="accent3">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00ED48DD-3EB8-4D4D-B6EA-262044E954EC}"/>
              </a:ext>
            </a:extLst>
          </p:cNvPr>
          <p:cNvCxnSpPr>
            <a:cxnSpLocks/>
            <a:stCxn id="28" idx="4"/>
            <a:endCxn id="29" idx="0"/>
          </p:cNvCxnSpPr>
          <p:nvPr/>
        </p:nvCxnSpPr>
        <p:spPr>
          <a:xfrm flipH="1">
            <a:off x="8388206" y="3147453"/>
            <a:ext cx="1" cy="1450389"/>
          </a:xfrm>
          <a:prstGeom prst="straightConnector1">
            <a:avLst/>
          </a:prstGeom>
          <a:ln w="19050">
            <a:solidFill>
              <a:schemeClr val="accent3">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3784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val 16">
            <a:extLst>
              <a:ext uri="{FF2B5EF4-FFF2-40B4-BE49-F238E27FC236}">
                <a16:creationId xmlns:a16="http://schemas.microsoft.com/office/drawing/2014/main" id="{92B63C11-601E-9F40-A13D-80481F721275}"/>
              </a:ext>
            </a:extLst>
          </p:cNvPr>
          <p:cNvSpPr/>
          <p:nvPr/>
        </p:nvSpPr>
        <p:spPr>
          <a:xfrm>
            <a:off x="7130066" y="763552"/>
            <a:ext cx="3603248" cy="360324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3"/>
              </a:solidFill>
            </a:endParaRPr>
          </a:p>
        </p:txBody>
      </p:sp>
      <p:sp>
        <p:nvSpPr>
          <p:cNvPr id="10" name="TextBox 9">
            <a:extLst>
              <a:ext uri="{FF2B5EF4-FFF2-40B4-BE49-F238E27FC236}">
                <a16:creationId xmlns:a16="http://schemas.microsoft.com/office/drawing/2014/main" id="{432CF8CB-89E2-8143-AD35-3E6E60C4F6D5}"/>
              </a:ext>
            </a:extLst>
          </p:cNvPr>
          <p:cNvSpPr txBox="1"/>
          <p:nvPr/>
        </p:nvSpPr>
        <p:spPr>
          <a:xfrm>
            <a:off x="2713521" y="3710282"/>
            <a:ext cx="3207929" cy="1200329"/>
          </a:xfrm>
          <a:prstGeom prst="rect">
            <a:avLst/>
          </a:prstGeom>
          <a:noFill/>
        </p:spPr>
        <p:txBody>
          <a:bodyPr wrap="none" rtlCol="0">
            <a:spAutoFit/>
          </a:bodyPr>
          <a:lstStyle>
            <a:defPPr>
              <a:defRPr lang="en-US"/>
            </a:defPPr>
            <a:lvl1pPr>
              <a:defRPr sz="3600">
                <a:latin typeface="Koh Santepheap" pitchFamily="2" charset="0"/>
                <a:cs typeface="Koh Santepheap" pitchFamily="2" charset="0"/>
              </a:defRPr>
            </a:lvl1pPr>
          </a:lstStyle>
          <a:p>
            <a:r>
              <a:rPr lang="en-US"/>
              <a:t>Meeting with </a:t>
            </a:r>
          </a:p>
          <a:p>
            <a:r>
              <a:rPr lang="en-US"/>
              <a:t>Kreev Studio</a:t>
            </a:r>
          </a:p>
        </p:txBody>
      </p:sp>
      <p:sp>
        <p:nvSpPr>
          <p:cNvPr id="11" name="TextBox 10">
            <a:extLst>
              <a:ext uri="{FF2B5EF4-FFF2-40B4-BE49-F238E27FC236}">
                <a16:creationId xmlns:a16="http://schemas.microsoft.com/office/drawing/2014/main" id="{5C81E8F5-7908-194D-B48C-C08655A562F6}"/>
              </a:ext>
            </a:extLst>
          </p:cNvPr>
          <p:cNvSpPr txBox="1"/>
          <p:nvPr/>
        </p:nvSpPr>
        <p:spPr>
          <a:xfrm>
            <a:off x="2713521" y="3402505"/>
            <a:ext cx="1359668" cy="307777"/>
          </a:xfrm>
          <a:prstGeom prst="rect">
            <a:avLst/>
          </a:prstGeom>
          <a:noFill/>
        </p:spPr>
        <p:txBody>
          <a:bodyPr wrap="none" rtlCol="0">
            <a:spAutoFit/>
          </a:bodyPr>
          <a:lstStyle/>
          <a:p>
            <a:r>
              <a:rPr lang="en-US" sz="1400">
                <a:solidFill>
                  <a:schemeClr val="tx1">
                    <a:lumMod val="75000"/>
                    <a:lumOff val="25000"/>
                  </a:schemeClr>
                </a:solidFill>
                <a:latin typeface="Poppins Medium" pitchFamily="2" charset="77"/>
                <a:cs typeface="Poppins Medium" pitchFamily="2" charset="77"/>
              </a:rPr>
              <a:t>08:00 – 10:00</a:t>
            </a:r>
          </a:p>
        </p:txBody>
      </p:sp>
      <p:sp>
        <p:nvSpPr>
          <p:cNvPr id="12" name="TextBox 11">
            <a:extLst>
              <a:ext uri="{FF2B5EF4-FFF2-40B4-BE49-F238E27FC236}">
                <a16:creationId xmlns:a16="http://schemas.microsoft.com/office/drawing/2014/main" id="{339A1E02-AD04-BC42-B146-2D6E0A9EA93C}"/>
              </a:ext>
            </a:extLst>
          </p:cNvPr>
          <p:cNvSpPr txBox="1"/>
          <p:nvPr/>
        </p:nvSpPr>
        <p:spPr>
          <a:xfrm>
            <a:off x="2713521" y="5164526"/>
            <a:ext cx="2957861" cy="307777"/>
          </a:xfrm>
          <a:prstGeom prst="rect">
            <a:avLst/>
          </a:prstGeom>
          <a:noFill/>
        </p:spPr>
        <p:txBody>
          <a:bodyPr wrap="none" rtlCol="0">
            <a:spAutoFit/>
          </a:bodyPr>
          <a:lstStyle/>
          <a:p>
            <a:r>
              <a:rPr lang="en-US" sz="1400">
                <a:solidFill>
                  <a:schemeClr val="tx1">
                    <a:lumMod val="75000"/>
                    <a:lumOff val="25000"/>
                  </a:schemeClr>
                </a:solidFill>
                <a:latin typeface="Poppins Medium" pitchFamily="2" charset="77"/>
                <a:cs typeface="Poppins Medium" pitchFamily="2" charset="77"/>
              </a:rPr>
              <a:t>Plenary Hall, New Jersey 88776</a:t>
            </a:r>
          </a:p>
        </p:txBody>
      </p:sp>
      <p:sp>
        <p:nvSpPr>
          <p:cNvPr id="13" name="TextBox 12">
            <a:extLst>
              <a:ext uri="{FF2B5EF4-FFF2-40B4-BE49-F238E27FC236}">
                <a16:creationId xmlns:a16="http://schemas.microsoft.com/office/drawing/2014/main" id="{FCAEEA9B-CC57-EC49-BF55-BC2902694A19}"/>
              </a:ext>
            </a:extLst>
          </p:cNvPr>
          <p:cNvSpPr txBox="1"/>
          <p:nvPr/>
        </p:nvSpPr>
        <p:spPr>
          <a:xfrm>
            <a:off x="7130066" y="4733639"/>
            <a:ext cx="3454792" cy="738664"/>
          </a:xfrm>
          <a:prstGeom prst="rect">
            <a:avLst/>
          </a:prstGeom>
          <a:noFill/>
        </p:spPr>
        <p:txBody>
          <a:bodyPr wrap="none" rtlCol="0">
            <a:spAutoFit/>
          </a:bodyPr>
          <a:lstStyle/>
          <a:p>
            <a:r>
              <a:rPr lang="en-US" sz="1400">
                <a:latin typeface="Poppins Medium" pitchFamily="2" charset="77"/>
                <a:cs typeface="Poppins Medium" pitchFamily="2" charset="77"/>
              </a:rPr>
              <a:t>Notes :</a:t>
            </a:r>
          </a:p>
          <a:p>
            <a:endParaRPr lang="en-US" sz="1400">
              <a:solidFill>
                <a:schemeClr val="tx1">
                  <a:lumMod val="75000"/>
                  <a:lumOff val="25000"/>
                </a:schemeClr>
              </a:solidFill>
              <a:latin typeface="Poppins" pitchFamily="2" charset="77"/>
              <a:cs typeface="Poppins" pitchFamily="2" charset="77"/>
            </a:endParaRPr>
          </a:p>
          <a:p>
            <a:r>
              <a:rPr lang="en-US" sz="1400">
                <a:solidFill>
                  <a:schemeClr val="tx1">
                    <a:lumMod val="75000"/>
                    <a:lumOff val="25000"/>
                  </a:schemeClr>
                </a:solidFill>
                <a:latin typeface="Poppins" pitchFamily="2" charset="77"/>
                <a:cs typeface="Poppins" pitchFamily="2" charset="77"/>
              </a:rPr>
              <a:t>Please bring a laptop and stationery</a:t>
            </a:r>
          </a:p>
        </p:txBody>
      </p:sp>
      <p:sp>
        <p:nvSpPr>
          <p:cNvPr id="14" name="Graphic 11">
            <a:extLst>
              <a:ext uri="{FF2B5EF4-FFF2-40B4-BE49-F238E27FC236}">
                <a16:creationId xmlns:a16="http://schemas.microsoft.com/office/drawing/2014/main" id="{E57D2D33-80EC-9C4F-8B9D-800AAB64ABB2}"/>
              </a:ext>
            </a:extLst>
          </p:cNvPr>
          <p:cNvSpPr/>
          <p:nvPr/>
        </p:nvSpPr>
        <p:spPr>
          <a:xfrm flipH="1">
            <a:off x="-1" y="0"/>
            <a:ext cx="12191999" cy="3233679"/>
          </a:xfrm>
          <a:custGeom>
            <a:avLst/>
            <a:gdLst>
              <a:gd name="connsiteX0" fmla="*/ 3903685 w 12192000"/>
              <a:gd name="connsiteY0" fmla="*/ 1808282 h 3233679"/>
              <a:gd name="connsiteX1" fmla="*/ 0 w 12192000"/>
              <a:gd name="connsiteY1" fmla="*/ 1160181 h 3233679"/>
              <a:gd name="connsiteX2" fmla="*/ 0 w 12192000"/>
              <a:gd name="connsiteY2" fmla="*/ 0 h 3233679"/>
              <a:gd name="connsiteX3" fmla="*/ 12192000 w 12192000"/>
              <a:gd name="connsiteY3" fmla="*/ 0 h 3233679"/>
              <a:gd name="connsiteX4" fmla="*/ 12192000 w 12192000"/>
              <a:gd name="connsiteY4" fmla="*/ 3212501 h 3233679"/>
              <a:gd name="connsiteX5" fmla="*/ 3903685 w 12192000"/>
              <a:gd name="connsiteY5" fmla="*/ 1808282 h 3233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3233679">
                <a:moveTo>
                  <a:pt x="3903685" y="1808282"/>
                </a:moveTo>
                <a:cubicBezTo>
                  <a:pt x="1749043" y="2605206"/>
                  <a:pt x="403461" y="1708266"/>
                  <a:pt x="0" y="1160181"/>
                </a:cubicBezTo>
                <a:lnTo>
                  <a:pt x="0" y="0"/>
                </a:lnTo>
                <a:lnTo>
                  <a:pt x="12192000" y="0"/>
                </a:lnTo>
                <a:lnTo>
                  <a:pt x="12192000" y="3212501"/>
                </a:lnTo>
                <a:cubicBezTo>
                  <a:pt x="9562824" y="3496545"/>
                  <a:pt x="6596986" y="812127"/>
                  <a:pt x="3903685" y="1808282"/>
                </a:cubicBezTo>
                <a:close/>
              </a:path>
            </a:pathLst>
          </a:custGeom>
          <a:solidFill>
            <a:schemeClr val="accent2"/>
          </a:solidFill>
          <a:ln w="8016" cap="flat">
            <a:noFill/>
            <a:prstDash val="solid"/>
            <a:miter/>
          </a:ln>
        </p:spPr>
        <p:txBody>
          <a:bodyPr rtlCol="0" anchor="ctr"/>
          <a:lstStyle/>
          <a:p>
            <a:endParaRPr lang="en-US"/>
          </a:p>
        </p:txBody>
      </p:sp>
      <p:sp>
        <p:nvSpPr>
          <p:cNvPr id="15" name="Oval 14">
            <a:extLst>
              <a:ext uri="{FF2B5EF4-FFF2-40B4-BE49-F238E27FC236}">
                <a16:creationId xmlns:a16="http://schemas.microsoft.com/office/drawing/2014/main" id="{9B0AD810-E174-C34C-9988-57D2346CFE89}"/>
              </a:ext>
            </a:extLst>
          </p:cNvPr>
          <p:cNvSpPr/>
          <p:nvPr/>
        </p:nvSpPr>
        <p:spPr>
          <a:xfrm>
            <a:off x="7569647" y="1130391"/>
            <a:ext cx="2700806" cy="270080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3"/>
              </a:solidFill>
            </a:endParaRPr>
          </a:p>
        </p:txBody>
      </p:sp>
      <p:sp>
        <p:nvSpPr>
          <p:cNvPr id="7" name="TextBox 6">
            <a:extLst>
              <a:ext uri="{FF2B5EF4-FFF2-40B4-BE49-F238E27FC236}">
                <a16:creationId xmlns:a16="http://schemas.microsoft.com/office/drawing/2014/main" id="{6788CF8E-EEB9-6E45-923D-C0418A8EED57}"/>
              </a:ext>
            </a:extLst>
          </p:cNvPr>
          <p:cNvSpPr txBox="1"/>
          <p:nvPr/>
        </p:nvSpPr>
        <p:spPr>
          <a:xfrm>
            <a:off x="8421356" y="2008250"/>
            <a:ext cx="997389" cy="1107996"/>
          </a:xfrm>
          <a:prstGeom prst="rect">
            <a:avLst/>
          </a:prstGeom>
          <a:noFill/>
        </p:spPr>
        <p:txBody>
          <a:bodyPr wrap="none" rtlCol="0">
            <a:spAutoFit/>
          </a:bodyPr>
          <a:lstStyle/>
          <a:p>
            <a:r>
              <a:rPr lang="en-US" sz="6600" b="1">
                <a:solidFill>
                  <a:schemeClr val="bg1"/>
                </a:solidFill>
                <a:latin typeface="Poppins SemiBold" pitchFamily="2" charset="77"/>
                <a:cs typeface="Poppins SemiBold" pitchFamily="2" charset="77"/>
              </a:rPr>
              <a:t>13</a:t>
            </a:r>
          </a:p>
        </p:txBody>
      </p:sp>
      <p:sp>
        <p:nvSpPr>
          <p:cNvPr id="8" name="TextBox 7">
            <a:extLst>
              <a:ext uri="{FF2B5EF4-FFF2-40B4-BE49-F238E27FC236}">
                <a16:creationId xmlns:a16="http://schemas.microsoft.com/office/drawing/2014/main" id="{5B18D218-B979-B44B-818C-007F0F9E5F04}"/>
              </a:ext>
            </a:extLst>
          </p:cNvPr>
          <p:cNvSpPr txBox="1"/>
          <p:nvPr/>
        </p:nvSpPr>
        <p:spPr>
          <a:xfrm>
            <a:off x="8421356" y="1700473"/>
            <a:ext cx="922047" cy="307777"/>
          </a:xfrm>
          <a:prstGeom prst="rect">
            <a:avLst/>
          </a:prstGeom>
          <a:noFill/>
        </p:spPr>
        <p:txBody>
          <a:bodyPr wrap="none" rtlCol="0">
            <a:spAutoFit/>
          </a:bodyPr>
          <a:lstStyle/>
          <a:p>
            <a:r>
              <a:rPr lang="en-US" sz="1400">
                <a:solidFill>
                  <a:schemeClr val="bg1"/>
                </a:solidFill>
                <a:latin typeface="Poppins" pitchFamily="2" charset="77"/>
                <a:cs typeface="Poppins" pitchFamily="2" charset="77"/>
              </a:rPr>
              <a:t>Monday</a:t>
            </a:r>
          </a:p>
        </p:txBody>
      </p:sp>
      <p:sp>
        <p:nvSpPr>
          <p:cNvPr id="9" name="TextBox 8">
            <a:extLst>
              <a:ext uri="{FF2B5EF4-FFF2-40B4-BE49-F238E27FC236}">
                <a16:creationId xmlns:a16="http://schemas.microsoft.com/office/drawing/2014/main" id="{FB80D8BA-9FA7-8E4B-A12B-A2E549CB239C}"/>
              </a:ext>
            </a:extLst>
          </p:cNvPr>
          <p:cNvSpPr txBox="1"/>
          <p:nvPr/>
        </p:nvSpPr>
        <p:spPr>
          <a:xfrm>
            <a:off x="8453416" y="2953339"/>
            <a:ext cx="965329" cy="307777"/>
          </a:xfrm>
          <a:prstGeom prst="rect">
            <a:avLst/>
          </a:prstGeom>
          <a:noFill/>
        </p:spPr>
        <p:txBody>
          <a:bodyPr wrap="none" rtlCol="0">
            <a:spAutoFit/>
          </a:bodyPr>
          <a:lstStyle/>
          <a:p>
            <a:r>
              <a:rPr lang="en-US" sz="1400">
                <a:solidFill>
                  <a:schemeClr val="bg1"/>
                </a:solidFill>
                <a:latin typeface="Poppins" pitchFamily="2" charset="77"/>
                <a:cs typeface="Poppins" pitchFamily="2" charset="77"/>
              </a:rPr>
              <a:t>Nov 2021</a:t>
            </a:r>
          </a:p>
        </p:txBody>
      </p:sp>
      <p:sp>
        <p:nvSpPr>
          <p:cNvPr id="18" name="Rounded Rectangle 17">
            <a:extLst>
              <a:ext uri="{FF2B5EF4-FFF2-40B4-BE49-F238E27FC236}">
                <a16:creationId xmlns:a16="http://schemas.microsoft.com/office/drawing/2014/main" id="{41D8ED5C-F873-2346-BF66-E096905305BD}"/>
              </a:ext>
            </a:extLst>
          </p:cNvPr>
          <p:cNvSpPr/>
          <p:nvPr/>
        </p:nvSpPr>
        <p:spPr>
          <a:xfrm rot="2027396">
            <a:off x="11312355" y="2607949"/>
            <a:ext cx="419548" cy="8633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a:extLst>
              <a:ext uri="{FF2B5EF4-FFF2-40B4-BE49-F238E27FC236}">
                <a16:creationId xmlns:a16="http://schemas.microsoft.com/office/drawing/2014/main" id="{E5DE1FE9-64FF-F04E-8307-9774F0175839}"/>
              </a:ext>
            </a:extLst>
          </p:cNvPr>
          <p:cNvSpPr/>
          <p:nvPr/>
        </p:nvSpPr>
        <p:spPr>
          <a:xfrm rot="20571073">
            <a:off x="5524036" y="6305473"/>
            <a:ext cx="419548" cy="86337"/>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a:extLst>
              <a:ext uri="{FF2B5EF4-FFF2-40B4-BE49-F238E27FC236}">
                <a16:creationId xmlns:a16="http://schemas.microsoft.com/office/drawing/2014/main" id="{C3F22756-832E-DC41-B004-751BECF621DA}"/>
              </a:ext>
            </a:extLst>
          </p:cNvPr>
          <p:cNvSpPr/>
          <p:nvPr/>
        </p:nvSpPr>
        <p:spPr>
          <a:xfrm rot="2027396">
            <a:off x="484274" y="4003392"/>
            <a:ext cx="419548" cy="8633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30B8D54A-9A6F-A341-AACD-86BF240A81DB}"/>
              </a:ext>
            </a:extLst>
          </p:cNvPr>
          <p:cNvSpPr/>
          <p:nvPr/>
        </p:nvSpPr>
        <p:spPr>
          <a:xfrm>
            <a:off x="694048" y="618762"/>
            <a:ext cx="1023257" cy="1023257"/>
          </a:xfrm>
          <a:prstGeom prst="ellipse">
            <a:avLst/>
          </a:prstGeom>
          <a:solidFill>
            <a:schemeClr val="bg1">
              <a:alpha val="1972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25BD1E66-247A-D54D-B416-A9DD03DF8186}"/>
              </a:ext>
            </a:extLst>
          </p:cNvPr>
          <p:cNvSpPr/>
          <p:nvPr/>
        </p:nvSpPr>
        <p:spPr>
          <a:xfrm>
            <a:off x="4557786" y="1209228"/>
            <a:ext cx="432791" cy="432791"/>
          </a:xfrm>
          <a:prstGeom prst="ellipse">
            <a:avLst/>
          </a:prstGeom>
          <a:solidFill>
            <a:schemeClr val="bg1">
              <a:alpha val="1972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B6B5C468-26FC-4240-8E01-A9F8FE1E73A6}"/>
              </a:ext>
            </a:extLst>
          </p:cNvPr>
          <p:cNvSpPr/>
          <p:nvPr/>
        </p:nvSpPr>
        <p:spPr>
          <a:xfrm>
            <a:off x="11323781" y="498360"/>
            <a:ext cx="240803" cy="240803"/>
          </a:xfrm>
          <a:prstGeom prst="ellipse">
            <a:avLst/>
          </a:prstGeom>
          <a:solidFill>
            <a:schemeClr val="bg1">
              <a:alpha val="1972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822944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3E657AB-99EA-6846-BAE6-A50B33463AF7}"/>
              </a:ext>
            </a:extLst>
          </p:cNvPr>
          <p:cNvSpPr txBox="1"/>
          <p:nvPr/>
        </p:nvSpPr>
        <p:spPr>
          <a:xfrm>
            <a:off x="7053400" y="3064746"/>
            <a:ext cx="3544560" cy="2308324"/>
          </a:xfrm>
          <a:prstGeom prst="rect">
            <a:avLst/>
          </a:prstGeom>
          <a:noFill/>
        </p:spPr>
        <p:txBody>
          <a:bodyPr wrap="none" rtlCol="0">
            <a:spAutoFit/>
          </a:bodyPr>
          <a:lstStyle>
            <a:defPPr>
              <a:defRPr lang="en-US"/>
            </a:defPPr>
            <a:lvl1pPr>
              <a:defRPr sz="7200">
                <a:latin typeface="Koh Santepheap" pitchFamily="2" charset="0"/>
                <a:cs typeface="Koh Santepheap" pitchFamily="2" charset="0"/>
              </a:defRPr>
            </a:lvl1pPr>
          </a:lstStyle>
          <a:p>
            <a:r>
              <a:rPr lang="en-US"/>
              <a:t>Table &amp;</a:t>
            </a:r>
          </a:p>
          <a:p>
            <a:r>
              <a:rPr lang="en-US"/>
              <a:t>Charts</a:t>
            </a:r>
          </a:p>
        </p:txBody>
      </p:sp>
      <p:sp>
        <p:nvSpPr>
          <p:cNvPr id="5" name="TextBox 4">
            <a:extLst>
              <a:ext uri="{FF2B5EF4-FFF2-40B4-BE49-F238E27FC236}">
                <a16:creationId xmlns:a16="http://schemas.microsoft.com/office/drawing/2014/main" id="{EA52D6F8-3F04-1642-8E47-2BD8E3D752E1}"/>
              </a:ext>
            </a:extLst>
          </p:cNvPr>
          <p:cNvSpPr txBox="1"/>
          <p:nvPr/>
        </p:nvSpPr>
        <p:spPr>
          <a:xfrm>
            <a:off x="7053400" y="5416383"/>
            <a:ext cx="2847254" cy="338554"/>
          </a:xfrm>
          <a:prstGeom prst="rect">
            <a:avLst/>
          </a:prstGeom>
          <a:noFill/>
        </p:spPr>
        <p:txBody>
          <a:bodyPr wrap="none" rtlCol="0">
            <a:spAutoFit/>
          </a:bodyPr>
          <a:lstStyle>
            <a:defPPr>
              <a:defRPr lang="en-US"/>
            </a:defPPr>
            <a:lvl1pPr>
              <a:defRPr sz="1600">
                <a:latin typeface="Poppins" pitchFamily="2" charset="77"/>
                <a:cs typeface="Poppins" pitchFamily="2" charset="77"/>
              </a:defRPr>
            </a:lvl1pPr>
          </a:lstStyle>
          <a:p>
            <a:r>
              <a:rPr lang="en-US"/>
              <a:t>Table and Chart Overview</a:t>
            </a:r>
          </a:p>
        </p:txBody>
      </p:sp>
      <p:sp>
        <p:nvSpPr>
          <p:cNvPr id="6" name="Graphic 2">
            <a:extLst>
              <a:ext uri="{FF2B5EF4-FFF2-40B4-BE49-F238E27FC236}">
                <a16:creationId xmlns:a16="http://schemas.microsoft.com/office/drawing/2014/main" id="{2D633217-CE8D-6241-9993-A955624644DC}"/>
              </a:ext>
            </a:extLst>
          </p:cNvPr>
          <p:cNvSpPr/>
          <p:nvPr/>
        </p:nvSpPr>
        <p:spPr>
          <a:xfrm rot="16200000" flipH="1">
            <a:off x="1039587" y="-1039585"/>
            <a:ext cx="4441372" cy="6520540"/>
          </a:xfrm>
          <a:custGeom>
            <a:avLst/>
            <a:gdLst>
              <a:gd name="connsiteX0" fmla="*/ 3425709 w 3985377"/>
              <a:gd name="connsiteY0" fmla="*/ 1487606 h 5686431"/>
              <a:gd name="connsiteX1" fmla="*/ 3829353 w 3985377"/>
              <a:gd name="connsiteY1" fmla="*/ 0 h 5686431"/>
              <a:gd name="connsiteX2" fmla="*/ 0 w 3985377"/>
              <a:gd name="connsiteY2" fmla="*/ 0 h 5686431"/>
              <a:gd name="connsiteX3" fmla="*/ 0 w 3985377"/>
              <a:gd name="connsiteY3" fmla="*/ 5655710 h 5686431"/>
              <a:gd name="connsiteX4" fmla="*/ 1590007 w 3985377"/>
              <a:gd name="connsiteY4" fmla="*/ 4262834 h 5686431"/>
              <a:gd name="connsiteX5" fmla="*/ 3425709 w 3985377"/>
              <a:gd name="connsiteY5" fmla="*/ 1487606 h 5686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85377" h="5686431">
                <a:moveTo>
                  <a:pt x="3425709" y="1487606"/>
                </a:moveTo>
                <a:cubicBezTo>
                  <a:pt x="4183858" y="1044131"/>
                  <a:pt x="4010698" y="311087"/>
                  <a:pt x="3829353" y="0"/>
                </a:cubicBezTo>
                <a:lnTo>
                  <a:pt x="0" y="0"/>
                </a:lnTo>
                <a:lnTo>
                  <a:pt x="0" y="5655710"/>
                </a:lnTo>
                <a:cubicBezTo>
                  <a:pt x="647001" y="5765646"/>
                  <a:pt x="1870802" y="5640975"/>
                  <a:pt x="1590007" y="4262834"/>
                </a:cubicBezTo>
                <a:cubicBezTo>
                  <a:pt x="1239012" y="2540158"/>
                  <a:pt x="2478023" y="2041950"/>
                  <a:pt x="3425709" y="1487606"/>
                </a:cubicBezTo>
                <a:close/>
              </a:path>
            </a:pathLst>
          </a:custGeom>
          <a:solidFill>
            <a:schemeClr val="accent1">
              <a:lumMod val="20000"/>
              <a:lumOff val="80000"/>
              <a:alpha val="30000"/>
            </a:schemeClr>
          </a:solidFill>
          <a:ln w="7010" cap="flat">
            <a:noFill/>
            <a:prstDash val="solid"/>
            <a:miter/>
          </a:ln>
        </p:spPr>
        <p:txBody>
          <a:bodyPr rtlCol="0" anchor="ctr"/>
          <a:lstStyle/>
          <a:p>
            <a:endParaRPr lang="en-US"/>
          </a:p>
        </p:txBody>
      </p:sp>
      <p:sp>
        <p:nvSpPr>
          <p:cNvPr id="7" name="Graphic 2">
            <a:extLst>
              <a:ext uri="{FF2B5EF4-FFF2-40B4-BE49-F238E27FC236}">
                <a16:creationId xmlns:a16="http://schemas.microsoft.com/office/drawing/2014/main" id="{41167BC3-DCA4-E544-81B7-957827E11DB9}"/>
              </a:ext>
            </a:extLst>
          </p:cNvPr>
          <p:cNvSpPr/>
          <p:nvPr/>
        </p:nvSpPr>
        <p:spPr>
          <a:xfrm rot="16200000" flipH="1">
            <a:off x="955659" y="-946581"/>
            <a:ext cx="3877128" cy="5788442"/>
          </a:xfrm>
          <a:custGeom>
            <a:avLst/>
            <a:gdLst>
              <a:gd name="connsiteX0" fmla="*/ 3425709 w 3985377"/>
              <a:gd name="connsiteY0" fmla="*/ 1487606 h 5686431"/>
              <a:gd name="connsiteX1" fmla="*/ 3829353 w 3985377"/>
              <a:gd name="connsiteY1" fmla="*/ 0 h 5686431"/>
              <a:gd name="connsiteX2" fmla="*/ 0 w 3985377"/>
              <a:gd name="connsiteY2" fmla="*/ 0 h 5686431"/>
              <a:gd name="connsiteX3" fmla="*/ 0 w 3985377"/>
              <a:gd name="connsiteY3" fmla="*/ 5655710 h 5686431"/>
              <a:gd name="connsiteX4" fmla="*/ 1590007 w 3985377"/>
              <a:gd name="connsiteY4" fmla="*/ 4262834 h 5686431"/>
              <a:gd name="connsiteX5" fmla="*/ 3425709 w 3985377"/>
              <a:gd name="connsiteY5" fmla="*/ 1487606 h 5686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85377" h="5686431">
                <a:moveTo>
                  <a:pt x="3425709" y="1487606"/>
                </a:moveTo>
                <a:cubicBezTo>
                  <a:pt x="4183858" y="1044131"/>
                  <a:pt x="4010698" y="311087"/>
                  <a:pt x="3829353" y="0"/>
                </a:cubicBezTo>
                <a:lnTo>
                  <a:pt x="0" y="0"/>
                </a:lnTo>
                <a:lnTo>
                  <a:pt x="0" y="5655710"/>
                </a:lnTo>
                <a:cubicBezTo>
                  <a:pt x="647001" y="5765646"/>
                  <a:pt x="1870802" y="5640975"/>
                  <a:pt x="1590007" y="4262834"/>
                </a:cubicBezTo>
                <a:cubicBezTo>
                  <a:pt x="1239012" y="2540158"/>
                  <a:pt x="2478023" y="2041950"/>
                  <a:pt x="3425709" y="1487606"/>
                </a:cubicBezTo>
                <a:close/>
              </a:path>
            </a:pathLst>
          </a:custGeom>
          <a:solidFill>
            <a:schemeClr val="accent1">
              <a:lumMod val="20000"/>
              <a:lumOff val="80000"/>
            </a:schemeClr>
          </a:solidFill>
          <a:ln w="7010" cap="flat">
            <a:noFill/>
            <a:prstDash val="solid"/>
            <a:miter/>
          </a:ln>
        </p:spPr>
        <p:txBody>
          <a:bodyPr rtlCol="0" anchor="ctr"/>
          <a:lstStyle/>
          <a:p>
            <a:endParaRPr lang="en-US"/>
          </a:p>
        </p:txBody>
      </p:sp>
      <p:sp>
        <p:nvSpPr>
          <p:cNvPr id="8" name="Donut 7">
            <a:extLst>
              <a:ext uri="{FF2B5EF4-FFF2-40B4-BE49-F238E27FC236}">
                <a16:creationId xmlns:a16="http://schemas.microsoft.com/office/drawing/2014/main" id="{E7E473BA-D26E-6E4B-ADC3-08E7315725AB}"/>
              </a:ext>
            </a:extLst>
          </p:cNvPr>
          <p:cNvSpPr/>
          <p:nvPr/>
        </p:nvSpPr>
        <p:spPr>
          <a:xfrm>
            <a:off x="715314" y="5367661"/>
            <a:ext cx="774551" cy="774551"/>
          </a:xfrm>
          <a:prstGeom prst="donu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Donut 8">
            <a:extLst>
              <a:ext uri="{FF2B5EF4-FFF2-40B4-BE49-F238E27FC236}">
                <a16:creationId xmlns:a16="http://schemas.microsoft.com/office/drawing/2014/main" id="{8C9096F7-9FF8-FB4F-AB41-F4A44A2F29E2}"/>
              </a:ext>
            </a:extLst>
          </p:cNvPr>
          <p:cNvSpPr/>
          <p:nvPr/>
        </p:nvSpPr>
        <p:spPr>
          <a:xfrm>
            <a:off x="11238990" y="2560846"/>
            <a:ext cx="227769" cy="227769"/>
          </a:xfrm>
          <a:prstGeom prst="donu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Donut 9">
            <a:extLst>
              <a:ext uri="{FF2B5EF4-FFF2-40B4-BE49-F238E27FC236}">
                <a16:creationId xmlns:a16="http://schemas.microsoft.com/office/drawing/2014/main" id="{6184795C-2C84-C84D-977C-8AD492C491A0}"/>
              </a:ext>
            </a:extLst>
          </p:cNvPr>
          <p:cNvSpPr/>
          <p:nvPr/>
        </p:nvSpPr>
        <p:spPr>
          <a:xfrm>
            <a:off x="7172080" y="688048"/>
            <a:ext cx="415015" cy="415015"/>
          </a:xfrm>
          <a:prstGeom prst="donu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Picture Placeholder 2">
            <a:extLst>
              <a:ext uri="{FF2B5EF4-FFF2-40B4-BE49-F238E27FC236}">
                <a16:creationId xmlns:a16="http://schemas.microsoft.com/office/drawing/2014/main" id="{3B323C95-AE42-7042-A0D0-2C60FABF5820}"/>
              </a:ext>
            </a:extLst>
          </p:cNvPr>
          <p:cNvSpPr>
            <a:spLocks noGrp="1"/>
          </p:cNvSpPr>
          <p:nvPr>
            <p:ph type="pic" sz="quarter" idx="12"/>
          </p:nvPr>
        </p:nvSpPr>
        <p:spPr/>
      </p:sp>
    </p:spTree>
    <p:extLst>
      <p:ext uri="{BB962C8B-B14F-4D97-AF65-F5344CB8AC3E}">
        <p14:creationId xmlns:p14="http://schemas.microsoft.com/office/powerpoint/2010/main" val="14728387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9C93E1E-21DB-EC43-8978-5109B922DC40}"/>
              </a:ext>
            </a:extLst>
          </p:cNvPr>
          <p:cNvSpPr txBox="1"/>
          <p:nvPr/>
        </p:nvSpPr>
        <p:spPr>
          <a:xfrm>
            <a:off x="1120934" y="2924060"/>
            <a:ext cx="3763038" cy="1177245"/>
          </a:xfrm>
          <a:prstGeom prst="rect">
            <a:avLst/>
          </a:prstGeom>
          <a:noFill/>
        </p:spPr>
        <p:txBody>
          <a:bodyPr wrap="square" rtlCol="0">
            <a:spAutoFit/>
          </a:bodyPr>
          <a:lstStyle>
            <a:defPPr>
              <a:defRPr lang="en-US"/>
            </a:defPPr>
            <a:lvl1pPr>
              <a:lnSpc>
                <a:spcPct val="150000"/>
              </a:lnSpc>
              <a:defRPr sz="1200">
                <a:solidFill>
                  <a:schemeClr val="tx1">
                    <a:lumMod val="65000"/>
                    <a:lumOff val="35000"/>
                  </a:schemeClr>
                </a:solidFill>
                <a:latin typeface="Poppins" pitchFamily="2" charset="77"/>
                <a:cs typeface="Poppins" pitchFamily="2" charset="77"/>
              </a:defRPr>
            </a:lvl1pPr>
          </a:lstStyle>
          <a:p>
            <a:r>
              <a:rPr lang="en-ID"/>
              <a:t>Sed ut perspiciatis unde omnis iste natus error sit voluptatem accusantium doloremque laudantium, totam rem aperiam, eaque ipsa quae ab illo inventore veritatis et quasi.</a:t>
            </a:r>
          </a:p>
        </p:txBody>
      </p:sp>
      <p:graphicFrame>
        <p:nvGraphicFramePr>
          <p:cNvPr id="5" name="Table 5">
            <a:extLst>
              <a:ext uri="{FF2B5EF4-FFF2-40B4-BE49-F238E27FC236}">
                <a16:creationId xmlns:a16="http://schemas.microsoft.com/office/drawing/2014/main" id="{8FADB3CF-3F78-CB40-8618-37F24E012F72}"/>
              </a:ext>
            </a:extLst>
          </p:cNvPr>
          <p:cNvGraphicFramePr>
            <a:graphicFrameLocks noGrp="1"/>
          </p:cNvGraphicFramePr>
          <p:nvPr>
            <p:extLst>
              <p:ext uri="{D42A27DB-BD31-4B8C-83A1-F6EECF244321}">
                <p14:modId xmlns:p14="http://schemas.microsoft.com/office/powerpoint/2010/main" val="329036187"/>
              </p:ext>
            </p:extLst>
          </p:nvPr>
        </p:nvGraphicFramePr>
        <p:xfrm>
          <a:off x="5733825" y="829779"/>
          <a:ext cx="5647764" cy="5198442"/>
        </p:xfrm>
        <a:graphic>
          <a:graphicData uri="http://schemas.openxmlformats.org/drawingml/2006/table">
            <a:tbl>
              <a:tblPr firstRow="1" bandRow="1">
                <a:tableStyleId>{5C22544A-7EE6-4342-B048-85BDC9FD1C3A}</a:tableStyleId>
              </a:tblPr>
              <a:tblGrid>
                <a:gridCol w="1882588">
                  <a:extLst>
                    <a:ext uri="{9D8B030D-6E8A-4147-A177-3AD203B41FA5}">
                      <a16:colId xmlns:a16="http://schemas.microsoft.com/office/drawing/2014/main" val="573822253"/>
                    </a:ext>
                  </a:extLst>
                </a:gridCol>
                <a:gridCol w="1882588">
                  <a:extLst>
                    <a:ext uri="{9D8B030D-6E8A-4147-A177-3AD203B41FA5}">
                      <a16:colId xmlns:a16="http://schemas.microsoft.com/office/drawing/2014/main" val="872794367"/>
                    </a:ext>
                  </a:extLst>
                </a:gridCol>
                <a:gridCol w="1882588">
                  <a:extLst>
                    <a:ext uri="{9D8B030D-6E8A-4147-A177-3AD203B41FA5}">
                      <a16:colId xmlns:a16="http://schemas.microsoft.com/office/drawing/2014/main" val="2936588133"/>
                    </a:ext>
                  </a:extLst>
                </a:gridCol>
              </a:tblGrid>
              <a:tr h="866407">
                <a:tc>
                  <a:txBody>
                    <a:bodyPr/>
                    <a:lstStyle/>
                    <a:p>
                      <a:pPr algn="ctr"/>
                      <a:r>
                        <a:rPr lang="en-US" sz="1200" b="0" i="0">
                          <a:latin typeface="Poppins" pitchFamily="2" charset="77"/>
                          <a:cs typeface="Poppins" pitchFamily="2" charset="77"/>
                        </a:rPr>
                        <a:t>Table 1</a:t>
                      </a:r>
                    </a:p>
                  </a:txBody>
                  <a:tcPr anchor="ctr"/>
                </a:tc>
                <a:tc>
                  <a:txBody>
                    <a:bodyPr/>
                    <a:lstStyle/>
                    <a:p>
                      <a:pPr algn="ctr"/>
                      <a:r>
                        <a:rPr lang="en-US" sz="1200" b="0" i="0">
                          <a:latin typeface="Poppins" pitchFamily="2" charset="77"/>
                          <a:cs typeface="Poppins" pitchFamily="2" charset="77"/>
                        </a:rPr>
                        <a:t>Table 2</a:t>
                      </a:r>
                    </a:p>
                  </a:txBody>
                  <a:tcPr anchor="ctr"/>
                </a:tc>
                <a:tc>
                  <a:txBody>
                    <a:bodyPr/>
                    <a:lstStyle/>
                    <a:p>
                      <a:pPr algn="ctr"/>
                      <a:r>
                        <a:rPr lang="en-US" sz="1200" b="0" i="0">
                          <a:latin typeface="Poppins" pitchFamily="2" charset="77"/>
                          <a:cs typeface="Poppins" pitchFamily="2" charset="77"/>
                        </a:rPr>
                        <a:t>Table 3</a:t>
                      </a:r>
                    </a:p>
                  </a:txBody>
                  <a:tcPr anchor="ctr"/>
                </a:tc>
                <a:extLst>
                  <a:ext uri="{0D108BD9-81ED-4DB2-BD59-A6C34878D82A}">
                    <a16:rowId xmlns:a16="http://schemas.microsoft.com/office/drawing/2014/main" val="4274423462"/>
                  </a:ext>
                </a:extLst>
              </a:tr>
              <a:tr h="866407">
                <a:tc>
                  <a:txBody>
                    <a:bodyPr/>
                    <a:lstStyle/>
                    <a:p>
                      <a:pPr algn="ctr"/>
                      <a:r>
                        <a:rPr lang="en-US" sz="1200" b="0" i="0">
                          <a:latin typeface="Poppins" pitchFamily="2" charset="77"/>
                          <a:cs typeface="Poppins" pitchFamily="2" charset="77"/>
                        </a:rPr>
                        <a:t>Text here</a:t>
                      </a:r>
                    </a:p>
                  </a:txBody>
                  <a:tcPr anchor="ctr"/>
                </a:tc>
                <a:tc>
                  <a:txBody>
                    <a:bodyPr/>
                    <a:lstStyle/>
                    <a:p>
                      <a:pPr algn="ctr"/>
                      <a:r>
                        <a:rPr lang="en-US" sz="1200" b="0" i="0">
                          <a:latin typeface="Poppins" pitchFamily="2" charset="77"/>
                          <a:cs typeface="Poppins" pitchFamily="2" charset="77"/>
                        </a:rPr>
                        <a:t>Text here</a:t>
                      </a:r>
                    </a:p>
                  </a:txBody>
                  <a:tcPr anchor="ctr"/>
                </a:tc>
                <a:tc>
                  <a:txBody>
                    <a:bodyPr/>
                    <a:lstStyle/>
                    <a:p>
                      <a:pPr algn="ctr"/>
                      <a:r>
                        <a:rPr lang="en-US" sz="1200" b="0" i="0">
                          <a:latin typeface="Poppins" pitchFamily="2" charset="77"/>
                          <a:cs typeface="Poppins" pitchFamily="2" charset="77"/>
                        </a:rPr>
                        <a:t>Text here</a:t>
                      </a:r>
                    </a:p>
                  </a:txBody>
                  <a:tcPr anchor="ctr"/>
                </a:tc>
                <a:extLst>
                  <a:ext uri="{0D108BD9-81ED-4DB2-BD59-A6C34878D82A}">
                    <a16:rowId xmlns:a16="http://schemas.microsoft.com/office/drawing/2014/main" val="3642613249"/>
                  </a:ext>
                </a:extLst>
              </a:tr>
              <a:tr h="866407">
                <a:tc>
                  <a:txBody>
                    <a:bodyPr/>
                    <a:lstStyle/>
                    <a:p>
                      <a:pPr algn="ctr"/>
                      <a:r>
                        <a:rPr lang="en-US" sz="1200" b="0" i="0">
                          <a:latin typeface="Poppins" pitchFamily="2" charset="77"/>
                          <a:cs typeface="Poppins" pitchFamily="2" charset="77"/>
                        </a:rPr>
                        <a:t>Text here</a:t>
                      </a:r>
                    </a:p>
                  </a:txBody>
                  <a:tcPr anchor="ctr"/>
                </a:tc>
                <a:tc>
                  <a:txBody>
                    <a:bodyPr/>
                    <a:lstStyle/>
                    <a:p>
                      <a:pPr algn="ctr"/>
                      <a:r>
                        <a:rPr lang="en-US" sz="1200" b="0" i="0">
                          <a:latin typeface="Poppins" pitchFamily="2" charset="77"/>
                          <a:cs typeface="Poppins" pitchFamily="2" charset="77"/>
                        </a:rPr>
                        <a:t>Text here</a:t>
                      </a:r>
                    </a:p>
                  </a:txBody>
                  <a:tcPr anchor="ctr"/>
                </a:tc>
                <a:tc>
                  <a:txBody>
                    <a:bodyPr/>
                    <a:lstStyle/>
                    <a:p>
                      <a:pPr algn="ctr"/>
                      <a:r>
                        <a:rPr lang="en-US" sz="1200" b="0" i="0">
                          <a:latin typeface="Poppins" pitchFamily="2" charset="77"/>
                          <a:cs typeface="Poppins" pitchFamily="2" charset="77"/>
                        </a:rPr>
                        <a:t>Text here</a:t>
                      </a:r>
                    </a:p>
                  </a:txBody>
                  <a:tcPr anchor="ctr"/>
                </a:tc>
                <a:extLst>
                  <a:ext uri="{0D108BD9-81ED-4DB2-BD59-A6C34878D82A}">
                    <a16:rowId xmlns:a16="http://schemas.microsoft.com/office/drawing/2014/main" val="3547989439"/>
                  </a:ext>
                </a:extLst>
              </a:tr>
              <a:tr h="866407">
                <a:tc>
                  <a:txBody>
                    <a:bodyPr/>
                    <a:lstStyle/>
                    <a:p>
                      <a:pPr algn="ctr"/>
                      <a:r>
                        <a:rPr lang="en-US" sz="1200" b="0" i="0">
                          <a:latin typeface="Poppins" pitchFamily="2" charset="77"/>
                          <a:cs typeface="Poppins" pitchFamily="2" charset="77"/>
                        </a:rPr>
                        <a:t>Text here</a:t>
                      </a:r>
                    </a:p>
                  </a:txBody>
                  <a:tcPr anchor="ctr"/>
                </a:tc>
                <a:tc>
                  <a:txBody>
                    <a:bodyPr/>
                    <a:lstStyle/>
                    <a:p>
                      <a:pPr algn="ctr"/>
                      <a:r>
                        <a:rPr lang="en-US" sz="1200" b="0" i="0">
                          <a:latin typeface="Poppins" pitchFamily="2" charset="77"/>
                          <a:cs typeface="Poppins" pitchFamily="2" charset="77"/>
                        </a:rPr>
                        <a:t>Text here</a:t>
                      </a:r>
                    </a:p>
                  </a:txBody>
                  <a:tcPr anchor="ctr"/>
                </a:tc>
                <a:tc>
                  <a:txBody>
                    <a:bodyPr/>
                    <a:lstStyle/>
                    <a:p>
                      <a:pPr algn="ctr"/>
                      <a:r>
                        <a:rPr lang="en-US" sz="1200" b="0" i="0">
                          <a:latin typeface="Poppins" pitchFamily="2" charset="77"/>
                          <a:cs typeface="Poppins" pitchFamily="2" charset="77"/>
                        </a:rPr>
                        <a:t>Text here</a:t>
                      </a:r>
                    </a:p>
                  </a:txBody>
                  <a:tcPr anchor="ctr"/>
                </a:tc>
                <a:extLst>
                  <a:ext uri="{0D108BD9-81ED-4DB2-BD59-A6C34878D82A}">
                    <a16:rowId xmlns:a16="http://schemas.microsoft.com/office/drawing/2014/main" val="3727827526"/>
                  </a:ext>
                </a:extLst>
              </a:tr>
              <a:tr h="866407">
                <a:tc>
                  <a:txBody>
                    <a:bodyPr/>
                    <a:lstStyle/>
                    <a:p>
                      <a:pPr algn="ctr"/>
                      <a:r>
                        <a:rPr lang="en-US" sz="1200" b="0" i="0">
                          <a:latin typeface="Poppins" pitchFamily="2" charset="77"/>
                          <a:cs typeface="Poppins" pitchFamily="2" charset="77"/>
                        </a:rPr>
                        <a:t>Text here</a:t>
                      </a:r>
                    </a:p>
                  </a:txBody>
                  <a:tcPr anchor="ctr"/>
                </a:tc>
                <a:tc>
                  <a:txBody>
                    <a:bodyPr/>
                    <a:lstStyle/>
                    <a:p>
                      <a:pPr algn="ctr"/>
                      <a:r>
                        <a:rPr lang="en-US" sz="1200" b="0" i="0">
                          <a:latin typeface="Poppins" pitchFamily="2" charset="77"/>
                          <a:cs typeface="Poppins" pitchFamily="2" charset="77"/>
                        </a:rPr>
                        <a:t>Text here</a:t>
                      </a:r>
                    </a:p>
                  </a:txBody>
                  <a:tcPr anchor="ctr"/>
                </a:tc>
                <a:tc>
                  <a:txBody>
                    <a:bodyPr/>
                    <a:lstStyle/>
                    <a:p>
                      <a:pPr algn="ctr"/>
                      <a:r>
                        <a:rPr lang="en-US" sz="1200" b="0" i="0">
                          <a:latin typeface="Poppins" pitchFamily="2" charset="77"/>
                          <a:cs typeface="Poppins" pitchFamily="2" charset="77"/>
                        </a:rPr>
                        <a:t>Text here</a:t>
                      </a:r>
                    </a:p>
                  </a:txBody>
                  <a:tcPr anchor="ctr"/>
                </a:tc>
                <a:extLst>
                  <a:ext uri="{0D108BD9-81ED-4DB2-BD59-A6C34878D82A}">
                    <a16:rowId xmlns:a16="http://schemas.microsoft.com/office/drawing/2014/main" val="2328599130"/>
                  </a:ext>
                </a:extLst>
              </a:tr>
              <a:tr h="866407">
                <a:tc>
                  <a:txBody>
                    <a:bodyPr/>
                    <a:lstStyle/>
                    <a:p>
                      <a:pPr algn="ctr"/>
                      <a:r>
                        <a:rPr lang="en-US" sz="1200" b="0" i="0">
                          <a:latin typeface="Poppins" pitchFamily="2" charset="77"/>
                          <a:cs typeface="Poppins" pitchFamily="2" charset="77"/>
                        </a:rPr>
                        <a:t>Text here</a:t>
                      </a:r>
                    </a:p>
                  </a:txBody>
                  <a:tcPr anchor="ctr"/>
                </a:tc>
                <a:tc>
                  <a:txBody>
                    <a:bodyPr/>
                    <a:lstStyle/>
                    <a:p>
                      <a:pPr algn="ctr"/>
                      <a:r>
                        <a:rPr lang="en-US" sz="1200" b="0" i="0">
                          <a:latin typeface="Poppins" pitchFamily="2" charset="77"/>
                          <a:cs typeface="Poppins" pitchFamily="2" charset="77"/>
                        </a:rPr>
                        <a:t>Text here</a:t>
                      </a:r>
                    </a:p>
                  </a:txBody>
                  <a:tcPr anchor="ctr"/>
                </a:tc>
                <a:tc>
                  <a:txBody>
                    <a:bodyPr/>
                    <a:lstStyle/>
                    <a:p>
                      <a:pPr algn="ctr"/>
                      <a:r>
                        <a:rPr lang="en-US" sz="1200" b="0" i="0">
                          <a:latin typeface="Poppins" pitchFamily="2" charset="77"/>
                          <a:cs typeface="Poppins" pitchFamily="2" charset="77"/>
                        </a:rPr>
                        <a:t>Text here</a:t>
                      </a:r>
                    </a:p>
                  </a:txBody>
                  <a:tcPr anchor="ctr"/>
                </a:tc>
                <a:extLst>
                  <a:ext uri="{0D108BD9-81ED-4DB2-BD59-A6C34878D82A}">
                    <a16:rowId xmlns:a16="http://schemas.microsoft.com/office/drawing/2014/main" val="546839934"/>
                  </a:ext>
                </a:extLst>
              </a:tr>
            </a:tbl>
          </a:graphicData>
        </a:graphic>
      </p:graphicFrame>
      <p:sp>
        <p:nvSpPr>
          <p:cNvPr id="6" name="TextBox 5">
            <a:extLst>
              <a:ext uri="{FF2B5EF4-FFF2-40B4-BE49-F238E27FC236}">
                <a16:creationId xmlns:a16="http://schemas.microsoft.com/office/drawing/2014/main" id="{2AA5669F-3CE4-794D-9194-487A25C604B9}"/>
              </a:ext>
            </a:extLst>
          </p:cNvPr>
          <p:cNvSpPr txBox="1"/>
          <p:nvPr/>
        </p:nvSpPr>
        <p:spPr>
          <a:xfrm>
            <a:off x="1120934" y="1969952"/>
            <a:ext cx="3004349" cy="646331"/>
          </a:xfrm>
          <a:prstGeom prst="rect">
            <a:avLst/>
          </a:prstGeom>
          <a:noFill/>
        </p:spPr>
        <p:txBody>
          <a:bodyPr wrap="none" rtlCol="0">
            <a:spAutoFit/>
          </a:bodyPr>
          <a:lstStyle>
            <a:defPPr>
              <a:defRPr lang="en-US"/>
            </a:defPPr>
            <a:lvl1pPr>
              <a:defRPr sz="3600">
                <a:latin typeface="Koh Santepheap" pitchFamily="2" charset="0"/>
                <a:cs typeface="Koh Santepheap" pitchFamily="2" charset="0"/>
              </a:defRPr>
            </a:lvl1pPr>
          </a:lstStyle>
          <a:p>
            <a:r>
              <a:rPr lang="en-US"/>
              <a:t>Table Design</a:t>
            </a:r>
          </a:p>
        </p:txBody>
      </p:sp>
      <p:sp>
        <p:nvSpPr>
          <p:cNvPr id="7" name="TextBox 6">
            <a:extLst>
              <a:ext uri="{FF2B5EF4-FFF2-40B4-BE49-F238E27FC236}">
                <a16:creationId xmlns:a16="http://schemas.microsoft.com/office/drawing/2014/main" id="{ECA992AC-8444-794F-8D00-A719AA1AF897}"/>
              </a:ext>
            </a:extLst>
          </p:cNvPr>
          <p:cNvSpPr txBox="1"/>
          <p:nvPr/>
        </p:nvSpPr>
        <p:spPr>
          <a:xfrm>
            <a:off x="1120934" y="1662175"/>
            <a:ext cx="1471878" cy="307777"/>
          </a:xfrm>
          <a:prstGeom prst="rect">
            <a:avLst/>
          </a:prstGeom>
          <a:noFill/>
        </p:spPr>
        <p:txBody>
          <a:bodyPr wrap="none" rtlCol="0">
            <a:spAutoFit/>
          </a:bodyPr>
          <a:lstStyle/>
          <a:p>
            <a:r>
              <a:rPr lang="en-US" sz="1400">
                <a:solidFill>
                  <a:schemeClr val="tx1">
                    <a:lumMod val="75000"/>
                    <a:lumOff val="25000"/>
                  </a:schemeClr>
                </a:solidFill>
                <a:latin typeface="Poppins Medium" pitchFamily="2" charset="77"/>
                <a:cs typeface="Poppins Medium" pitchFamily="2" charset="77"/>
              </a:rPr>
              <a:t>Your Text Here</a:t>
            </a:r>
          </a:p>
        </p:txBody>
      </p:sp>
      <p:sp>
        <p:nvSpPr>
          <p:cNvPr id="8" name="Donut 7">
            <a:extLst>
              <a:ext uri="{FF2B5EF4-FFF2-40B4-BE49-F238E27FC236}">
                <a16:creationId xmlns:a16="http://schemas.microsoft.com/office/drawing/2014/main" id="{74EA7A72-9D59-C44A-BD11-E0CB0F454746}"/>
              </a:ext>
            </a:extLst>
          </p:cNvPr>
          <p:cNvSpPr/>
          <p:nvPr/>
        </p:nvSpPr>
        <p:spPr>
          <a:xfrm>
            <a:off x="5107629" y="331898"/>
            <a:ext cx="227769" cy="227769"/>
          </a:xfrm>
          <a:prstGeom prst="donu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Donut 8">
            <a:extLst>
              <a:ext uri="{FF2B5EF4-FFF2-40B4-BE49-F238E27FC236}">
                <a16:creationId xmlns:a16="http://schemas.microsoft.com/office/drawing/2014/main" id="{EE1C835F-8034-374C-A3B9-99D7BCDDF4BD}"/>
              </a:ext>
            </a:extLst>
          </p:cNvPr>
          <p:cNvSpPr/>
          <p:nvPr/>
        </p:nvSpPr>
        <p:spPr>
          <a:xfrm>
            <a:off x="810411" y="5495653"/>
            <a:ext cx="415015" cy="415015"/>
          </a:xfrm>
          <a:prstGeom prst="donu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Donut 9">
            <a:extLst>
              <a:ext uri="{FF2B5EF4-FFF2-40B4-BE49-F238E27FC236}">
                <a16:creationId xmlns:a16="http://schemas.microsoft.com/office/drawing/2014/main" id="{B4ADD686-E05E-7845-9386-6887ADE9EDC0}"/>
              </a:ext>
            </a:extLst>
          </p:cNvPr>
          <p:cNvSpPr/>
          <p:nvPr/>
        </p:nvSpPr>
        <p:spPr>
          <a:xfrm>
            <a:off x="4815670" y="4946928"/>
            <a:ext cx="227769" cy="227769"/>
          </a:xfrm>
          <a:prstGeom prst="donu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8474681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Graphic 2">
            <a:extLst>
              <a:ext uri="{FF2B5EF4-FFF2-40B4-BE49-F238E27FC236}">
                <a16:creationId xmlns:a16="http://schemas.microsoft.com/office/drawing/2014/main" id="{A3C28E92-9B8C-4D41-9036-7467DA68D640}"/>
              </a:ext>
            </a:extLst>
          </p:cNvPr>
          <p:cNvSpPr/>
          <p:nvPr/>
        </p:nvSpPr>
        <p:spPr>
          <a:xfrm>
            <a:off x="-12871" y="1"/>
            <a:ext cx="4806480" cy="6858000"/>
          </a:xfrm>
          <a:custGeom>
            <a:avLst/>
            <a:gdLst>
              <a:gd name="connsiteX0" fmla="*/ 3425709 w 3985377"/>
              <a:gd name="connsiteY0" fmla="*/ 1487606 h 5686431"/>
              <a:gd name="connsiteX1" fmla="*/ 3829353 w 3985377"/>
              <a:gd name="connsiteY1" fmla="*/ 0 h 5686431"/>
              <a:gd name="connsiteX2" fmla="*/ 0 w 3985377"/>
              <a:gd name="connsiteY2" fmla="*/ 0 h 5686431"/>
              <a:gd name="connsiteX3" fmla="*/ 0 w 3985377"/>
              <a:gd name="connsiteY3" fmla="*/ 5655710 h 5686431"/>
              <a:gd name="connsiteX4" fmla="*/ 1590007 w 3985377"/>
              <a:gd name="connsiteY4" fmla="*/ 4262834 h 5686431"/>
              <a:gd name="connsiteX5" fmla="*/ 3425709 w 3985377"/>
              <a:gd name="connsiteY5" fmla="*/ 1487606 h 5686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85377" h="5686431">
                <a:moveTo>
                  <a:pt x="3425709" y="1487606"/>
                </a:moveTo>
                <a:cubicBezTo>
                  <a:pt x="4183858" y="1044131"/>
                  <a:pt x="4010698" y="311087"/>
                  <a:pt x="3829353" y="0"/>
                </a:cubicBezTo>
                <a:lnTo>
                  <a:pt x="0" y="0"/>
                </a:lnTo>
                <a:lnTo>
                  <a:pt x="0" y="5655710"/>
                </a:lnTo>
                <a:cubicBezTo>
                  <a:pt x="647001" y="5765646"/>
                  <a:pt x="1870802" y="5640975"/>
                  <a:pt x="1590007" y="4262834"/>
                </a:cubicBezTo>
                <a:cubicBezTo>
                  <a:pt x="1239012" y="2540158"/>
                  <a:pt x="2478023" y="2041950"/>
                  <a:pt x="3425709" y="1487606"/>
                </a:cubicBezTo>
                <a:close/>
              </a:path>
            </a:pathLst>
          </a:custGeom>
          <a:solidFill>
            <a:schemeClr val="accent1">
              <a:lumMod val="20000"/>
              <a:lumOff val="80000"/>
              <a:alpha val="30000"/>
            </a:schemeClr>
          </a:solidFill>
          <a:ln w="7010" cap="flat">
            <a:noFill/>
            <a:prstDash val="solid"/>
            <a:miter/>
          </a:ln>
        </p:spPr>
        <p:txBody>
          <a:bodyPr rtlCol="0" anchor="ctr"/>
          <a:lstStyle/>
          <a:p>
            <a:endParaRPr lang="en-US"/>
          </a:p>
        </p:txBody>
      </p:sp>
      <p:sp>
        <p:nvSpPr>
          <p:cNvPr id="4" name="TextBox 3">
            <a:extLst>
              <a:ext uri="{FF2B5EF4-FFF2-40B4-BE49-F238E27FC236}">
                <a16:creationId xmlns:a16="http://schemas.microsoft.com/office/drawing/2014/main" id="{D17FCA52-6A79-7B41-AF47-9399E7FAE5B8}"/>
              </a:ext>
            </a:extLst>
          </p:cNvPr>
          <p:cNvSpPr txBox="1"/>
          <p:nvPr/>
        </p:nvSpPr>
        <p:spPr>
          <a:xfrm>
            <a:off x="7398392" y="2803144"/>
            <a:ext cx="3087705" cy="1200329"/>
          </a:xfrm>
          <a:prstGeom prst="rect">
            <a:avLst/>
          </a:prstGeom>
          <a:noFill/>
        </p:spPr>
        <p:txBody>
          <a:bodyPr wrap="none" rtlCol="0">
            <a:spAutoFit/>
          </a:bodyPr>
          <a:lstStyle>
            <a:defPPr>
              <a:defRPr lang="en-US"/>
            </a:defPPr>
            <a:lvl1pPr>
              <a:defRPr sz="9600">
                <a:latin typeface="Koh Santepheap" pitchFamily="2" charset="0"/>
                <a:cs typeface="Koh Santepheap" pitchFamily="2" charset="0"/>
              </a:defRPr>
            </a:lvl1pPr>
          </a:lstStyle>
          <a:p>
            <a:r>
              <a:rPr lang="en-US" sz="7200"/>
              <a:t>About </a:t>
            </a:r>
          </a:p>
        </p:txBody>
      </p:sp>
      <p:sp>
        <p:nvSpPr>
          <p:cNvPr id="5" name="TextBox 4">
            <a:extLst>
              <a:ext uri="{FF2B5EF4-FFF2-40B4-BE49-F238E27FC236}">
                <a16:creationId xmlns:a16="http://schemas.microsoft.com/office/drawing/2014/main" id="{CF78A25F-BC3A-8A48-942A-0820DB80D138}"/>
              </a:ext>
            </a:extLst>
          </p:cNvPr>
          <p:cNvSpPr txBox="1"/>
          <p:nvPr/>
        </p:nvSpPr>
        <p:spPr>
          <a:xfrm>
            <a:off x="7398392" y="4003473"/>
            <a:ext cx="2319866" cy="338554"/>
          </a:xfrm>
          <a:prstGeom prst="rect">
            <a:avLst/>
          </a:prstGeom>
          <a:noFill/>
        </p:spPr>
        <p:txBody>
          <a:bodyPr wrap="none" rtlCol="0">
            <a:spAutoFit/>
          </a:bodyPr>
          <a:lstStyle>
            <a:defPPr>
              <a:defRPr lang="en-US"/>
            </a:defPPr>
            <a:lvl1pPr>
              <a:defRPr sz="1600">
                <a:latin typeface="Poppins" pitchFamily="2" charset="77"/>
                <a:cs typeface="Poppins" pitchFamily="2" charset="77"/>
              </a:defRPr>
            </a:lvl1pPr>
          </a:lstStyle>
          <a:p>
            <a:r>
              <a:rPr lang="en-US"/>
              <a:t>About Our Company</a:t>
            </a:r>
          </a:p>
        </p:txBody>
      </p:sp>
      <p:sp>
        <p:nvSpPr>
          <p:cNvPr id="6" name="Graphic 2">
            <a:extLst>
              <a:ext uri="{FF2B5EF4-FFF2-40B4-BE49-F238E27FC236}">
                <a16:creationId xmlns:a16="http://schemas.microsoft.com/office/drawing/2014/main" id="{CBF01757-9731-EF48-9C40-B79D825269E7}"/>
              </a:ext>
            </a:extLst>
          </p:cNvPr>
          <p:cNvSpPr/>
          <p:nvPr/>
        </p:nvSpPr>
        <p:spPr>
          <a:xfrm>
            <a:off x="-12871" y="0"/>
            <a:ext cx="3985377" cy="5686431"/>
          </a:xfrm>
          <a:custGeom>
            <a:avLst/>
            <a:gdLst>
              <a:gd name="connsiteX0" fmla="*/ 3425709 w 3985377"/>
              <a:gd name="connsiteY0" fmla="*/ 1487606 h 5686431"/>
              <a:gd name="connsiteX1" fmla="*/ 3829353 w 3985377"/>
              <a:gd name="connsiteY1" fmla="*/ 0 h 5686431"/>
              <a:gd name="connsiteX2" fmla="*/ 0 w 3985377"/>
              <a:gd name="connsiteY2" fmla="*/ 0 h 5686431"/>
              <a:gd name="connsiteX3" fmla="*/ 0 w 3985377"/>
              <a:gd name="connsiteY3" fmla="*/ 5655710 h 5686431"/>
              <a:gd name="connsiteX4" fmla="*/ 1590007 w 3985377"/>
              <a:gd name="connsiteY4" fmla="*/ 4262834 h 5686431"/>
              <a:gd name="connsiteX5" fmla="*/ 3425709 w 3985377"/>
              <a:gd name="connsiteY5" fmla="*/ 1487606 h 5686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85377" h="5686431">
                <a:moveTo>
                  <a:pt x="3425709" y="1487606"/>
                </a:moveTo>
                <a:cubicBezTo>
                  <a:pt x="4183858" y="1044131"/>
                  <a:pt x="4010698" y="311087"/>
                  <a:pt x="3829353" y="0"/>
                </a:cubicBezTo>
                <a:lnTo>
                  <a:pt x="0" y="0"/>
                </a:lnTo>
                <a:lnTo>
                  <a:pt x="0" y="5655710"/>
                </a:lnTo>
                <a:cubicBezTo>
                  <a:pt x="647001" y="5765646"/>
                  <a:pt x="1870802" y="5640975"/>
                  <a:pt x="1590007" y="4262834"/>
                </a:cubicBezTo>
                <a:cubicBezTo>
                  <a:pt x="1239012" y="2540158"/>
                  <a:pt x="2478023" y="2041950"/>
                  <a:pt x="3425709" y="1487606"/>
                </a:cubicBezTo>
                <a:close/>
              </a:path>
            </a:pathLst>
          </a:custGeom>
          <a:solidFill>
            <a:schemeClr val="accent1">
              <a:lumMod val="20000"/>
              <a:lumOff val="80000"/>
            </a:schemeClr>
          </a:solidFill>
          <a:ln w="7010" cap="flat">
            <a:noFill/>
            <a:prstDash val="solid"/>
            <a:miter/>
          </a:ln>
        </p:spPr>
        <p:txBody>
          <a:bodyPr rtlCol="0" anchor="ctr"/>
          <a:lstStyle/>
          <a:p>
            <a:endParaRPr lang="en-US"/>
          </a:p>
        </p:txBody>
      </p:sp>
      <p:sp>
        <p:nvSpPr>
          <p:cNvPr id="7" name="Donut 6">
            <a:extLst>
              <a:ext uri="{FF2B5EF4-FFF2-40B4-BE49-F238E27FC236}">
                <a16:creationId xmlns:a16="http://schemas.microsoft.com/office/drawing/2014/main" id="{B67F4B72-CA0A-D84C-89E2-CF7163E34C92}"/>
              </a:ext>
            </a:extLst>
          </p:cNvPr>
          <p:cNvSpPr/>
          <p:nvPr/>
        </p:nvSpPr>
        <p:spPr>
          <a:xfrm>
            <a:off x="1605412" y="5499418"/>
            <a:ext cx="774551" cy="774551"/>
          </a:xfrm>
          <a:prstGeom prst="donu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Donut 7">
            <a:extLst>
              <a:ext uri="{FF2B5EF4-FFF2-40B4-BE49-F238E27FC236}">
                <a16:creationId xmlns:a16="http://schemas.microsoft.com/office/drawing/2014/main" id="{C960ECDE-4B38-4A40-8DA8-9B23A44A321F}"/>
              </a:ext>
            </a:extLst>
          </p:cNvPr>
          <p:cNvSpPr/>
          <p:nvPr/>
        </p:nvSpPr>
        <p:spPr>
          <a:xfrm>
            <a:off x="4311959" y="338020"/>
            <a:ext cx="227769" cy="227769"/>
          </a:xfrm>
          <a:prstGeom prst="donu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Donut 12">
            <a:extLst>
              <a:ext uri="{FF2B5EF4-FFF2-40B4-BE49-F238E27FC236}">
                <a16:creationId xmlns:a16="http://schemas.microsoft.com/office/drawing/2014/main" id="{AE9FC83F-1646-A242-B65C-150D0B0C4F56}"/>
              </a:ext>
            </a:extLst>
          </p:cNvPr>
          <p:cNvSpPr/>
          <p:nvPr/>
        </p:nvSpPr>
        <p:spPr>
          <a:xfrm>
            <a:off x="5602877" y="4791686"/>
            <a:ext cx="415015" cy="415015"/>
          </a:xfrm>
          <a:prstGeom prst="donu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Picture Placeholder 9">
            <a:extLst>
              <a:ext uri="{FF2B5EF4-FFF2-40B4-BE49-F238E27FC236}">
                <a16:creationId xmlns:a16="http://schemas.microsoft.com/office/drawing/2014/main" id="{81CEFFBB-DAA2-FC47-9E19-D91FB41E9AB5}"/>
              </a:ext>
            </a:extLst>
          </p:cNvPr>
          <p:cNvSpPr>
            <a:spLocks noGrp="1"/>
          </p:cNvSpPr>
          <p:nvPr>
            <p:ph type="pic" sz="quarter" idx="10"/>
          </p:nvPr>
        </p:nvSpPr>
        <p:spPr/>
      </p:sp>
    </p:spTree>
    <p:extLst>
      <p:ext uri="{BB962C8B-B14F-4D97-AF65-F5344CB8AC3E}">
        <p14:creationId xmlns:p14="http://schemas.microsoft.com/office/powerpoint/2010/main" val="28600643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C51ED2B-B23F-A345-9740-0AF842469A63}"/>
              </a:ext>
            </a:extLst>
          </p:cNvPr>
          <p:cNvSpPr txBox="1"/>
          <p:nvPr/>
        </p:nvSpPr>
        <p:spPr>
          <a:xfrm>
            <a:off x="9479370" y="5216608"/>
            <a:ext cx="678391" cy="276999"/>
          </a:xfrm>
          <a:prstGeom prst="rect">
            <a:avLst/>
          </a:prstGeom>
          <a:noFill/>
        </p:spPr>
        <p:txBody>
          <a:bodyPr wrap="none" rtlCol="0">
            <a:spAutoFit/>
          </a:bodyPr>
          <a:lstStyle>
            <a:defPPr>
              <a:defRPr lang="en-US"/>
            </a:defPPr>
            <a:lvl1pPr>
              <a:defRPr sz="1400">
                <a:solidFill>
                  <a:schemeClr val="tx1">
                    <a:lumMod val="75000"/>
                    <a:lumOff val="25000"/>
                  </a:schemeClr>
                </a:solidFill>
                <a:latin typeface="Poppins Medium" pitchFamily="2" charset="77"/>
                <a:cs typeface="Poppins Medium" pitchFamily="2" charset="77"/>
              </a:defRPr>
            </a:lvl1pPr>
          </a:lstStyle>
          <a:p>
            <a:r>
              <a:rPr lang="en-ID" sz="1200">
                <a:latin typeface="Poppins" pitchFamily="2" charset="77"/>
                <a:cs typeface="Poppins" pitchFamily="2" charset="77"/>
              </a:rPr>
              <a:t>Rating</a:t>
            </a:r>
          </a:p>
        </p:txBody>
      </p:sp>
      <p:sp>
        <p:nvSpPr>
          <p:cNvPr id="4" name="TextBox 3">
            <a:extLst>
              <a:ext uri="{FF2B5EF4-FFF2-40B4-BE49-F238E27FC236}">
                <a16:creationId xmlns:a16="http://schemas.microsoft.com/office/drawing/2014/main" id="{9891CD8B-72DE-0A45-A85F-D53143E361C3}"/>
              </a:ext>
            </a:extLst>
          </p:cNvPr>
          <p:cNvSpPr txBox="1"/>
          <p:nvPr/>
        </p:nvSpPr>
        <p:spPr>
          <a:xfrm>
            <a:off x="2934685" y="2614464"/>
            <a:ext cx="3530661" cy="1177245"/>
          </a:xfrm>
          <a:prstGeom prst="rect">
            <a:avLst/>
          </a:prstGeom>
          <a:noFill/>
        </p:spPr>
        <p:txBody>
          <a:bodyPr wrap="square" rtlCol="0">
            <a:spAutoFit/>
          </a:bodyPr>
          <a:lstStyle>
            <a:defPPr>
              <a:defRPr lang="en-US"/>
            </a:defPPr>
            <a:lvl1pPr>
              <a:lnSpc>
                <a:spcPct val="150000"/>
              </a:lnSpc>
              <a:defRPr sz="1200">
                <a:solidFill>
                  <a:schemeClr val="tx1">
                    <a:lumMod val="65000"/>
                    <a:lumOff val="35000"/>
                  </a:schemeClr>
                </a:solidFill>
                <a:latin typeface="Poppins" pitchFamily="2" charset="77"/>
                <a:cs typeface="Poppins" pitchFamily="2" charset="77"/>
              </a:defRPr>
            </a:lvl1pPr>
          </a:lstStyle>
          <a:p>
            <a:r>
              <a:rPr lang="en-ID"/>
              <a:t>Nemo enim ipsam voluptatem quia voluptas sit aspernatur aut odit aut fugit, sed quia consequuntur magni dolores eos qui ratione voluptatem sequi nesciunt.</a:t>
            </a:r>
          </a:p>
        </p:txBody>
      </p:sp>
      <p:sp>
        <p:nvSpPr>
          <p:cNvPr id="6" name="TextBox 5">
            <a:extLst>
              <a:ext uri="{FF2B5EF4-FFF2-40B4-BE49-F238E27FC236}">
                <a16:creationId xmlns:a16="http://schemas.microsoft.com/office/drawing/2014/main" id="{5546AC4A-71EC-734C-AAC7-5A32246918CC}"/>
              </a:ext>
            </a:extLst>
          </p:cNvPr>
          <p:cNvSpPr txBox="1"/>
          <p:nvPr/>
        </p:nvSpPr>
        <p:spPr>
          <a:xfrm>
            <a:off x="4027823" y="4709319"/>
            <a:ext cx="1066318" cy="523220"/>
          </a:xfrm>
          <a:prstGeom prst="rect">
            <a:avLst/>
          </a:prstGeom>
          <a:noFill/>
        </p:spPr>
        <p:txBody>
          <a:bodyPr wrap="none" rtlCol="0">
            <a:spAutoFit/>
          </a:bodyPr>
          <a:lstStyle>
            <a:defPPr>
              <a:defRPr lang="en-US"/>
            </a:defPPr>
            <a:lvl1pPr>
              <a:defRPr sz="3200" b="1">
                <a:latin typeface="Nunito Sans Black" pitchFamily="2" charset="77"/>
                <a:cs typeface="Poppins ExtraBold" pitchFamily="2" charset="77"/>
              </a:defRPr>
            </a:lvl1pPr>
          </a:lstStyle>
          <a:p>
            <a:r>
              <a:rPr lang="en-US" sz="2800" b="0">
                <a:latin typeface="Poppins Medium" pitchFamily="2" charset="77"/>
                <a:cs typeface="Poppins Medium" pitchFamily="2" charset="77"/>
              </a:rPr>
              <a:t>4382</a:t>
            </a:r>
          </a:p>
        </p:txBody>
      </p:sp>
      <p:sp>
        <p:nvSpPr>
          <p:cNvPr id="7" name="TextBox 6">
            <a:extLst>
              <a:ext uri="{FF2B5EF4-FFF2-40B4-BE49-F238E27FC236}">
                <a16:creationId xmlns:a16="http://schemas.microsoft.com/office/drawing/2014/main" id="{DBA3F005-8136-CF46-8E60-CD306B20A1C0}"/>
              </a:ext>
            </a:extLst>
          </p:cNvPr>
          <p:cNvSpPr txBox="1"/>
          <p:nvPr/>
        </p:nvSpPr>
        <p:spPr>
          <a:xfrm>
            <a:off x="4027823" y="5216608"/>
            <a:ext cx="1284326" cy="276999"/>
          </a:xfrm>
          <a:prstGeom prst="rect">
            <a:avLst/>
          </a:prstGeom>
          <a:noFill/>
        </p:spPr>
        <p:txBody>
          <a:bodyPr wrap="none" rtlCol="0">
            <a:spAutoFit/>
          </a:bodyPr>
          <a:lstStyle>
            <a:defPPr>
              <a:defRPr lang="en-US"/>
            </a:defPPr>
            <a:lvl1pPr>
              <a:defRPr sz="1400">
                <a:solidFill>
                  <a:schemeClr val="tx1">
                    <a:lumMod val="75000"/>
                    <a:lumOff val="25000"/>
                  </a:schemeClr>
                </a:solidFill>
                <a:latin typeface="Poppins Medium" pitchFamily="2" charset="77"/>
                <a:cs typeface="Poppins Medium" pitchFamily="2" charset="77"/>
              </a:defRPr>
            </a:lvl1pPr>
          </a:lstStyle>
          <a:p>
            <a:r>
              <a:rPr lang="en-ID" sz="1200">
                <a:latin typeface="Poppins" pitchFamily="2" charset="77"/>
                <a:cs typeface="Poppins" pitchFamily="2" charset="77"/>
              </a:rPr>
              <a:t>Total Students</a:t>
            </a:r>
          </a:p>
        </p:txBody>
      </p:sp>
      <p:sp>
        <p:nvSpPr>
          <p:cNvPr id="8" name="TextBox 7">
            <a:extLst>
              <a:ext uri="{FF2B5EF4-FFF2-40B4-BE49-F238E27FC236}">
                <a16:creationId xmlns:a16="http://schemas.microsoft.com/office/drawing/2014/main" id="{7FF5A60B-E884-FA42-87F2-F63927279084}"/>
              </a:ext>
            </a:extLst>
          </p:cNvPr>
          <p:cNvSpPr txBox="1"/>
          <p:nvPr/>
        </p:nvSpPr>
        <p:spPr>
          <a:xfrm>
            <a:off x="6926294" y="4709319"/>
            <a:ext cx="833883" cy="523220"/>
          </a:xfrm>
          <a:prstGeom prst="rect">
            <a:avLst/>
          </a:prstGeom>
          <a:noFill/>
        </p:spPr>
        <p:txBody>
          <a:bodyPr wrap="none" rtlCol="0">
            <a:spAutoFit/>
          </a:bodyPr>
          <a:lstStyle>
            <a:defPPr>
              <a:defRPr lang="en-US"/>
            </a:defPPr>
            <a:lvl1pPr>
              <a:defRPr sz="3200" b="1">
                <a:latin typeface="Nunito Sans Black" pitchFamily="2" charset="77"/>
                <a:cs typeface="Poppins ExtraBold" pitchFamily="2" charset="77"/>
              </a:defRPr>
            </a:lvl1pPr>
          </a:lstStyle>
          <a:p>
            <a:r>
              <a:rPr lang="en-US" sz="2800" b="0">
                <a:latin typeface="Poppins Medium" pitchFamily="2" charset="77"/>
                <a:cs typeface="Poppins Medium" pitchFamily="2" charset="77"/>
              </a:rPr>
              <a:t>352</a:t>
            </a:r>
          </a:p>
        </p:txBody>
      </p:sp>
      <p:sp>
        <p:nvSpPr>
          <p:cNvPr id="9" name="TextBox 8">
            <a:extLst>
              <a:ext uri="{FF2B5EF4-FFF2-40B4-BE49-F238E27FC236}">
                <a16:creationId xmlns:a16="http://schemas.microsoft.com/office/drawing/2014/main" id="{0CC746BC-C1A8-A74C-816D-37BA1D2561C7}"/>
              </a:ext>
            </a:extLst>
          </p:cNvPr>
          <p:cNvSpPr txBox="1"/>
          <p:nvPr/>
        </p:nvSpPr>
        <p:spPr>
          <a:xfrm>
            <a:off x="6926294" y="5216608"/>
            <a:ext cx="761747" cy="276999"/>
          </a:xfrm>
          <a:prstGeom prst="rect">
            <a:avLst/>
          </a:prstGeom>
          <a:noFill/>
        </p:spPr>
        <p:txBody>
          <a:bodyPr wrap="none" rtlCol="0">
            <a:spAutoFit/>
          </a:bodyPr>
          <a:lstStyle>
            <a:defPPr>
              <a:defRPr lang="en-US"/>
            </a:defPPr>
            <a:lvl1pPr>
              <a:defRPr sz="1400">
                <a:solidFill>
                  <a:schemeClr val="tx1">
                    <a:lumMod val="75000"/>
                    <a:lumOff val="25000"/>
                  </a:schemeClr>
                </a:solidFill>
                <a:latin typeface="Poppins Medium" pitchFamily="2" charset="77"/>
                <a:cs typeface="Poppins Medium" pitchFamily="2" charset="77"/>
              </a:defRPr>
            </a:lvl1pPr>
          </a:lstStyle>
          <a:p>
            <a:r>
              <a:rPr lang="en-ID" sz="1200">
                <a:latin typeface="Poppins" pitchFamily="2" charset="77"/>
                <a:cs typeface="Poppins" pitchFamily="2" charset="77"/>
              </a:rPr>
              <a:t>Awards</a:t>
            </a:r>
          </a:p>
        </p:txBody>
      </p:sp>
      <p:sp>
        <p:nvSpPr>
          <p:cNvPr id="10" name="TextBox 9">
            <a:extLst>
              <a:ext uri="{FF2B5EF4-FFF2-40B4-BE49-F238E27FC236}">
                <a16:creationId xmlns:a16="http://schemas.microsoft.com/office/drawing/2014/main" id="{07C804FA-C24B-B548-8DE3-1B7FD18D715C}"/>
              </a:ext>
            </a:extLst>
          </p:cNvPr>
          <p:cNvSpPr txBox="1"/>
          <p:nvPr/>
        </p:nvSpPr>
        <p:spPr>
          <a:xfrm>
            <a:off x="9479370" y="4709319"/>
            <a:ext cx="731290" cy="523220"/>
          </a:xfrm>
          <a:prstGeom prst="rect">
            <a:avLst/>
          </a:prstGeom>
          <a:noFill/>
        </p:spPr>
        <p:txBody>
          <a:bodyPr wrap="none" rtlCol="0">
            <a:spAutoFit/>
          </a:bodyPr>
          <a:lstStyle>
            <a:defPPr>
              <a:defRPr lang="en-US"/>
            </a:defPPr>
            <a:lvl1pPr>
              <a:defRPr sz="3200" b="1">
                <a:latin typeface="Nunito Sans Black" pitchFamily="2" charset="77"/>
                <a:cs typeface="Poppins ExtraBold" pitchFamily="2" charset="77"/>
              </a:defRPr>
            </a:lvl1pPr>
          </a:lstStyle>
          <a:p>
            <a:r>
              <a:rPr lang="en-US" sz="2800" b="0">
                <a:latin typeface="Poppins Medium" pitchFamily="2" charset="77"/>
                <a:cs typeface="Poppins Medium" pitchFamily="2" charset="77"/>
              </a:rPr>
              <a:t>4.9</a:t>
            </a:r>
          </a:p>
        </p:txBody>
      </p:sp>
      <p:sp>
        <p:nvSpPr>
          <p:cNvPr id="11" name="TextBox 10">
            <a:extLst>
              <a:ext uri="{FF2B5EF4-FFF2-40B4-BE49-F238E27FC236}">
                <a16:creationId xmlns:a16="http://schemas.microsoft.com/office/drawing/2014/main" id="{B4C3BB79-1349-C04A-BC73-40F91698E87F}"/>
              </a:ext>
            </a:extLst>
          </p:cNvPr>
          <p:cNvSpPr txBox="1"/>
          <p:nvPr/>
        </p:nvSpPr>
        <p:spPr>
          <a:xfrm>
            <a:off x="7162440" y="2614464"/>
            <a:ext cx="4305211" cy="1177245"/>
          </a:xfrm>
          <a:prstGeom prst="rect">
            <a:avLst/>
          </a:prstGeom>
          <a:noFill/>
        </p:spPr>
        <p:txBody>
          <a:bodyPr wrap="square" rtlCol="0">
            <a:spAutoFit/>
          </a:bodyPr>
          <a:lstStyle>
            <a:defPPr>
              <a:defRPr lang="en-US"/>
            </a:defPPr>
            <a:lvl1pPr>
              <a:lnSpc>
                <a:spcPct val="150000"/>
              </a:lnSpc>
              <a:defRPr sz="1200">
                <a:solidFill>
                  <a:schemeClr val="tx1">
                    <a:lumMod val="65000"/>
                    <a:lumOff val="35000"/>
                  </a:schemeClr>
                </a:solidFill>
                <a:latin typeface="Poppins" pitchFamily="2" charset="77"/>
                <a:cs typeface="Poppins" pitchFamily="2" charset="77"/>
              </a:defRPr>
            </a:lvl1pPr>
          </a:lstStyle>
          <a:p>
            <a:r>
              <a:rPr lang="en-ID"/>
              <a:t>Consectetur adipiscing elit, sed do eiusmod tempor incididunt ut labore et dolore magna aliqua. Ut enim ad minim veniam, quis nostrud exercitation ullamco laboris nisi ut aliquip ex ea commodo consequat</a:t>
            </a:r>
          </a:p>
        </p:txBody>
      </p:sp>
      <p:sp>
        <p:nvSpPr>
          <p:cNvPr id="12" name="TextBox 11">
            <a:extLst>
              <a:ext uri="{FF2B5EF4-FFF2-40B4-BE49-F238E27FC236}">
                <a16:creationId xmlns:a16="http://schemas.microsoft.com/office/drawing/2014/main" id="{5D9E5329-35E8-6F44-869F-0BE497C74792}"/>
              </a:ext>
            </a:extLst>
          </p:cNvPr>
          <p:cNvSpPr txBox="1"/>
          <p:nvPr/>
        </p:nvSpPr>
        <p:spPr>
          <a:xfrm>
            <a:off x="7162440" y="1914814"/>
            <a:ext cx="1186543" cy="292388"/>
          </a:xfrm>
          <a:prstGeom prst="rect">
            <a:avLst/>
          </a:prstGeom>
          <a:noFill/>
        </p:spPr>
        <p:txBody>
          <a:bodyPr wrap="none" rtlCol="0">
            <a:spAutoFit/>
          </a:bodyPr>
          <a:lstStyle>
            <a:defPPr>
              <a:defRPr lang="en-US"/>
            </a:defPPr>
            <a:lvl1pPr>
              <a:defRPr sz="1400">
                <a:solidFill>
                  <a:schemeClr val="tx1">
                    <a:lumMod val="75000"/>
                    <a:lumOff val="25000"/>
                  </a:schemeClr>
                </a:solidFill>
                <a:latin typeface="Poppins Medium" pitchFamily="2" charset="77"/>
                <a:cs typeface="Poppins Medium" pitchFamily="2" charset="77"/>
              </a:defRPr>
            </a:lvl1pPr>
          </a:lstStyle>
          <a:p>
            <a:r>
              <a:rPr lang="en-ID" sz="1300">
                <a:solidFill>
                  <a:schemeClr val="tx1"/>
                </a:solidFill>
              </a:rPr>
              <a:t>2015 - 2020 </a:t>
            </a:r>
          </a:p>
        </p:txBody>
      </p:sp>
      <p:sp>
        <p:nvSpPr>
          <p:cNvPr id="13" name="TextBox 12">
            <a:extLst>
              <a:ext uri="{FF2B5EF4-FFF2-40B4-BE49-F238E27FC236}">
                <a16:creationId xmlns:a16="http://schemas.microsoft.com/office/drawing/2014/main" id="{41F2388C-76F2-3745-93B4-FBB5EBC90B59}"/>
              </a:ext>
            </a:extLst>
          </p:cNvPr>
          <p:cNvSpPr txBox="1"/>
          <p:nvPr/>
        </p:nvSpPr>
        <p:spPr>
          <a:xfrm>
            <a:off x="7162440" y="2207202"/>
            <a:ext cx="952505" cy="292388"/>
          </a:xfrm>
          <a:prstGeom prst="rect">
            <a:avLst/>
          </a:prstGeom>
          <a:noFill/>
        </p:spPr>
        <p:txBody>
          <a:bodyPr wrap="none" rtlCol="0">
            <a:spAutoFit/>
          </a:bodyPr>
          <a:lstStyle>
            <a:defPPr>
              <a:defRPr lang="en-US"/>
            </a:defPPr>
            <a:lvl1pPr>
              <a:defRPr sz="1400">
                <a:solidFill>
                  <a:schemeClr val="tx1">
                    <a:lumMod val="75000"/>
                    <a:lumOff val="25000"/>
                  </a:schemeClr>
                </a:solidFill>
                <a:latin typeface="Poppins Medium" pitchFamily="2" charset="77"/>
                <a:cs typeface="Poppins Medium" pitchFamily="2" charset="77"/>
              </a:defRPr>
            </a:lvl1pPr>
          </a:lstStyle>
          <a:p>
            <a:r>
              <a:rPr lang="en-ID" sz="1300">
                <a:solidFill>
                  <a:schemeClr val="tx1"/>
                </a:solidFill>
              </a:rPr>
              <a:t>Statistics</a:t>
            </a:r>
          </a:p>
        </p:txBody>
      </p:sp>
      <p:sp>
        <p:nvSpPr>
          <p:cNvPr id="14" name="TextBox 13">
            <a:extLst>
              <a:ext uri="{FF2B5EF4-FFF2-40B4-BE49-F238E27FC236}">
                <a16:creationId xmlns:a16="http://schemas.microsoft.com/office/drawing/2014/main" id="{54BCBBC2-BB3A-2041-B0DB-F8564023523E}"/>
              </a:ext>
            </a:extLst>
          </p:cNvPr>
          <p:cNvSpPr txBox="1"/>
          <p:nvPr/>
        </p:nvSpPr>
        <p:spPr>
          <a:xfrm>
            <a:off x="2934685" y="1810669"/>
            <a:ext cx="2319866" cy="646331"/>
          </a:xfrm>
          <a:prstGeom prst="rect">
            <a:avLst/>
          </a:prstGeom>
          <a:noFill/>
        </p:spPr>
        <p:txBody>
          <a:bodyPr wrap="none" rtlCol="0">
            <a:spAutoFit/>
          </a:bodyPr>
          <a:lstStyle>
            <a:defPPr>
              <a:defRPr lang="en-US"/>
            </a:defPPr>
            <a:lvl1pPr>
              <a:defRPr sz="3600">
                <a:latin typeface="Koh Santepheap" pitchFamily="2" charset="0"/>
                <a:cs typeface="Koh Santepheap" pitchFamily="2" charset="0"/>
              </a:defRPr>
            </a:lvl1pPr>
          </a:lstStyle>
          <a:p>
            <a:r>
              <a:rPr lang="en-US"/>
              <a:t>Overview</a:t>
            </a:r>
          </a:p>
        </p:txBody>
      </p:sp>
      <p:sp>
        <p:nvSpPr>
          <p:cNvPr id="15" name="TextBox 14">
            <a:extLst>
              <a:ext uri="{FF2B5EF4-FFF2-40B4-BE49-F238E27FC236}">
                <a16:creationId xmlns:a16="http://schemas.microsoft.com/office/drawing/2014/main" id="{2AEA901F-ECBC-3A41-8683-36B5CB770C42}"/>
              </a:ext>
            </a:extLst>
          </p:cNvPr>
          <p:cNvSpPr txBox="1"/>
          <p:nvPr/>
        </p:nvSpPr>
        <p:spPr>
          <a:xfrm>
            <a:off x="2934685" y="1502892"/>
            <a:ext cx="1970411" cy="307777"/>
          </a:xfrm>
          <a:prstGeom prst="rect">
            <a:avLst/>
          </a:prstGeom>
          <a:noFill/>
        </p:spPr>
        <p:txBody>
          <a:bodyPr wrap="none" rtlCol="0">
            <a:spAutoFit/>
          </a:bodyPr>
          <a:lstStyle/>
          <a:p>
            <a:r>
              <a:rPr lang="en-US" sz="1400">
                <a:solidFill>
                  <a:schemeClr val="tx1">
                    <a:lumMod val="75000"/>
                    <a:lumOff val="25000"/>
                  </a:schemeClr>
                </a:solidFill>
                <a:latin typeface="Poppins Medium" pitchFamily="2" charset="77"/>
                <a:cs typeface="Poppins Medium" pitchFamily="2" charset="77"/>
              </a:rPr>
              <a:t>Company Overview</a:t>
            </a:r>
          </a:p>
        </p:txBody>
      </p:sp>
      <p:sp>
        <p:nvSpPr>
          <p:cNvPr id="16" name="Graphic 11">
            <a:extLst>
              <a:ext uri="{FF2B5EF4-FFF2-40B4-BE49-F238E27FC236}">
                <a16:creationId xmlns:a16="http://schemas.microsoft.com/office/drawing/2014/main" id="{5B9AF043-3BC9-9D4E-9658-C46F639619AF}"/>
              </a:ext>
            </a:extLst>
          </p:cNvPr>
          <p:cNvSpPr/>
          <p:nvPr/>
        </p:nvSpPr>
        <p:spPr>
          <a:xfrm rot="16200000" flipH="1">
            <a:off x="-1812160" y="1812160"/>
            <a:ext cx="6858000" cy="3233679"/>
          </a:xfrm>
          <a:custGeom>
            <a:avLst/>
            <a:gdLst>
              <a:gd name="connsiteX0" fmla="*/ 3903685 w 12192000"/>
              <a:gd name="connsiteY0" fmla="*/ 1808282 h 3233679"/>
              <a:gd name="connsiteX1" fmla="*/ 0 w 12192000"/>
              <a:gd name="connsiteY1" fmla="*/ 1160181 h 3233679"/>
              <a:gd name="connsiteX2" fmla="*/ 0 w 12192000"/>
              <a:gd name="connsiteY2" fmla="*/ 0 h 3233679"/>
              <a:gd name="connsiteX3" fmla="*/ 12192000 w 12192000"/>
              <a:gd name="connsiteY3" fmla="*/ 0 h 3233679"/>
              <a:gd name="connsiteX4" fmla="*/ 12192000 w 12192000"/>
              <a:gd name="connsiteY4" fmla="*/ 3212501 h 3233679"/>
              <a:gd name="connsiteX5" fmla="*/ 3903685 w 12192000"/>
              <a:gd name="connsiteY5" fmla="*/ 1808282 h 3233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3233679">
                <a:moveTo>
                  <a:pt x="3903685" y="1808282"/>
                </a:moveTo>
                <a:cubicBezTo>
                  <a:pt x="1749043" y="2605206"/>
                  <a:pt x="403461" y="1708266"/>
                  <a:pt x="0" y="1160181"/>
                </a:cubicBezTo>
                <a:lnTo>
                  <a:pt x="0" y="0"/>
                </a:lnTo>
                <a:lnTo>
                  <a:pt x="12192000" y="0"/>
                </a:lnTo>
                <a:lnTo>
                  <a:pt x="12192000" y="3212501"/>
                </a:lnTo>
                <a:cubicBezTo>
                  <a:pt x="9562824" y="3496545"/>
                  <a:pt x="6596986" y="812127"/>
                  <a:pt x="3903685" y="1808282"/>
                </a:cubicBezTo>
                <a:close/>
              </a:path>
            </a:pathLst>
          </a:custGeom>
          <a:solidFill>
            <a:schemeClr val="accent2"/>
          </a:solidFill>
          <a:ln w="8016" cap="flat">
            <a:noFill/>
            <a:prstDash val="solid"/>
            <a:miter/>
          </a:ln>
        </p:spPr>
        <p:txBody>
          <a:bodyPr rtlCol="0" anchor="ctr"/>
          <a:lstStyle/>
          <a:p>
            <a:endParaRPr lang="en-US"/>
          </a:p>
        </p:txBody>
      </p:sp>
      <p:sp>
        <p:nvSpPr>
          <p:cNvPr id="17" name="Oval 16">
            <a:extLst>
              <a:ext uri="{FF2B5EF4-FFF2-40B4-BE49-F238E27FC236}">
                <a16:creationId xmlns:a16="http://schemas.microsoft.com/office/drawing/2014/main" id="{C28F7FD9-48A0-CA4C-8EC1-C0021587C5BB}"/>
              </a:ext>
            </a:extLst>
          </p:cNvPr>
          <p:cNvSpPr/>
          <p:nvPr/>
        </p:nvSpPr>
        <p:spPr>
          <a:xfrm>
            <a:off x="3330502" y="4709319"/>
            <a:ext cx="593791" cy="59379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62D057DD-0EC8-744D-AE61-A1B84B5EE52A}"/>
              </a:ext>
            </a:extLst>
          </p:cNvPr>
          <p:cNvSpPr/>
          <p:nvPr/>
        </p:nvSpPr>
        <p:spPr>
          <a:xfrm>
            <a:off x="6182434" y="4709319"/>
            <a:ext cx="593791" cy="59379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1D5A5B51-E85E-D943-B55C-3CE9A5A5CC87}"/>
              </a:ext>
            </a:extLst>
          </p:cNvPr>
          <p:cNvSpPr/>
          <p:nvPr/>
        </p:nvSpPr>
        <p:spPr>
          <a:xfrm>
            <a:off x="8771042" y="4709319"/>
            <a:ext cx="593791" cy="59379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Donut 19">
            <a:extLst>
              <a:ext uri="{FF2B5EF4-FFF2-40B4-BE49-F238E27FC236}">
                <a16:creationId xmlns:a16="http://schemas.microsoft.com/office/drawing/2014/main" id="{3F66EB17-AB37-4B42-BD2F-9E73137D82B5}"/>
              </a:ext>
            </a:extLst>
          </p:cNvPr>
          <p:cNvSpPr/>
          <p:nvPr/>
        </p:nvSpPr>
        <p:spPr>
          <a:xfrm>
            <a:off x="10981304" y="686900"/>
            <a:ext cx="227769" cy="227769"/>
          </a:xfrm>
          <a:prstGeom prst="donu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Donut 20">
            <a:extLst>
              <a:ext uri="{FF2B5EF4-FFF2-40B4-BE49-F238E27FC236}">
                <a16:creationId xmlns:a16="http://schemas.microsoft.com/office/drawing/2014/main" id="{E885E7B2-FA4D-DD41-B9A5-3C041CC1829A}"/>
              </a:ext>
            </a:extLst>
          </p:cNvPr>
          <p:cNvSpPr/>
          <p:nvPr/>
        </p:nvSpPr>
        <p:spPr>
          <a:xfrm>
            <a:off x="2519670" y="385770"/>
            <a:ext cx="415015" cy="415015"/>
          </a:xfrm>
          <a:prstGeom prst="donu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22" name="Graphic 4">
            <a:extLst>
              <a:ext uri="{FF2B5EF4-FFF2-40B4-BE49-F238E27FC236}">
                <a16:creationId xmlns:a16="http://schemas.microsoft.com/office/drawing/2014/main" id="{9F5FE682-336D-FD47-B94A-FA471D748FF0}"/>
              </a:ext>
            </a:extLst>
          </p:cNvPr>
          <p:cNvGrpSpPr/>
          <p:nvPr/>
        </p:nvGrpSpPr>
        <p:grpSpPr>
          <a:xfrm>
            <a:off x="3408417" y="4877341"/>
            <a:ext cx="444668" cy="257746"/>
            <a:chOff x="2667000" y="1441063"/>
            <a:chExt cx="6856293" cy="3974159"/>
          </a:xfrm>
          <a:solidFill>
            <a:schemeClr val="bg1"/>
          </a:solidFill>
        </p:grpSpPr>
        <p:sp>
          <p:nvSpPr>
            <p:cNvPr id="23" name="Freeform 22">
              <a:extLst>
                <a:ext uri="{FF2B5EF4-FFF2-40B4-BE49-F238E27FC236}">
                  <a16:creationId xmlns:a16="http://schemas.microsoft.com/office/drawing/2014/main" id="{0006B18D-4C06-4548-9778-C63A7C20FDCD}"/>
                </a:ext>
              </a:extLst>
            </p:cNvPr>
            <p:cNvSpPr/>
            <p:nvPr/>
          </p:nvSpPr>
          <p:spPr>
            <a:xfrm>
              <a:off x="4049865" y="3483690"/>
              <a:ext cx="4091931" cy="1931531"/>
            </a:xfrm>
            <a:custGeom>
              <a:avLst/>
              <a:gdLst>
                <a:gd name="connsiteX0" fmla="*/ 2045303 w 4091931"/>
                <a:gd name="connsiteY0" fmla="*/ 629516 h 1931531"/>
                <a:gd name="connsiteX1" fmla="*/ 0 w 4091931"/>
                <a:gd name="connsiteY1" fmla="*/ 0 h 1931531"/>
                <a:gd name="connsiteX2" fmla="*/ 0 w 4091931"/>
                <a:gd name="connsiteY2" fmla="*/ 619333 h 1931531"/>
                <a:gd name="connsiteX3" fmla="*/ 0 w 4091931"/>
                <a:gd name="connsiteY3" fmla="*/ 1051387 h 1931531"/>
                <a:gd name="connsiteX4" fmla="*/ 2045918 w 4091931"/>
                <a:gd name="connsiteY4" fmla="*/ 1931531 h 1931531"/>
                <a:gd name="connsiteX5" fmla="*/ 4091932 w 4091931"/>
                <a:gd name="connsiteY5" fmla="*/ 1051387 h 1931531"/>
                <a:gd name="connsiteX6" fmla="*/ 4090598 w 4091931"/>
                <a:gd name="connsiteY6" fmla="*/ 1039974 h 1931531"/>
                <a:gd name="connsiteX7" fmla="*/ 4090598 w 4091931"/>
                <a:gd name="connsiteY7" fmla="*/ 0 h 1931531"/>
                <a:gd name="connsiteX8" fmla="*/ 2045303 w 4091931"/>
                <a:gd name="connsiteY8" fmla="*/ 629516 h 1931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1931" h="1931531">
                  <a:moveTo>
                    <a:pt x="2045303" y="629516"/>
                  </a:moveTo>
                  <a:lnTo>
                    <a:pt x="0" y="0"/>
                  </a:lnTo>
                  <a:lnTo>
                    <a:pt x="0" y="619333"/>
                  </a:lnTo>
                  <a:lnTo>
                    <a:pt x="0" y="1051387"/>
                  </a:lnTo>
                  <a:cubicBezTo>
                    <a:pt x="0" y="1537448"/>
                    <a:pt x="916019" y="1931531"/>
                    <a:pt x="2045918" y="1931531"/>
                  </a:cubicBezTo>
                  <a:cubicBezTo>
                    <a:pt x="3175756" y="1931531"/>
                    <a:pt x="4091932" y="1537448"/>
                    <a:pt x="4091932" y="1051387"/>
                  </a:cubicBezTo>
                  <a:cubicBezTo>
                    <a:pt x="4091932" y="1047560"/>
                    <a:pt x="4090676" y="1043715"/>
                    <a:pt x="4090598" y="1039974"/>
                  </a:cubicBezTo>
                  <a:lnTo>
                    <a:pt x="4090598" y="0"/>
                  </a:lnTo>
                  <a:lnTo>
                    <a:pt x="2045303" y="629516"/>
                  </a:lnTo>
                  <a:close/>
                </a:path>
              </a:pathLst>
            </a:custGeom>
            <a:grpFill/>
            <a:ln w="8659" cap="flat">
              <a:noFill/>
              <a:prstDash val="solid"/>
              <a:miter/>
            </a:ln>
          </p:spPr>
          <p:txBody>
            <a:bodyPr rtlCol="0" anchor="ctr"/>
            <a:lstStyle/>
            <a:p>
              <a:endParaRPr lang="en-US"/>
            </a:p>
          </p:txBody>
        </p:sp>
        <p:sp>
          <p:nvSpPr>
            <p:cNvPr id="24" name="Freeform 23">
              <a:extLst>
                <a:ext uri="{FF2B5EF4-FFF2-40B4-BE49-F238E27FC236}">
                  <a16:creationId xmlns:a16="http://schemas.microsoft.com/office/drawing/2014/main" id="{B60D2309-37DB-C641-A32A-B746053E5844}"/>
                </a:ext>
              </a:extLst>
            </p:cNvPr>
            <p:cNvSpPr/>
            <p:nvPr/>
          </p:nvSpPr>
          <p:spPr>
            <a:xfrm>
              <a:off x="2667000" y="1441063"/>
              <a:ext cx="6856293" cy="3323664"/>
            </a:xfrm>
            <a:custGeom>
              <a:avLst/>
              <a:gdLst>
                <a:gd name="connsiteX0" fmla="*/ 0 w 6856293"/>
                <a:gd name="connsiteY0" fmla="*/ 1318884 h 3323664"/>
                <a:gd name="connsiteX1" fmla="*/ 730680 w 6856293"/>
                <a:gd name="connsiteY1" fmla="*/ 1580258 h 3323664"/>
                <a:gd name="connsiteX2" fmla="*/ 792948 w 6856293"/>
                <a:gd name="connsiteY2" fmla="*/ 1446900 h 3323664"/>
                <a:gd name="connsiteX3" fmla="*/ 1061379 w 6856293"/>
                <a:gd name="connsiteY3" fmla="*/ 1424083 h 3323664"/>
                <a:gd name="connsiteX4" fmla="*/ 1099653 w 6856293"/>
                <a:gd name="connsiteY4" fmla="*/ 1463906 h 3323664"/>
                <a:gd name="connsiteX5" fmla="*/ 869312 w 6856293"/>
                <a:gd name="connsiteY5" fmla="*/ 1518528 h 3323664"/>
                <a:gd name="connsiteX6" fmla="*/ 835741 w 6856293"/>
                <a:gd name="connsiteY6" fmla="*/ 1617891 h 3323664"/>
                <a:gd name="connsiteX7" fmla="*/ 391850 w 6856293"/>
                <a:gd name="connsiteY7" fmla="*/ 3237574 h 3323664"/>
                <a:gd name="connsiteX8" fmla="*/ 1041178 w 6856293"/>
                <a:gd name="connsiteY8" fmla="*/ 3237574 h 3323664"/>
                <a:gd name="connsiteX9" fmla="*/ 1127440 w 6856293"/>
                <a:gd name="connsiteY9" fmla="*/ 1782846 h 3323664"/>
                <a:gd name="connsiteX10" fmla="*/ 1127440 w 6856293"/>
                <a:gd name="connsiteY10" fmla="*/ 1661758 h 3323664"/>
                <a:gd name="connsiteX11" fmla="*/ 1610617 w 6856293"/>
                <a:gd name="connsiteY11" fmla="*/ 1552757 h 3323664"/>
                <a:gd name="connsiteX12" fmla="*/ 1576491 w 6856293"/>
                <a:gd name="connsiteY12" fmla="*/ 1636793 h 3323664"/>
                <a:gd name="connsiteX13" fmla="*/ 1216239 w 6856293"/>
                <a:gd name="connsiteY13" fmla="*/ 1753942 h 3323664"/>
                <a:gd name="connsiteX14" fmla="*/ 1382857 w 6856293"/>
                <a:gd name="connsiteY14" fmla="*/ 1813465 h 3323664"/>
                <a:gd name="connsiteX15" fmla="*/ 3428160 w 6856293"/>
                <a:gd name="connsiteY15" fmla="*/ 2442981 h 3323664"/>
                <a:gd name="connsiteX16" fmla="*/ 5473446 w 6856293"/>
                <a:gd name="connsiteY16" fmla="*/ 1813465 h 3323664"/>
                <a:gd name="connsiteX17" fmla="*/ 6856294 w 6856293"/>
                <a:gd name="connsiteY17" fmla="*/ 1318892 h 3323664"/>
                <a:gd name="connsiteX18" fmla="*/ 3428160 w 6856293"/>
                <a:gd name="connsiteY18" fmla="*/ 0 h 3323664"/>
                <a:gd name="connsiteX19" fmla="*/ 0 w 6856293"/>
                <a:gd name="connsiteY19" fmla="*/ 1318884 h 3323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6293" h="3323664">
                  <a:moveTo>
                    <a:pt x="0" y="1318884"/>
                  </a:moveTo>
                  <a:lnTo>
                    <a:pt x="730680" y="1580258"/>
                  </a:lnTo>
                  <a:lnTo>
                    <a:pt x="792948" y="1446900"/>
                  </a:lnTo>
                  <a:lnTo>
                    <a:pt x="1061379" y="1424083"/>
                  </a:lnTo>
                  <a:lnTo>
                    <a:pt x="1099653" y="1463906"/>
                  </a:lnTo>
                  <a:lnTo>
                    <a:pt x="869312" y="1518528"/>
                  </a:lnTo>
                  <a:lnTo>
                    <a:pt x="835741" y="1617891"/>
                  </a:lnTo>
                  <a:cubicBezTo>
                    <a:pt x="835680" y="1617891"/>
                    <a:pt x="315442" y="2705507"/>
                    <a:pt x="391850" y="3237574"/>
                  </a:cubicBezTo>
                  <a:cubicBezTo>
                    <a:pt x="391850" y="3237574"/>
                    <a:pt x="716583" y="3431277"/>
                    <a:pt x="1041178" y="3237574"/>
                  </a:cubicBezTo>
                  <a:lnTo>
                    <a:pt x="1127440" y="1782846"/>
                  </a:lnTo>
                  <a:lnTo>
                    <a:pt x="1127440" y="1661758"/>
                  </a:lnTo>
                  <a:lnTo>
                    <a:pt x="1610617" y="1552757"/>
                  </a:lnTo>
                  <a:lnTo>
                    <a:pt x="1576491" y="1636793"/>
                  </a:lnTo>
                  <a:lnTo>
                    <a:pt x="1216239" y="1753942"/>
                  </a:lnTo>
                  <a:lnTo>
                    <a:pt x="1382857" y="1813465"/>
                  </a:lnTo>
                  <a:lnTo>
                    <a:pt x="3428160" y="2442981"/>
                  </a:lnTo>
                  <a:lnTo>
                    <a:pt x="5473446" y="1813465"/>
                  </a:lnTo>
                  <a:lnTo>
                    <a:pt x="6856294" y="1318892"/>
                  </a:lnTo>
                  <a:lnTo>
                    <a:pt x="3428160" y="0"/>
                  </a:lnTo>
                  <a:lnTo>
                    <a:pt x="0" y="1318884"/>
                  </a:lnTo>
                  <a:close/>
                </a:path>
              </a:pathLst>
            </a:custGeom>
            <a:grpFill/>
            <a:ln w="8659" cap="flat">
              <a:noFill/>
              <a:prstDash val="solid"/>
              <a:miter/>
            </a:ln>
          </p:spPr>
          <p:txBody>
            <a:bodyPr rtlCol="0" anchor="ctr"/>
            <a:lstStyle/>
            <a:p>
              <a:endParaRPr lang="en-US"/>
            </a:p>
          </p:txBody>
        </p:sp>
      </p:grpSp>
      <p:sp>
        <p:nvSpPr>
          <p:cNvPr id="32" name="Freeform 31">
            <a:extLst>
              <a:ext uri="{FF2B5EF4-FFF2-40B4-BE49-F238E27FC236}">
                <a16:creationId xmlns:a16="http://schemas.microsoft.com/office/drawing/2014/main" id="{40E2BB11-D262-A14C-8FF5-8B4C1A64D2D3}"/>
              </a:ext>
            </a:extLst>
          </p:cNvPr>
          <p:cNvSpPr/>
          <p:nvPr/>
        </p:nvSpPr>
        <p:spPr>
          <a:xfrm>
            <a:off x="6331290" y="4759626"/>
            <a:ext cx="296078" cy="422606"/>
          </a:xfrm>
          <a:custGeom>
            <a:avLst/>
            <a:gdLst>
              <a:gd name="connsiteX0" fmla="*/ 2256159 w 3416684"/>
              <a:gd name="connsiteY0" fmla="*/ 3482187 h 4876799"/>
              <a:gd name="connsiteX1" fmla="*/ 2527888 w 3416684"/>
              <a:gd name="connsiteY1" fmla="*/ 3511429 h 4876799"/>
              <a:gd name="connsiteX2" fmla="*/ 2694175 w 3416684"/>
              <a:gd name="connsiteY2" fmla="*/ 3529336 h 4876799"/>
              <a:gd name="connsiteX3" fmla="*/ 2733599 w 3416684"/>
              <a:gd name="connsiteY3" fmla="*/ 3533527 h 4876799"/>
              <a:gd name="connsiteX4" fmla="*/ 2860558 w 3416684"/>
              <a:gd name="connsiteY4" fmla="*/ 3547147 h 4876799"/>
              <a:gd name="connsiteX5" fmla="*/ 3260380 w 3416684"/>
              <a:gd name="connsiteY5" fmla="*/ 4396787 h 4876799"/>
              <a:gd name="connsiteX6" fmla="*/ 2641216 w 3416684"/>
              <a:gd name="connsiteY6" fmla="*/ 4404978 h 4876799"/>
              <a:gd name="connsiteX7" fmla="*/ 2240452 w 3416684"/>
              <a:gd name="connsiteY7" fmla="*/ 4876799 h 4876799"/>
              <a:gd name="connsiteX8" fmla="*/ 1784814 w 3416684"/>
              <a:gd name="connsiteY8" fmla="*/ 3908678 h 4876799"/>
              <a:gd name="connsiteX9" fmla="*/ 1895580 w 3416684"/>
              <a:gd name="connsiteY9" fmla="*/ 3808485 h 4876799"/>
              <a:gd name="connsiteX10" fmla="*/ 1900057 w 3416684"/>
              <a:gd name="connsiteY10" fmla="*/ 3804389 h 4876799"/>
              <a:gd name="connsiteX11" fmla="*/ 2006251 w 3416684"/>
              <a:gd name="connsiteY11" fmla="*/ 3708291 h 4876799"/>
              <a:gd name="connsiteX12" fmla="*/ 1160517 w 3416684"/>
              <a:gd name="connsiteY12" fmla="*/ 3482187 h 4876799"/>
              <a:gd name="connsiteX13" fmla="*/ 1410424 w 3416684"/>
              <a:gd name="connsiteY13" fmla="*/ 3708291 h 4876799"/>
              <a:gd name="connsiteX14" fmla="*/ 1516618 w 3416684"/>
              <a:gd name="connsiteY14" fmla="*/ 3804389 h 4876799"/>
              <a:gd name="connsiteX15" fmla="*/ 1521095 w 3416684"/>
              <a:gd name="connsiteY15" fmla="*/ 3808485 h 4876799"/>
              <a:gd name="connsiteX16" fmla="*/ 1631861 w 3416684"/>
              <a:gd name="connsiteY16" fmla="*/ 3908678 h 4876799"/>
              <a:gd name="connsiteX17" fmla="*/ 1176223 w 3416684"/>
              <a:gd name="connsiteY17" fmla="*/ 4876799 h 4876799"/>
              <a:gd name="connsiteX18" fmla="*/ 775459 w 3416684"/>
              <a:gd name="connsiteY18" fmla="*/ 4404978 h 4876799"/>
              <a:gd name="connsiteX19" fmla="*/ 156296 w 3416684"/>
              <a:gd name="connsiteY19" fmla="*/ 4396787 h 4876799"/>
              <a:gd name="connsiteX20" fmla="*/ 556117 w 3416684"/>
              <a:gd name="connsiteY20" fmla="*/ 3547147 h 4876799"/>
              <a:gd name="connsiteX21" fmla="*/ 683076 w 3416684"/>
              <a:gd name="connsiteY21" fmla="*/ 3533527 h 4876799"/>
              <a:gd name="connsiteX22" fmla="*/ 722500 w 3416684"/>
              <a:gd name="connsiteY22" fmla="*/ 3529240 h 4876799"/>
              <a:gd name="connsiteX23" fmla="*/ 888788 w 3416684"/>
              <a:gd name="connsiteY23" fmla="*/ 3511429 h 4876799"/>
              <a:gd name="connsiteX24" fmla="*/ 1708337 w 3416684"/>
              <a:gd name="connsiteY24" fmla="*/ 962787 h 4876799"/>
              <a:gd name="connsiteX25" fmla="*/ 2541784 w 3416684"/>
              <a:gd name="connsiteY25" fmla="*/ 1796234 h 4876799"/>
              <a:gd name="connsiteX26" fmla="*/ 1708337 w 3416684"/>
              <a:gd name="connsiteY26" fmla="*/ 2629681 h 4876799"/>
              <a:gd name="connsiteX27" fmla="*/ 874890 w 3416684"/>
              <a:gd name="connsiteY27" fmla="*/ 1796234 h 4876799"/>
              <a:gd name="connsiteX28" fmla="*/ 1708337 w 3416684"/>
              <a:gd name="connsiteY28" fmla="*/ 962787 h 4876799"/>
              <a:gd name="connsiteX29" fmla="*/ 1708337 w 3416684"/>
              <a:gd name="connsiteY29" fmla="*/ 677056 h 4876799"/>
              <a:gd name="connsiteX30" fmla="*/ 589159 w 3416684"/>
              <a:gd name="connsiteY30" fmla="*/ 1796234 h 4876799"/>
              <a:gd name="connsiteX31" fmla="*/ 1708337 w 3416684"/>
              <a:gd name="connsiteY31" fmla="*/ 2915412 h 4876799"/>
              <a:gd name="connsiteX32" fmla="*/ 2827515 w 3416684"/>
              <a:gd name="connsiteY32" fmla="*/ 1796234 h 4876799"/>
              <a:gd name="connsiteX33" fmla="*/ 1708337 w 3416684"/>
              <a:gd name="connsiteY33" fmla="*/ 677056 h 4876799"/>
              <a:gd name="connsiteX34" fmla="*/ 1708337 w 3416684"/>
              <a:gd name="connsiteY34" fmla="*/ 0 h 4876799"/>
              <a:gd name="connsiteX35" fmla="*/ 2159394 w 3416684"/>
              <a:gd name="connsiteY35" fmla="*/ 408003 h 4876799"/>
              <a:gd name="connsiteX36" fmla="*/ 2764174 w 3416684"/>
              <a:gd name="connsiteY36" fmla="*/ 343052 h 4876799"/>
              <a:gd name="connsiteX37" fmla="*/ 2889228 w 3416684"/>
              <a:gd name="connsiteY37" fmla="*/ 938308 h 4876799"/>
              <a:gd name="connsiteX38" fmla="*/ 3416665 w 3416684"/>
              <a:gd name="connsiteY38" fmla="*/ 1241184 h 4876799"/>
              <a:gd name="connsiteX39" fmla="*/ 3167996 w 3416684"/>
              <a:gd name="connsiteY39" fmla="*/ 1796244 h 4876799"/>
              <a:gd name="connsiteX40" fmla="*/ 3416684 w 3416684"/>
              <a:gd name="connsiteY40" fmla="*/ 2351304 h 4876799"/>
              <a:gd name="connsiteX41" fmla="*/ 2889237 w 3416684"/>
              <a:gd name="connsiteY41" fmla="*/ 2654170 h 4876799"/>
              <a:gd name="connsiteX42" fmla="*/ 2764184 w 3416684"/>
              <a:gd name="connsiteY42" fmla="*/ 3249425 h 4876799"/>
              <a:gd name="connsiteX43" fmla="*/ 2718083 w 3416684"/>
              <a:gd name="connsiteY43" fmla="*/ 3244472 h 4876799"/>
              <a:gd name="connsiteX44" fmla="*/ 2551795 w 3416684"/>
              <a:gd name="connsiteY44" fmla="*/ 3226565 h 4876799"/>
              <a:gd name="connsiteX45" fmla="*/ 2551700 w 3416684"/>
              <a:gd name="connsiteY45" fmla="*/ 3226565 h 4876799"/>
              <a:gd name="connsiteX46" fmla="*/ 2483320 w 3416684"/>
              <a:gd name="connsiteY46" fmla="*/ 3219231 h 4876799"/>
              <a:gd name="connsiteX47" fmla="*/ 2453411 w 3416684"/>
              <a:gd name="connsiteY47" fmla="*/ 3215992 h 4876799"/>
              <a:gd name="connsiteX48" fmla="*/ 2453316 w 3416684"/>
              <a:gd name="connsiteY48" fmla="*/ 3215992 h 4876799"/>
              <a:gd name="connsiteX49" fmla="*/ 2159403 w 3416684"/>
              <a:gd name="connsiteY49" fmla="*/ 3184465 h 4876799"/>
              <a:gd name="connsiteX50" fmla="*/ 1991115 w 3416684"/>
              <a:gd name="connsiteY50" fmla="*/ 3336751 h 4876799"/>
              <a:gd name="connsiteX51" fmla="*/ 1991020 w 3416684"/>
              <a:gd name="connsiteY51" fmla="*/ 3336846 h 4876799"/>
              <a:gd name="connsiteX52" fmla="*/ 1879111 w 3416684"/>
              <a:gd name="connsiteY52" fmla="*/ 3437992 h 4876799"/>
              <a:gd name="connsiteX53" fmla="*/ 1834248 w 3416684"/>
              <a:gd name="connsiteY53" fmla="*/ 3478568 h 4876799"/>
              <a:gd name="connsiteX54" fmla="*/ 1768345 w 3416684"/>
              <a:gd name="connsiteY54" fmla="*/ 3538185 h 4876799"/>
              <a:gd name="connsiteX55" fmla="*/ 1708347 w 3416684"/>
              <a:gd name="connsiteY55" fmla="*/ 3592468 h 4876799"/>
              <a:gd name="connsiteX56" fmla="*/ 1648349 w 3416684"/>
              <a:gd name="connsiteY56" fmla="*/ 3538185 h 4876799"/>
              <a:gd name="connsiteX57" fmla="*/ 1582445 w 3416684"/>
              <a:gd name="connsiteY57" fmla="*/ 3478568 h 4876799"/>
              <a:gd name="connsiteX58" fmla="*/ 1537583 w 3416684"/>
              <a:gd name="connsiteY58" fmla="*/ 3437992 h 4876799"/>
              <a:gd name="connsiteX59" fmla="*/ 1393670 w 3416684"/>
              <a:gd name="connsiteY59" fmla="*/ 3307794 h 4876799"/>
              <a:gd name="connsiteX60" fmla="*/ 1257281 w 3416684"/>
              <a:gd name="connsiteY60" fmla="*/ 3184455 h 4876799"/>
              <a:gd name="connsiteX61" fmla="*/ 1075944 w 3416684"/>
              <a:gd name="connsiteY61" fmla="*/ 3203982 h 4876799"/>
              <a:gd name="connsiteX62" fmla="*/ 1075849 w 3416684"/>
              <a:gd name="connsiteY62" fmla="*/ 3203982 h 4876799"/>
              <a:gd name="connsiteX63" fmla="*/ 1031272 w 3416684"/>
              <a:gd name="connsiteY63" fmla="*/ 3208744 h 4876799"/>
              <a:gd name="connsiteX64" fmla="*/ 864984 w 3416684"/>
              <a:gd name="connsiteY64" fmla="*/ 3226556 h 4876799"/>
              <a:gd name="connsiteX65" fmla="*/ 698602 w 3416684"/>
              <a:gd name="connsiteY65" fmla="*/ 3244463 h 4876799"/>
              <a:gd name="connsiteX66" fmla="*/ 652501 w 3416684"/>
              <a:gd name="connsiteY66" fmla="*/ 3249416 h 4876799"/>
              <a:gd name="connsiteX67" fmla="*/ 527447 w 3416684"/>
              <a:gd name="connsiteY67" fmla="*/ 2654161 h 4876799"/>
              <a:gd name="connsiteX68" fmla="*/ 0 w 3416684"/>
              <a:gd name="connsiteY68" fmla="*/ 2351294 h 4876799"/>
              <a:gd name="connsiteX69" fmla="*/ 248669 w 3416684"/>
              <a:gd name="connsiteY69" fmla="*/ 1796234 h 4876799"/>
              <a:gd name="connsiteX70" fmla="*/ 0 w 3416684"/>
              <a:gd name="connsiteY70" fmla="*/ 1241174 h 4876799"/>
              <a:gd name="connsiteX71" fmla="*/ 527447 w 3416684"/>
              <a:gd name="connsiteY71" fmla="*/ 938308 h 4876799"/>
              <a:gd name="connsiteX72" fmla="*/ 652501 w 3416684"/>
              <a:gd name="connsiteY72" fmla="*/ 343062 h 4876799"/>
              <a:gd name="connsiteX73" fmla="*/ 1257281 w 3416684"/>
              <a:gd name="connsiteY73" fmla="*/ 408013 h 4876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3416684" h="4876799">
                <a:moveTo>
                  <a:pt x="2256159" y="3482187"/>
                </a:moveTo>
                <a:lnTo>
                  <a:pt x="2527888" y="3511429"/>
                </a:lnTo>
                <a:lnTo>
                  <a:pt x="2694175" y="3529336"/>
                </a:lnTo>
                <a:lnTo>
                  <a:pt x="2733599" y="3533527"/>
                </a:lnTo>
                <a:lnTo>
                  <a:pt x="2860558" y="3547147"/>
                </a:lnTo>
                <a:lnTo>
                  <a:pt x="3260380" y="4396787"/>
                </a:lnTo>
                <a:lnTo>
                  <a:pt x="2641216" y="4404978"/>
                </a:lnTo>
                <a:lnTo>
                  <a:pt x="2240452" y="4876799"/>
                </a:lnTo>
                <a:lnTo>
                  <a:pt x="1784814" y="3908678"/>
                </a:lnTo>
                <a:lnTo>
                  <a:pt x="1895580" y="3808485"/>
                </a:lnTo>
                <a:lnTo>
                  <a:pt x="1900057" y="3804389"/>
                </a:lnTo>
                <a:lnTo>
                  <a:pt x="2006251" y="3708291"/>
                </a:lnTo>
                <a:close/>
                <a:moveTo>
                  <a:pt x="1160517" y="3482187"/>
                </a:moveTo>
                <a:lnTo>
                  <a:pt x="1410424" y="3708291"/>
                </a:lnTo>
                <a:lnTo>
                  <a:pt x="1516618" y="3804389"/>
                </a:lnTo>
                <a:lnTo>
                  <a:pt x="1521095" y="3808485"/>
                </a:lnTo>
                <a:lnTo>
                  <a:pt x="1631861" y="3908678"/>
                </a:lnTo>
                <a:lnTo>
                  <a:pt x="1176223" y="4876799"/>
                </a:lnTo>
                <a:lnTo>
                  <a:pt x="775459" y="4404978"/>
                </a:lnTo>
                <a:lnTo>
                  <a:pt x="156296" y="4396787"/>
                </a:lnTo>
                <a:lnTo>
                  <a:pt x="556117" y="3547147"/>
                </a:lnTo>
                <a:lnTo>
                  <a:pt x="683076" y="3533527"/>
                </a:lnTo>
                <a:lnTo>
                  <a:pt x="722500" y="3529240"/>
                </a:lnTo>
                <a:lnTo>
                  <a:pt x="888788" y="3511429"/>
                </a:lnTo>
                <a:close/>
                <a:moveTo>
                  <a:pt x="1708337" y="962787"/>
                </a:moveTo>
                <a:cubicBezTo>
                  <a:pt x="2167871" y="962787"/>
                  <a:pt x="2541784" y="1336700"/>
                  <a:pt x="2541784" y="1796234"/>
                </a:cubicBezTo>
                <a:cubicBezTo>
                  <a:pt x="2541784" y="2255768"/>
                  <a:pt x="2167871" y="2629681"/>
                  <a:pt x="1708337" y="2629681"/>
                </a:cubicBezTo>
                <a:cubicBezTo>
                  <a:pt x="1248804" y="2629681"/>
                  <a:pt x="874890" y="2255768"/>
                  <a:pt x="874890" y="1796234"/>
                </a:cubicBezTo>
                <a:cubicBezTo>
                  <a:pt x="874890" y="1336700"/>
                  <a:pt x="1248804" y="962787"/>
                  <a:pt x="1708337" y="962787"/>
                </a:cubicBezTo>
                <a:close/>
                <a:moveTo>
                  <a:pt x="1708337" y="677056"/>
                </a:moveTo>
                <a:cubicBezTo>
                  <a:pt x="1091270" y="677056"/>
                  <a:pt x="589159" y="1179166"/>
                  <a:pt x="589159" y="1796234"/>
                </a:cubicBezTo>
                <a:cubicBezTo>
                  <a:pt x="589159" y="2413397"/>
                  <a:pt x="1091270" y="2915412"/>
                  <a:pt x="1708337" y="2915412"/>
                </a:cubicBezTo>
                <a:cubicBezTo>
                  <a:pt x="2325405" y="2915412"/>
                  <a:pt x="2827515" y="2413397"/>
                  <a:pt x="2827515" y="1796234"/>
                </a:cubicBezTo>
                <a:cubicBezTo>
                  <a:pt x="2827515" y="1179166"/>
                  <a:pt x="2325405" y="677056"/>
                  <a:pt x="1708337" y="677056"/>
                </a:cubicBezTo>
                <a:close/>
                <a:moveTo>
                  <a:pt x="1708337" y="0"/>
                </a:moveTo>
                <a:lnTo>
                  <a:pt x="2159394" y="408003"/>
                </a:lnTo>
                <a:lnTo>
                  <a:pt x="2764174" y="343052"/>
                </a:lnTo>
                <a:lnTo>
                  <a:pt x="2889228" y="938308"/>
                </a:lnTo>
                <a:lnTo>
                  <a:pt x="3416665" y="1241184"/>
                </a:lnTo>
                <a:lnTo>
                  <a:pt x="3167996" y="1796244"/>
                </a:lnTo>
                <a:lnTo>
                  <a:pt x="3416684" y="2351304"/>
                </a:lnTo>
                <a:lnTo>
                  <a:pt x="2889237" y="2654170"/>
                </a:lnTo>
                <a:lnTo>
                  <a:pt x="2764184" y="3249425"/>
                </a:lnTo>
                <a:lnTo>
                  <a:pt x="2718083" y="3244472"/>
                </a:lnTo>
                <a:lnTo>
                  <a:pt x="2551795" y="3226565"/>
                </a:lnTo>
                <a:lnTo>
                  <a:pt x="2551700" y="3226565"/>
                </a:lnTo>
                <a:lnTo>
                  <a:pt x="2483320" y="3219231"/>
                </a:lnTo>
                <a:lnTo>
                  <a:pt x="2453411" y="3215992"/>
                </a:lnTo>
                <a:lnTo>
                  <a:pt x="2453316" y="3215992"/>
                </a:lnTo>
                <a:lnTo>
                  <a:pt x="2159403" y="3184465"/>
                </a:lnTo>
                <a:lnTo>
                  <a:pt x="1991115" y="3336751"/>
                </a:lnTo>
                <a:lnTo>
                  <a:pt x="1991020" y="3336846"/>
                </a:lnTo>
                <a:lnTo>
                  <a:pt x="1879111" y="3437992"/>
                </a:lnTo>
                <a:lnTo>
                  <a:pt x="1834248" y="3478568"/>
                </a:lnTo>
                <a:lnTo>
                  <a:pt x="1768345" y="3538185"/>
                </a:lnTo>
                <a:lnTo>
                  <a:pt x="1708347" y="3592468"/>
                </a:lnTo>
                <a:lnTo>
                  <a:pt x="1648349" y="3538185"/>
                </a:lnTo>
                <a:lnTo>
                  <a:pt x="1582445" y="3478568"/>
                </a:lnTo>
                <a:lnTo>
                  <a:pt x="1537583" y="3437992"/>
                </a:lnTo>
                <a:lnTo>
                  <a:pt x="1393670" y="3307794"/>
                </a:lnTo>
                <a:lnTo>
                  <a:pt x="1257281" y="3184455"/>
                </a:lnTo>
                <a:lnTo>
                  <a:pt x="1075944" y="3203982"/>
                </a:lnTo>
                <a:lnTo>
                  <a:pt x="1075849" y="3203982"/>
                </a:lnTo>
                <a:lnTo>
                  <a:pt x="1031272" y="3208744"/>
                </a:lnTo>
                <a:lnTo>
                  <a:pt x="864984" y="3226556"/>
                </a:lnTo>
                <a:lnTo>
                  <a:pt x="698602" y="3244463"/>
                </a:lnTo>
                <a:lnTo>
                  <a:pt x="652501" y="3249416"/>
                </a:lnTo>
                <a:lnTo>
                  <a:pt x="527447" y="2654161"/>
                </a:lnTo>
                <a:lnTo>
                  <a:pt x="0" y="2351294"/>
                </a:lnTo>
                <a:lnTo>
                  <a:pt x="248669" y="1796234"/>
                </a:lnTo>
                <a:lnTo>
                  <a:pt x="0" y="1241174"/>
                </a:lnTo>
                <a:lnTo>
                  <a:pt x="527447" y="938308"/>
                </a:lnTo>
                <a:lnTo>
                  <a:pt x="652501" y="343062"/>
                </a:lnTo>
                <a:lnTo>
                  <a:pt x="1257281" y="408013"/>
                </a:lnTo>
                <a:close/>
              </a:path>
            </a:pathLst>
          </a:custGeom>
          <a:solidFill>
            <a:schemeClr val="bg1"/>
          </a:solidFill>
          <a:ln w="9525" cap="flat">
            <a:noFill/>
            <a:prstDash val="solid"/>
            <a:miter/>
          </a:ln>
        </p:spPr>
        <p:txBody>
          <a:bodyPr rtlCol="0" anchor="ctr"/>
          <a:lstStyle/>
          <a:p>
            <a:endParaRPr lang="en-US"/>
          </a:p>
        </p:txBody>
      </p:sp>
      <p:sp>
        <p:nvSpPr>
          <p:cNvPr id="35" name="Graphic 33">
            <a:extLst>
              <a:ext uri="{FF2B5EF4-FFF2-40B4-BE49-F238E27FC236}">
                <a16:creationId xmlns:a16="http://schemas.microsoft.com/office/drawing/2014/main" id="{8D87FDFE-ECDA-3848-8060-BE7611284866}"/>
              </a:ext>
            </a:extLst>
          </p:cNvPr>
          <p:cNvSpPr/>
          <p:nvPr/>
        </p:nvSpPr>
        <p:spPr>
          <a:xfrm>
            <a:off x="8906809" y="4851502"/>
            <a:ext cx="322255" cy="309423"/>
          </a:xfrm>
          <a:custGeom>
            <a:avLst/>
            <a:gdLst>
              <a:gd name="connsiteX0" fmla="*/ 6459956 w 6476901"/>
              <a:gd name="connsiteY0" fmla="*/ 2349804 h 6218991"/>
              <a:gd name="connsiteX1" fmla="*/ 6163907 w 6476901"/>
              <a:gd name="connsiteY1" fmla="*/ 2112937 h 6218991"/>
              <a:gd name="connsiteX2" fmla="*/ 4294219 w 6476901"/>
              <a:gd name="connsiteY2" fmla="*/ 1942862 h 6218991"/>
              <a:gd name="connsiteX3" fmla="*/ 3555307 w 6476901"/>
              <a:gd name="connsiteY3" fmla="*/ 209536 h 6218991"/>
              <a:gd name="connsiteX4" fmla="*/ 3238455 w 6476901"/>
              <a:gd name="connsiteY4" fmla="*/ 0 h 6218991"/>
              <a:gd name="connsiteX5" fmla="*/ 2921898 w 6476901"/>
              <a:gd name="connsiteY5" fmla="*/ 209536 h 6218991"/>
              <a:gd name="connsiteX6" fmla="*/ 2182987 w 6476901"/>
              <a:gd name="connsiteY6" fmla="*/ 1942862 h 6218991"/>
              <a:gd name="connsiteX7" fmla="*/ 313002 w 6476901"/>
              <a:gd name="connsiteY7" fmla="*/ 2112937 h 6218991"/>
              <a:gd name="connsiteX8" fmla="*/ 16953 w 6476901"/>
              <a:gd name="connsiteY8" fmla="*/ 2349804 h 6218991"/>
              <a:gd name="connsiteX9" fmla="*/ 117366 w 6476901"/>
              <a:gd name="connsiteY9" fmla="*/ 2716443 h 6218991"/>
              <a:gd name="connsiteX10" fmla="*/ 1530701 w 6476901"/>
              <a:gd name="connsiteY10" fmla="*/ 3958161 h 6218991"/>
              <a:gd name="connsiteX11" fmla="*/ 1113980 w 6476901"/>
              <a:gd name="connsiteY11" fmla="*/ 5797147 h 6218991"/>
              <a:gd name="connsiteX12" fmla="*/ 1247846 w 6476901"/>
              <a:gd name="connsiteY12" fmla="*/ 6153289 h 6218991"/>
              <a:gd name="connsiteX13" fmla="*/ 1449709 w 6476901"/>
              <a:gd name="connsiteY13" fmla="*/ 6218992 h 6218991"/>
              <a:gd name="connsiteX14" fmla="*/ 1626222 w 6476901"/>
              <a:gd name="connsiteY14" fmla="*/ 6170074 h 6218991"/>
              <a:gd name="connsiteX15" fmla="*/ 3238455 w 6476901"/>
              <a:gd name="connsiteY15" fmla="*/ 5204188 h 6218991"/>
              <a:gd name="connsiteX16" fmla="*/ 4850391 w 6476901"/>
              <a:gd name="connsiteY16" fmla="*/ 6170074 h 6218991"/>
              <a:gd name="connsiteX17" fmla="*/ 5229063 w 6476901"/>
              <a:gd name="connsiteY17" fmla="*/ 6153289 h 6218991"/>
              <a:gd name="connsiteX18" fmla="*/ 5362930 w 6476901"/>
              <a:gd name="connsiteY18" fmla="*/ 5797147 h 6218991"/>
              <a:gd name="connsiteX19" fmla="*/ 4946208 w 6476901"/>
              <a:gd name="connsiteY19" fmla="*/ 3958161 h 6218991"/>
              <a:gd name="connsiteX20" fmla="*/ 6359543 w 6476901"/>
              <a:gd name="connsiteY20" fmla="*/ 2716443 h 6218991"/>
              <a:gd name="connsiteX21" fmla="*/ 6459956 w 6476901"/>
              <a:gd name="connsiteY21" fmla="*/ 2349804 h 62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6476901" h="6218991">
                <a:moveTo>
                  <a:pt x="6459956" y="2349804"/>
                </a:moveTo>
                <a:cubicBezTo>
                  <a:pt x="6417310" y="2218398"/>
                  <a:pt x="6300986" y="2125365"/>
                  <a:pt x="6163907" y="2112937"/>
                </a:cubicBezTo>
                <a:lnTo>
                  <a:pt x="4294219" y="1942862"/>
                </a:lnTo>
                <a:lnTo>
                  <a:pt x="3555307" y="209536"/>
                </a:lnTo>
                <a:cubicBezTo>
                  <a:pt x="3500753" y="82190"/>
                  <a:pt x="3376621" y="0"/>
                  <a:pt x="3238455" y="0"/>
                </a:cubicBezTo>
                <a:cubicBezTo>
                  <a:pt x="3100289" y="0"/>
                  <a:pt x="2976107" y="82190"/>
                  <a:pt x="2921898" y="209536"/>
                </a:cubicBezTo>
                <a:lnTo>
                  <a:pt x="2182987" y="1942862"/>
                </a:lnTo>
                <a:lnTo>
                  <a:pt x="313002" y="2112937"/>
                </a:lnTo>
                <a:cubicBezTo>
                  <a:pt x="175923" y="2125612"/>
                  <a:pt x="59846" y="2218646"/>
                  <a:pt x="16953" y="2349804"/>
                </a:cubicBezTo>
                <a:cubicBezTo>
                  <a:pt x="-25692" y="2481210"/>
                  <a:pt x="13692" y="2625340"/>
                  <a:pt x="117366" y="2716443"/>
                </a:cubicBezTo>
                <a:lnTo>
                  <a:pt x="1530701" y="3958161"/>
                </a:lnTo>
                <a:lnTo>
                  <a:pt x="1113980" y="5797147"/>
                </a:lnTo>
                <a:cubicBezTo>
                  <a:pt x="1083490" y="5932365"/>
                  <a:pt x="1135871" y="6072188"/>
                  <a:pt x="1247846" y="6153289"/>
                </a:cubicBezTo>
                <a:cubicBezTo>
                  <a:pt x="1308035" y="6197107"/>
                  <a:pt x="1378748" y="6218992"/>
                  <a:pt x="1449709" y="6218992"/>
                </a:cubicBezTo>
                <a:cubicBezTo>
                  <a:pt x="1510688" y="6218992"/>
                  <a:pt x="1571716" y="6202752"/>
                  <a:pt x="1626222" y="6170074"/>
                </a:cubicBezTo>
                <a:lnTo>
                  <a:pt x="3238455" y="5204188"/>
                </a:lnTo>
                <a:lnTo>
                  <a:pt x="4850391" y="6170074"/>
                </a:lnTo>
                <a:cubicBezTo>
                  <a:pt x="4968643" y="6240876"/>
                  <a:pt x="5117334" y="6234390"/>
                  <a:pt x="5229063" y="6153289"/>
                </a:cubicBezTo>
                <a:cubicBezTo>
                  <a:pt x="5341039" y="6072188"/>
                  <a:pt x="5393419" y="5932365"/>
                  <a:pt x="5362930" y="5797147"/>
                </a:cubicBezTo>
                <a:lnTo>
                  <a:pt x="4946208" y="3958161"/>
                </a:lnTo>
                <a:lnTo>
                  <a:pt x="6359543" y="2716443"/>
                </a:lnTo>
                <a:cubicBezTo>
                  <a:pt x="6463168" y="2625340"/>
                  <a:pt x="6502601" y="2481507"/>
                  <a:pt x="6459956" y="2349804"/>
                </a:cubicBezTo>
                <a:close/>
              </a:path>
            </a:pathLst>
          </a:custGeom>
          <a:solidFill>
            <a:schemeClr val="bg1"/>
          </a:solidFill>
          <a:ln w="12650" cap="flat">
            <a:noFill/>
            <a:prstDash val="solid"/>
            <a:miter/>
          </a:ln>
        </p:spPr>
        <p:txBody>
          <a:bodyPr rtlCol="0" anchor="ctr"/>
          <a:lstStyle/>
          <a:p>
            <a:endParaRPr lang="en-US"/>
          </a:p>
        </p:txBody>
      </p:sp>
    </p:spTree>
    <p:extLst>
      <p:ext uri="{BB962C8B-B14F-4D97-AF65-F5344CB8AC3E}">
        <p14:creationId xmlns:p14="http://schemas.microsoft.com/office/powerpoint/2010/main" val="37103477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2C01648-F3E5-5142-BCE7-A9157ADF5AC1}"/>
              </a:ext>
            </a:extLst>
          </p:cNvPr>
          <p:cNvSpPr txBox="1"/>
          <p:nvPr/>
        </p:nvSpPr>
        <p:spPr>
          <a:xfrm>
            <a:off x="1343467" y="2808934"/>
            <a:ext cx="3649618" cy="1177245"/>
          </a:xfrm>
          <a:prstGeom prst="rect">
            <a:avLst/>
          </a:prstGeom>
          <a:noFill/>
        </p:spPr>
        <p:txBody>
          <a:bodyPr wrap="square" rtlCol="0">
            <a:spAutoFit/>
          </a:bodyPr>
          <a:lstStyle>
            <a:defPPr>
              <a:defRPr lang="en-US"/>
            </a:defPPr>
            <a:lvl1pPr>
              <a:lnSpc>
                <a:spcPct val="150000"/>
              </a:lnSpc>
              <a:defRPr sz="1200">
                <a:solidFill>
                  <a:schemeClr val="tx1">
                    <a:lumMod val="65000"/>
                    <a:lumOff val="35000"/>
                  </a:schemeClr>
                </a:solidFill>
                <a:latin typeface="Poppins" pitchFamily="2" charset="77"/>
                <a:cs typeface="Poppins" pitchFamily="2" charset="77"/>
              </a:defRPr>
            </a:lvl1pPr>
          </a:lstStyle>
          <a:p>
            <a:r>
              <a:rPr lang="en-ID"/>
              <a:t>Nemo enim ipsam voluptatem quia voluptas sit aspernatur aut odit aut fugit, sed quia consequuntur magni dolores eos qui ratione voluptatem sequi nesciunt.</a:t>
            </a:r>
          </a:p>
        </p:txBody>
      </p:sp>
      <p:sp>
        <p:nvSpPr>
          <p:cNvPr id="3" name="TextBox 2">
            <a:extLst>
              <a:ext uri="{FF2B5EF4-FFF2-40B4-BE49-F238E27FC236}">
                <a16:creationId xmlns:a16="http://schemas.microsoft.com/office/drawing/2014/main" id="{05722E2B-2745-6E46-88E9-910DC86A2F04}"/>
              </a:ext>
            </a:extLst>
          </p:cNvPr>
          <p:cNvSpPr txBox="1"/>
          <p:nvPr/>
        </p:nvSpPr>
        <p:spPr>
          <a:xfrm>
            <a:off x="1343467" y="4481958"/>
            <a:ext cx="1085554" cy="584775"/>
          </a:xfrm>
          <a:prstGeom prst="rect">
            <a:avLst/>
          </a:prstGeom>
          <a:noFill/>
        </p:spPr>
        <p:txBody>
          <a:bodyPr wrap="none" rtlCol="0">
            <a:spAutoFit/>
          </a:bodyPr>
          <a:lstStyle>
            <a:defPPr>
              <a:defRPr lang="en-US"/>
            </a:defPPr>
            <a:lvl1pPr>
              <a:defRPr sz="3200" b="1">
                <a:latin typeface="Nunito Sans Black" pitchFamily="2" charset="77"/>
                <a:cs typeface="Poppins ExtraBold" pitchFamily="2" charset="77"/>
              </a:defRPr>
            </a:lvl1pPr>
          </a:lstStyle>
          <a:p>
            <a:r>
              <a:rPr lang="en-US">
                <a:latin typeface="Poppins SemiBold" pitchFamily="2" charset="77"/>
                <a:cs typeface="Poppins SemiBold" pitchFamily="2" charset="77"/>
              </a:rPr>
              <a:t>84%</a:t>
            </a:r>
          </a:p>
        </p:txBody>
      </p:sp>
      <p:sp>
        <p:nvSpPr>
          <p:cNvPr id="4" name="TextBox 3">
            <a:extLst>
              <a:ext uri="{FF2B5EF4-FFF2-40B4-BE49-F238E27FC236}">
                <a16:creationId xmlns:a16="http://schemas.microsoft.com/office/drawing/2014/main" id="{A12BD499-E436-624E-9F6A-C9FF5E72DB0D}"/>
              </a:ext>
            </a:extLst>
          </p:cNvPr>
          <p:cNvSpPr txBox="1"/>
          <p:nvPr/>
        </p:nvSpPr>
        <p:spPr>
          <a:xfrm>
            <a:off x="1331451" y="5042378"/>
            <a:ext cx="1231427" cy="276999"/>
          </a:xfrm>
          <a:prstGeom prst="rect">
            <a:avLst/>
          </a:prstGeom>
          <a:noFill/>
        </p:spPr>
        <p:txBody>
          <a:bodyPr wrap="none" rtlCol="0">
            <a:spAutoFit/>
          </a:bodyPr>
          <a:lstStyle>
            <a:defPPr>
              <a:defRPr lang="en-US"/>
            </a:defPPr>
            <a:lvl1pPr>
              <a:defRPr sz="1400">
                <a:solidFill>
                  <a:schemeClr val="tx1">
                    <a:lumMod val="75000"/>
                    <a:lumOff val="25000"/>
                  </a:schemeClr>
                </a:solidFill>
                <a:latin typeface="Poppins Medium" pitchFamily="2" charset="77"/>
                <a:cs typeface="Poppins Medium" pitchFamily="2" charset="77"/>
              </a:defRPr>
            </a:lvl1pPr>
          </a:lstStyle>
          <a:p>
            <a:r>
              <a:rPr lang="en-ID" sz="1200">
                <a:latin typeface="Poppins" pitchFamily="2" charset="77"/>
                <a:cs typeface="Poppins" pitchFamily="2" charset="77"/>
              </a:rPr>
              <a:t>Product Sales</a:t>
            </a:r>
          </a:p>
        </p:txBody>
      </p:sp>
      <p:sp>
        <p:nvSpPr>
          <p:cNvPr id="5" name="TextBox 4">
            <a:extLst>
              <a:ext uri="{FF2B5EF4-FFF2-40B4-BE49-F238E27FC236}">
                <a16:creationId xmlns:a16="http://schemas.microsoft.com/office/drawing/2014/main" id="{5F359E13-7445-2048-B19E-563A384EEFE9}"/>
              </a:ext>
            </a:extLst>
          </p:cNvPr>
          <p:cNvSpPr txBox="1"/>
          <p:nvPr/>
        </p:nvSpPr>
        <p:spPr>
          <a:xfrm>
            <a:off x="3386417" y="4481958"/>
            <a:ext cx="1055097" cy="584775"/>
          </a:xfrm>
          <a:prstGeom prst="rect">
            <a:avLst/>
          </a:prstGeom>
          <a:noFill/>
        </p:spPr>
        <p:txBody>
          <a:bodyPr wrap="none" rtlCol="0">
            <a:spAutoFit/>
          </a:bodyPr>
          <a:lstStyle>
            <a:defPPr>
              <a:defRPr lang="en-US"/>
            </a:defPPr>
            <a:lvl1pPr>
              <a:defRPr sz="3200" b="1">
                <a:latin typeface="Nunito Sans Black" pitchFamily="2" charset="77"/>
                <a:cs typeface="Poppins ExtraBold" pitchFamily="2" charset="77"/>
              </a:defRPr>
            </a:lvl1pPr>
          </a:lstStyle>
          <a:p>
            <a:r>
              <a:rPr lang="en-US">
                <a:latin typeface="Poppins SemiBold" pitchFamily="2" charset="77"/>
                <a:cs typeface="Poppins SemiBold" pitchFamily="2" charset="77"/>
              </a:rPr>
              <a:t>96%</a:t>
            </a:r>
          </a:p>
        </p:txBody>
      </p:sp>
      <p:sp>
        <p:nvSpPr>
          <p:cNvPr id="6" name="TextBox 5">
            <a:extLst>
              <a:ext uri="{FF2B5EF4-FFF2-40B4-BE49-F238E27FC236}">
                <a16:creationId xmlns:a16="http://schemas.microsoft.com/office/drawing/2014/main" id="{35ED06E2-0577-9648-AF2D-5AB0EAE63255}"/>
              </a:ext>
            </a:extLst>
          </p:cNvPr>
          <p:cNvSpPr txBox="1"/>
          <p:nvPr/>
        </p:nvSpPr>
        <p:spPr>
          <a:xfrm>
            <a:off x="3368378" y="5042378"/>
            <a:ext cx="1311578" cy="276999"/>
          </a:xfrm>
          <a:prstGeom prst="rect">
            <a:avLst/>
          </a:prstGeom>
          <a:noFill/>
        </p:spPr>
        <p:txBody>
          <a:bodyPr wrap="none" rtlCol="0">
            <a:spAutoFit/>
          </a:bodyPr>
          <a:lstStyle>
            <a:defPPr>
              <a:defRPr lang="en-US"/>
            </a:defPPr>
            <a:lvl1pPr>
              <a:defRPr sz="1400">
                <a:solidFill>
                  <a:schemeClr val="tx1">
                    <a:lumMod val="75000"/>
                    <a:lumOff val="25000"/>
                  </a:schemeClr>
                </a:solidFill>
                <a:latin typeface="Poppins Medium" pitchFamily="2" charset="77"/>
                <a:cs typeface="Poppins Medium" pitchFamily="2" charset="77"/>
              </a:defRPr>
            </a:lvl1pPr>
          </a:lstStyle>
          <a:p>
            <a:r>
              <a:rPr lang="en-ID" sz="1200">
                <a:latin typeface="Poppins" pitchFamily="2" charset="77"/>
                <a:cs typeface="Poppins" pitchFamily="2" charset="77"/>
              </a:rPr>
              <a:t>Product Usage</a:t>
            </a:r>
          </a:p>
        </p:txBody>
      </p:sp>
      <p:sp>
        <p:nvSpPr>
          <p:cNvPr id="11" name="TextBox 10">
            <a:extLst>
              <a:ext uri="{FF2B5EF4-FFF2-40B4-BE49-F238E27FC236}">
                <a16:creationId xmlns:a16="http://schemas.microsoft.com/office/drawing/2014/main" id="{05864800-3606-5C4F-BA8C-880721C47D00}"/>
              </a:ext>
            </a:extLst>
          </p:cNvPr>
          <p:cNvSpPr txBox="1"/>
          <p:nvPr/>
        </p:nvSpPr>
        <p:spPr>
          <a:xfrm>
            <a:off x="1331451" y="1846400"/>
            <a:ext cx="2319866" cy="646331"/>
          </a:xfrm>
          <a:prstGeom prst="rect">
            <a:avLst/>
          </a:prstGeom>
          <a:noFill/>
        </p:spPr>
        <p:txBody>
          <a:bodyPr wrap="none" rtlCol="0">
            <a:spAutoFit/>
          </a:bodyPr>
          <a:lstStyle>
            <a:defPPr>
              <a:defRPr lang="en-US"/>
            </a:defPPr>
            <a:lvl1pPr>
              <a:defRPr sz="3600">
                <a:latin typeface="Koh Santepheap" pitchFamily="2" charset="0"/>
                <a:cs typeface="Koh Santepheap" pitchFamily="2" charset="0"/>
              </a:defRPr>
            </a:lvl1pPr>
          </a:lstStyle>
          <a:p>
            <a:r>
              <a:rPr lang="en-US"/>
              <a:t>Overview</a:t>
            </a:r>
          </a:p>
        </p:txBody>
      </p:sp>
      <p:sp>
        <p:nvSpPr>
          <p:cNvPr id="12" name="TextBox 11">
            <a:extLst>
              <a:ext uri="{FF2B5EF4-FFF2-40B4-BE49-F238E27FC236}">
                <a16:creationId xmlns:a16="http://schemas.microsoft.com/office/drawing/2014/main" id="{550B5337-0E53-1D42-8D23-D4C51D8D0C94}"/>
              </a:ext>
            </a:extLst>
          </p:cNvPr>
          <p:cNvSpPr txBox="1"/>
          <p:nvPr/>
        </p:nvSpPr>
        <p:spPr>
          <a:xfrm>
            <a:off x="1331451" y="1538623"/>
            <a:ext cx="1443024" cy="307777"/>
          </a:xfrm>
          <a:prstGeom prst="rect">
            <a:avLst/>
          </a:prstGeom>
          <a:noFill/>
        </p:spPr>
        <p:txBody>
          <a:bodyPr wrap="none" rtlCol="0">
            <a:spAutoFit/>
          </a:bodyPr>
          <a:lstStyle/>
          <a:p>
            <a:r>
              <a:rPr lang="en-US" sz="1400">
                <a:solidFill>
                  <a:schemeClr val="tx1">
                    <a:lumMod val="75000"/>
                    <a:lumOff val="25000"/>
                  </a:schemeClr>
                </a:solidFill>
                <a:latin typeface="Poppins Medium" pitchFamily="2" charset="77"/>
                <a:cs typeface="Poppins Medium" pitchFamily="2" charset="77"/>
              </a:rPr>
              <a:t>Latest 5 Years</a:t>
            </a:r>
          </a:p>
        </p:txBody>
      </p:sp>
      <p:sp>
        <p:nvSpPr>
          <p:cNvPr id="13" name="Graphic 2">
            <a:extLst>
              <a:ext uri="{FF2B5EF4-FFF2-40B4-BE49-F238E27FC236}">
                <a16:creationId xmlns:a16="http://schemas.microsoft.com/office/drawing/2014/main" id="{909CB316-31F1-104E-82E2-E40951903CE3}"/>
              </a:ext>
            </a:extLst>
          </p:cNvPr>
          <p:cNvSpPr/>
          <p:nvPr/>
        </p:nvSpPr>
        <p:spPr>
          <a:xfrm rot="10800000">
            <a:off x="5932714" y="805542"/>
            <a:ext cx="6259286" cy="6052457"/>
          </a:xfrm>
          <a:custGeom>
            <a:avLst/>
            <a:gdLst>
              <a:gd name="connsiteX0" fmla="*/ 3425709 w 3985377"/>
              <a:gd name="connsiteY0" fmla="*/ 1487606 h 5686431"/>
              <a:gd name="connsiteX1" fmla="*/ 3829353 w 3985377"/>
              <a:gd name="connsiteY1" fmla="*/ 0 h 5686431"/>
              <a:gd name="connsiteX2" fmla="*/ 0 w 3985377"/>
              <a:gd name="connsiteY2" fmla="*/ 0 h 5686431"/>
              <a:gd name="connsiteX3" fmla="*/ 0 w 3985377"/>
              <a:gd name="connsiteY3" fmla="*/ 5655710 h 5686431"/>
              <a:gd name="connsiteX4" fmla="*/ 1590007 w 3985377"/>
              <a:gd name="connsiteY4" fmla="*/ 4262834 h 5686431"/>
              <a:gd name="connsiteX5" fmla="*/ 3425709 w 3985377"/>
              <a:gd name="connsiteY5" fmla="*/ 1487606 h 5686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85377" h="5686431">
                <a:moveTo>
                  <a:pt x="3425709" y="1487606"/>
                </a:moveTo>
                <a:cubicBezTo>
                  <a:pt x="4183858" y="1044131"/>
                  <a:pt x="4010698" y="311087"/>
                  <a:pt x="3829353" y="0"/>
                </a:cubicBezTo>
                <a:lnTo>
                  <a:pt x="0" y="0"/>
                </a:lnTo>
                <a:lnTo>
                  <a:pt x="0" y="5655710"/>
                </a:lnTo>
                <a:cubicBezTo>
                  <a:pt x="647001" y="5765646"/>
                  <a:pt x="1870802" y="5640975"/>
                  <a:pt x="1590007" y="4262834"/>
                </a:cubicBezTo>
                <a:cubicBezTo>
                  <a:pt x="1239012" y="2540158"/>
                  <a:pt x="2478023" y="2041950"/>
                  <a:pt x="3425709" y="1487606"/>
                </a:cubicBezTo>
                <a:close/>
              </a:path>
            </a:pathLst>
          </a:custGeom>
          <a:solidFill>
            <a:schemeClr val="accent1">
              <a:lumMod val="20000"/>
              <a:lumOff val="80000"/>
              <a:alpha val="30000"/>
            </a:schemeClr>
          </a:solidFill>
          <a:ln w="7010" cap="flat">
            <a:noFill/>
            <a:prstDash val="solid"/>
            <a:miter/>
          </a:ln>
        </p:spPr>
        <p:txBody>
          <a:bodyPr rtlCol="0" anchor="ctr"/>
          <a:lstStyle/>
          <a:p>
            <a:endParaRPr lang="en-US"/>
          </a:p>
        </p:txBody>
      </p:sp>
      <p:sp>
        <p:nvSpPr>
          <p:cNvPr id="14" name="Graphic 2">
            <a:extLst>
              <a:ext uri="{FF2B5EF4-FFF2-40B4-BE49-F238E27FC236}">
                <a16:creationId xmlns:a16="http://schemas.microsoft.com/office/drawing/2014/main" id="{05F20AD3-2CDF-974D-A39A-9B8E1F23999C}"/>
              </a:ext>
            </a:extLst>
          </p:cNvPr>
          <p:cNvSpPr/>
          <p:nvPr/>
        </p:nvSpPr>
        <p:spPr>
          <a:xfrm rot="10800000">
            <a:off x="7043057" y="1338941"/>
            <a:ext cx="5148942" cy="5519057"/>
          </a:xfrm>
          <a:custGeom>
            <a:avLst/>
            <a:gdLst>
              <a:gd name="connsiteX0" fmla="*/ 3425709 w 3985377"/>
              <a:gd name="connsiteY0" fmla="*/ 1487606 h 5686431"/>
              <a:gd name="connsiteX1" fmla="*/ 3829353 w 3985377"/>
              <a:gd name="connsiteY1" fmla="*/ 0 h 5686431"/>
              <a:gd name="connsiteX2" fmla="*/ 0 w 3985377"/>
              <a:gd name="connsiteY2" fmla="*/ 0 h 5686431"/>
              <a:gd name="connsiteX3" fmla="*/ 0 w 3985377"/>
              <a:gd name="connsiteY3" fmla="*/ 5655710 h 5686431"/>
              <a:gd name="connsiteX4" fmla="*/ 1590007 w 3985377"/>
              <a:gd name="connsiteY4" fmla="*/ 4262834 h 5686431"/>
              <a:gd name="connsiteX5" fmla="*/ 3425709 w 3985377"/>
              <a:gd name="connsiteY5" fmla="*/ 1487606 h 5686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85377" h="5686431">
                <a:moveTo>
                  <a:pt x="3425709" y="1487606"/>
                </a:moveTo>
                <a:cubicBezTo>
                  <a:pt x="4183858" y="1044131"/>
                  <a:pt x="4010698" y="311087"/>
                  <a:pt x="3829353" y="0"/>
                </a:cubicBezTo>
                <a:lnTo>
                  <a:pt x="0" y="0"/>
                </a:lnTo>
                <a:lnTo>
                  <a:pt x="0" y="5655710"/>
                </a:lnTo>
                <a:cubicBezTo>
                  <a:pt x="647001" y="5765646"/>
                  <a:pt x="1870802" y="5640975"/>
                  <a:pt x="1590007" y="4262834"/>
                </a:cubicBezTo>
                <a:cubicBezTo>
                  <a:pt x="1239012" y="2540158"/>
                  <a:pt x="2478023" y="2041950"/>
                  <a:pt x="3425709" y="1487606"/>
                </a:cubicBezTo>
                <a:close/>
              </a:path>
            </a:pathLst>
          </a:custGeom>
          <a:solidFill>
            <a:schemeClr val="accent1">
              <a:lumMod val="20000"/>
              <a:lumOff val="80000"/>
            </a:schemeClr>
          </a:solidFill>
          <a:ln w="7010" cap="flat">
            <a:noFill/>
            <a:prstDash val="solid"/>
            <a:miter/>
          </a:ln>
        </p:spPr>
        <p:txBody>
          <a:bodyPr rtlCol="0" anchor="ctr"/>
          <a:lstStyle/>
          <a:p>
            <a:endParaRPr lang="en-US"/>
          </a:p>
        </p:txBody>
      </p:sp>
      <p:graphicFrame>
        <p:nvGraphicFramePr>
          <p:cNvPr id="8" name="Chart 7">
            <a:extLst>
              <a:ext uri="{FF2B5EF4-FFF2-40B4-BE49-F238E27FC236}">
                <a16:creationId xmlns:a16="http://schemas.microsoft.com/office/drawing/2014/main" id="{9B32AD63-D2F5-4748-9FAB-4D4CC0E961A8}"/>
              </a:ext>
            </a:extLst>
          </p:cNvPr>
          <p:cNvGraphicFramePr/>
          <p:nvPr>
            <p:extLst>
              <p:ext uri="{D42A27DB-BD31-4B8C-83A1-F6EECF244321}">
                <p14:modId xmlns:p14="http://schemas.microsoft.com/office/powerpoint/2010/main" val="215053931"/>
              </p:ext>
            </p:extLst>
          </p:nvPr>
        </p:nvGraphicFramePr>
        <p:xfrm>
          <a:off x="5790299" y="1538623"/>
          <a:ext cx="5315725" cy="3980437"/>
        </p:xfrm>
        <a:graphic>
          <a:graphicData uri="http://schemas.openxmlformats.org/drawingml/2006/chart">
            <c:chart xmlns:c="http://schemas.openxmlformats.org/drawingml/2006/chart" xmlns:r="http://schemas.openxmlformats.org/officeDocument/2006/relationships" r:id="rId2"/>
          </a:graphicData>
        </a:graphic>
      </p:graphicFrame>
      <p:sp>
        <p:nvSpPr>
          <p:cNvPr id="15" name="Rounded Rectangle 14">
            <a:extLst>
              <a:ext uri="{FF2B5EF4-FFF2-40B4-BE49-F238E27FC236}">
                <a16:creationId xmlns:a16="http://schemas.microsoft.com/office/drawing/2014/main" id="{5D859951-5C68-C647-8160-B8C66D891EED}"/>
              </a:ext>
            </a:extLst>
          </p:cNvPr>
          <p:cNvSpPr/>
          <p:nvPr/>
        </p:nvSpPr>
        <p:spPr>
          <a:xfrm rot="2027396">
            <a:off x="5687878" y="6451110"/>
            <a:ext cx="419548" cy="86337"/>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a:extLst>
              <a:ext uri="{FF2B5EF4-FFF2-40B4-BE49-F238E27FC236}">
                <a16:creationId xmlns:a16="http://schemas.microsoft.com/office/drawing/2014/main" id="{48666412-4875-A14D-A204-7A1FF0EF8F84}"/>
              </a:ext>
            </a:extLst>
          </p:cNvPr>
          <p:cNvSpPr/>
          <p:nvPr/>
        </p:nvSpPr>
        <p:spPr>
          <a:xfrm rot="2027396">
            <a:off x="7222595" y="487720"/>
            <a:ext cx="419548" cy="8633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a:extLst>
              <a:ext uri="{FF2B5EF4-FFF2-40B4-BE49-F238E27FC236}">
                <a16:creationId xmlns:a16="http://schemas.microsoft.com/office/drawing/2014/main" id="{AED73960-10C9-CA4F-AEA4-0A7016E08123}"/>
              </a:ext>
            </a:extLst>
          </p:cNvPr>
          <p:cNvSpPr/>
          <p:nvPr/>
        </p:nvSpPr>
        <p:spPr>
          <a:xfrm rot="20571073">
            <a:off x="519250" y="711366"/>
            <a:ext cx="419548" cy="86337"/>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389352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Oval 29">
            <a:extLst>
              <a:ext uri="{FF2B5EF4-FFF2-40B4-BE49-F238E27FC236}">
                <a16:creationId xmlns:a16="http://schemas.microsoft.com/office/drawing/2014/main" id="{14A27CD6-B1B2-6B4F-AFB9-DC1C0B25C0E5}"/>
              </a:ext>
            </a:extLst>
          </p:cNvPr>
          <p:cNvSpPr/>
          <p:nvPr/>
        </p:nvSpPr>
        <p:spPr>
          <a:xfrm>
            <a:off x="860182" y="4427999"/>
            <a:ext cx="593791" cy="59379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Graphic 33">
            <a:extLst>
              <a:ext uri="{FF2B5EF4-FFF2-40B4-BE49-F238E27FC236}">
                <a16:creationId xmlns:a16="http://schemas.microsoft.com/office/drawing/2014/main" id="{DEB755CE-27E2-BE4A-9EF2-130555839ECB}"/>
              </a:ext>
            </a:extLst>
          </p:cNvPr>
          <p:cNvSpPr/>
          <p:nvPr/>
        </p:nvSpPr>
        <p:spPr>
          <a:xfrm>
            <a:off x="995949" y="4570182"/>
            <a:ext cx="322255" cy="309423"/>
          </a:xfrm>
          <a:custGeom>
            <a:avLst/>
            <a:gdLst>
              <a:gd name="connsiteX0" fmla="*/ 6459956 w 6476901"/>
              <a:gd name="connsiteY0" fmla="*/ 2349804 h 6218991"/>
              <a:gd name="connsiteX1" fmla="*/ 6163907 w 6476901"/>
              <a:gd name="connsiteY1" fmla="*/ 2112937 h 6218991"/>
              <a:gd name="connsiteX2" fmla="*/ 4294219 w 6476901"/>
              <a:gd name="connsiteY2" fmla="*/ 1942862 h 6218991"/>
              <a:gd name="connsiteX3" fmla="*/ 3555307 w 6476901"/>
              <a:gd name="connsiteY3" fmla="*/ 209536 h 6218991"/>
              <a:gd name="connsiteX4" fmla="*/ 3238455 w 6476901"/>
              <a:gd name="connsiteY4" fmla="*/ 0 h 6218991"/>
              <a:gd name="connsiteX5" fmla="*/ 2921898 w 6476901"/>
              <a:gd name="connsiteY5" fmla="*/ 209536 h 6218991"/>
              <a:gd name="connsiteX6" fmla="*/ 2182987 w 6476901"/>
              <a:gd name="connsiteY6" fmla="*/ 1942862 h 6218991"/>
              <a:gd name="connsiteX7" fmla="*/ 313002 w 6476901"/>
              <a:gd name="connsiteY7" fmla="*/ 2112937 h 6218991"/>
              <a:gd name="connsiteX8" fmla="*/ 16953 w 6476901"/>
              <a:gd name="connsiteY8" fmla="*/ 2349804 h 6218991"/>
              <a:gd name="connsiteX9" fmla="*/ 117366 w 6476901"/>
              <a:gd name="connsiteY9" fmla="*/ 2716443 h 6218991"/>
              <a:gd name="connsiteX10" fmla="*/ 1530701 w 6476901"/>
              <a:gd name="connsiteY10" fmla="*/ 3958161 h 6218991"/>
              <a:gd name="connsiteX11" fmla="*/ 1113980 w 6476901"/>
              <a:gd name="connsiteY11" fmla="*/ 5797147 h 6218991"/>
              <a:gd name="connsiteX12" fmla="*/ 1247846 w 6476901"/>
              <a:gd name="connsiteY12" fmla="*/ 6153289 h 6218991"/>
              <a:gd name="connsiteX13" fmla="*/ 1449709 w 6476901"/>
              <a:gd name="connsiteY13" fmla="*/ 6218992 h 6218991"/>
              <a:gd name="connsiteX14" fmla="*/ 1626222 w 6476901"/>
              <a:gd name="connsiteY14" fmla="*/ 6170074 h 6218991"/>
              <a:gd name="connsiteX15" fmla="*/ 3238455 w 6476901"/>
              <a:gd name="connsiteY15" fmla="*/ 5204188 h 6218991"/>
              <a:gd name="connsiteX16" fmla="*/ 4850391 w 6476901"/>
              <a:gd name="connsiteY16" fmla="*/ 6170074 h 6218991"/>
              <a:gd name="connsiteX17" fmla="*/ 5229063 w 6476901"/>
              <a:gd name="connsiteY17" fmla="*/ 6153289 h 6218991"/>
              <a:gd name="connsiteX18" fmla="*/ 5362930 w 6476901"/>
              <a:gd name="connsiteY18" fmla="*/ 5797147 h 6218991"/>
              <a:gd name="connsiteX19" fmla="*/ 4946208 w 6476901"/>
              <a:gd name="connsiteY19" fmla="*/ 3958161 h 6218991"/>
              <a:gd name="connsiteX20" fmla="*/ 6359543 w 6476901"/>
              <a:gd name="connsiteY20" fmla="*/ 2716443 h 6218991"/>
              <a:gd name="connsiteX21" fmla="*/ 6459956 w 6476901"/>
              <a:gd name="connsiteY21" fmla="*/ 2349804 h 62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6476901" h="6218991">
                <a:moveTo>
                  <a:pt x="6459956" y="2349804"/>
                </a:moveTo>
                <a:cubicBezTo>
                  <a:pt x="6417310" y="2218398"/>
                  <a:pt x="6300986" y="2125365"/>
                  <a:pt x="6163907" y="2112937"/>
                </a:cubicBezTo>
                <a:lnTo>
                  <a:pt x="4294219" y="1942862"/>
                </a:lnTo>
                <a:lnTo>
                  <a:pt x="3555307" y="209536"/>
                </a:lnTo>
                <a:cubicBezTo>
                  <a:pt x="3500753" y="82190"/>
                  <a:pt x="3376621" y="0"/>
                  <a:pt x="3238455" y="0"/>
                </a:cubicBezTo>
                <a:cubicBezTo>
                  <a:pt x="3100289" y="0"/>
                  <a:pt x="2976107" y="82190"/>
                  <a:pt x="2921898" y="209536"/>
                </a:cubicBezTo>
                <a:lnTo>
                  <a:pt x="2182987" y="1942862"/>
                </a:lnTo>
                <a:lnTo>
                  <a:pt x="313002" y="2112937"/>
                </a:lnTo>
                <a:cubicBezTo>
                  <a:pt x="175923" y="2125612"/>
                  <a:pt x="59846" y="2218646"/>
                  <a:pt x="16953" y="2349804"/>
                </a:cubicBezTo>
                <a:cubicBezTo>
                  <a:pt x="-25692" y="2481210"/>
                  <a:pt x="13692" y="2625340"/>
                  <a:pt x="117366" y="2716443"/>
                </a:cubicBezTo>
                <a:lnTo>
                  <a:pt x="1530701" y="3958161"/>
                </a:lnTo>
                <a:lnTo>
                  <a:pt x="1113980" y="5797147"/>
                </a:lnTo>
                <a:cubicBezTo>
                  <a:pt x="1083490" y="5932365"/>
                  <a:pt x="1135871" y="6072188"/>
                  <a:pt x="1247846" y="6153289"/>
                </a:cubicBezTo>
                <a:cubicBezTo>
                  <a:pt x="1308035" y="6197107"/>
                  <a:pt x="1378748" y="6218992"/>
                  <a:pt x="1449709" y="6218992"/>
                </a:cubicBezTo>
                <a:cubicBezTo>
                  <a:pt x="1510688" y="6218992"/>
                  <a:pt x="1571716" y="6202752"/>
                  <a:pt x="1626222" y="6170074"/>
                </a:cubicBezTo>
                <a:lnTo>
                  <a:pt x="3238455" y="5204188"/>
                </a:lnTo>
                <a:lnTo>
                  <a:pt x="4850391" y="6170074"/>
                </a:lnTo>
                <a:cubicBezTo>
                  <a:pt x="4968643" y="6240876"/>
                  <a:pt x="5117334" y="6234390"/>
                  <a:pt x="5229063" y="6153289"/>
                </a:cubicBezTo>
                <a:cubicBezTo>
                  <a:pt x="5341039" y="6072188"/>
                  <a:pt x="5393419" y="5932365"/>
                  <a:pt x="5362930" y="5797147"/>
                </a:cubicBezTo>
                <a:lnTo>
                  <a:pt x="4946208" y="3958161"/>
                </a:lnTo>
                <a:lnTo>
                  <a:pt x="6359543" y="2716443"/>
                </a:lnTo>
                <a:cubicBezTo>
                  <a:pt x="6463168" y="2625340"/>
                  <a:pt x="6502601" y="2481507"/>
                  <a:pt x="6459956" y="2349804"/>
                </a:cubicBezTo>
                <a:close/>
              </a:path>
            </a:pathLst>
          </a:custGeom>
          <a:solidFill>
            <a:schemeClr val="bg1"/>
          </a:solidFill>
          <a:ln w="12650" cap="flat">
            <a:noFill/>
            <a:prstDash val="solid"/>
            <a:miter/>
          </a:ln>
        </p:spPr>
        <p:txBody>
          <a:bodyPr rtlCol="0" anchor="ctr"/>
          <a:lstStyle/>
          <a:p>
            <a:endParaRPr lang="en-US"/>
          </a:p>
        </p:txBody>
      </p:sp>
      <p:sp>
        <p:nvSpPr>
          <p:cNvPr id="28" name="Oval 27">
            <a:extLst>
              <a:ext uri="{FF2B5EF4-FFF2-40B4-BE49-F238E27FC236}">
                <a16:creationId xmlns:a16="http://schemas.microsoft.com/office/drawing/2014/main" id="{248A8BF8-5D89-B84F-898A-1B7960BB5938}"/>
              </a:ext>
            </a:extLst>
          </p:cNvPr>
          <p:cNvSpPr/>
          <p:nvPr/>
        </p:nvSpPr>
        <p:spPr>
          <a:xfrm>
            <a:off x="846292" y="3061068"/>
            <a:ext cx="593791" cy="59379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8CF5C665-D5DE-8F49-A20B-6ECDA9E51B5C}"/>
              </a:ext>
            </a:extLst>
          </p:cNvPr>
          <p:cNvSpPr/>
          <p:nvPr/>
        </p:nvSpPr>
        <p:spPr>
          <a:xfrm>
            <a:off x="995148" y="3111375"/>
            <a:ext cx="296078" cy="422606"/>
          </a:xfrm>
          <a:custGeom>
            <a:avLst/>
            <a:gdLst>
              <a:gd name="connsiteX0" fmla="*/ 2256159 w 3416684"/>
              <a:gd name="connsiteY0" fmla="*/ 3482187 h 4876799"/>
              <a:gd name="connsiteX1" fmla="*/ 2527888 w 3416684"/>
              <a:gd name="connsiteY1" fmla="*/ 3511429 h 4876799"/>
              <a:gd name="connsiteX2" fmla="*/ 2694175 w 3416684"/>
              <a:gd name="connsiteY2" fmla="*/ 3529336 h 4876799"/>
              <a:gd name="connsiteX3" fmla="*/ 2733599 w 3416684"/>
              <a:gd name="connsiteY3" fmla="*/ 3533527 h 4876799"/>
              <a:gd name="connsiteX4" fmla="*/ 2860558 w 3416684"/>
              <a:gd name="connsiteY4" fmla="*/ 3547147 h 4876799"/>
              <a:gd name="connsiteX5" fmla="*/ 3260380 w 3416684"/>
              <a:gd name="connsiteY5" fmla="*/ 4396787 h 4876799"/>
              <a:gd name="connsiteX6" fmla="*/ 2641216 w 3416684"/>
              <a:gd name="connsiteY6" fmla="*/ 4404978 h 4876799"/>
              <a:gd name="connsiteX7" fmla="*/ 2240452 w 3416684"/>
              <a:gd name="connsiteY7" fmla="*/ 4876799 h 4876799"/>
              <a:gd name="connsiteX8" fmla="*/ 1784814 w 3416684"/>
              <a:gd name="connsiteY8" fmla="*/ 3908678 h 4876799"/>
              <a:gd name="connsiteX9" fmla="*/ 1895580 w 3416684"/>
              <a:gd name="connsiteY9" fmla="*/ 3808485 h 4876799"/>
              <a:gd name="connsiteX10" fmla="*/ 1900057 w 3416684"/>
              <a:gd name="connsiteY10" fmla="*/ 3804389 h 4876799"/>
              <a:gd name="connsiteX11" fmla="*/ 2006251 w 3416684"/>
              <a:gd name="connsiteY11" fmla="*/ 3708291 h 4876799"/>
              <a:gd name="connsiteX12" fmla="*/ 1160517 w 3416684"/>
              <a:gd name="connsiteY12" fmla="*/ 3482187 h 4876799"/>
              <a:gd name="connsiteX13" fmla="*/ 1410424 w 3416684"/>
              <a:gd name="connsiteY13" fmla="*/ 3708291 h 4876799"/>
              <a:gd name="connsiteX14" fmla="*/ 1516618 w 3416684"/>
              <a:gd name="connsiteY14" fmla="*/ 3804389 h 4876799"/>
              <a:gd name="connsiteX15" fmla="*/ 1521095 w 3416684"/>
              <a:gd name="connsiteY15" fmla="*/ 3808485 h 4876799"/>
              <a:gd name="connsiteX16" fmla="*/ 1631861 w 3416684"/>
              <a:gd name="connsiteY16" fmla="*/ 3908678 h 4876799"/>
              <a:gd name="connsiteX17" fmla="*/ 1176223 w 3416684"/>
              <a:gd name="connsiteY17" fmla="*/ 4876799 h 4876799"/>
              <a:gd name="connsiteX18" fmla="*/ 775459 w 3416684"/>
              <a:gd name="connsiteY18" fmla="*/ 4404978 h 4876799"/>
              <a:gd name="connsiteX19" fmla="*/ 156296 w 3416684"/>
              <a:gd name="connsiteY19" fmla="*/ 4396787 h 4876799"/>
              <a:gd name="connsiteX20" fmla="*/ 556117 w 3416684"/>
              <a:gd name="connsiteY20" fmla="*/ 3547147 h 4876799"/>
              <a:gd name="connsiteX21" fmla="*/ 683076 w 3416684"/>
              <a:gd name="connsiteY21" fmla="*/ 3533527 h 4876799"/>
              <a:gd name="connsiteX22" fmla="*/ 722500 w 3416684"/>
              <a:gd name="connsiteY22" fmla="*/ 3529240 h 4876799"/>
              <a:gd name="connsiteX23" fmla="*/ 888788 w 3416684"/>
              <a:gd name="connsiteY23" fmla="*/ 3511429 h 4876799"/>
              <a:gd name="connsiteX24" fmla="*/ 1708337 w 3416684"/>
              <a:gd name="connsiteY24" fmla="*/ 962787 h 4876799"/>
              <a:gd name="connsiteX25" fmla="*/ 2541784 w 3416684"/>
              <a:gd name="connsiteY25" fmla="*/ 1796234 h 4876799"/>
              <a:gd name="connsiteX26" fmla="*/ 1708337 w 3416684"/>
              <a:gd name="connsiteY26" fmla="*/ 2629681 h 4876799"/>
              <a:gd name="connsiteX27" fmla="*/ 874890 w 3416684"/>
              <a:gd name="connsiteY27" fmla="*/ 1796234 h 4876799"/>
              <a:gd name="connsiteX28" fmla="*/ 1708337 w 3416684"/>
              <a:gd name="connsiteY28" fmla="*/ 962787 h 4876799"/>
              <a:gd name="connsiteX29" fmla="*/ 1708337 w 3416684"/>
              <a:gd name="connsiteY29" fmla="*/ 677056 h 4876799"/>
              <a:gd name="connsiteX30" fmla="*/ 589159 w 3416684"/>
              <a:gd name="connsiteY30" fmla="*/ 1796234 h 4876799"/>
              <a:gd name="connsiteX31" fmla="*/ 1708337 w 3416684"/>
              <a:gd name="connsiteY31" fmla="*/ 2915412 h 4876799"/>
              <a:gd name="connsiteX32" fmla="*/ 2827515 w 3416684"/>
              <a:gd name="connsiteY32" fmla="*/ 1796234 h 4876799"/>
              <a:gd name="connsiteX33" fmla="*/ 1708337 w 3416684"/>
              <a:gd name="connsiteY33" fmla="*/ 677056 h 4876799"/>
              <a:gd name="connsiteX34" fmla="*/ 1708337 w 3416684"/>
              <a:gd name="connsiteY34" fmla="*/ 0 h 4876799"/>
              <a:gd name="connsiteX35" fmla="*/ 2159394 w 3416684"/>
              <a:gd name="connsiteY35" fmla="*/ 408003 h 4876799"/>
              <a:gd name="connsiteX36" fmla="*/ 2764174 w 3416684"/>
              <a:gd name="connsiteY36" fmla="*/ 343052 h 4876799"/>
              <a:gd name="connsiteX37" fmla="*/ 2889228 w 3416684"/>
              <a:gd name="connsiteY37" fmla="*/ 938308 h 4876799"/>
              <a:gd name="connsiteX38" fmla="*/ 3416665 w 3416684"/>
              <a:gd name="connsiteY38" fmla="*/ 1241184 h 4876799"/>
              <a:gd name="connsiteX39" fmla="*/ 3167996 w 3416684"/>
              <a:gd name="connsiteY39" fmla="*/ 1796244 h 4876799"/>
              <a:gd name="connsiteX40" fmla="*/ 3416684 w 3416684"/>
              <a:gd name="connsiteY40" fmla="*/ 2351304 h 4876799"/>
              <a:gd name="connsiteX41" fmla="*/ 2889237 w 3416684"/>
              <a:gd name="connsiteY41" fmla="*/ 2654170 h 4876799"/>
              <a:gd name="connsiteX42" fmla="*/ 2764184 w 3416684"/>
              <a:gd name="connsiteY42" fmla="*/ 3249425 h 4876799"/>
              <a:gd name="connsiteX43" fmla="*/ 2718083 w 3416684"/>
              <a:gd name="connsiteY43" fmla="*/ 3244472 h 4876799"/>
              <a:gd name="connsiteX44" fmla="*/ 2551795 w 3416684"/>
              <a:gd name="connsiteY44" fmla="*/ 3226565 h 4876799"/>
              <a:gd name="connsiteX45" fmla="*/ 2551700 w 3416684"/>
              <a:gd name="connsiteY45" fmla="*/ 3226565 h 4876799"/>
              <a:gd name="connsiteX46" fmla="*/ 2483320 w 3416684"/>
              <a:gd name="connsiteY46" fmla="*/ 3219231 h 4876799"/>
              <a:gd name="connsiteX47" fmla="*/ 2453411 w 3416684"/>
              <a:gd name="connsiteY47" fmla="*/ 3215992 h 4876799"/>
              <a:gd name="connsiteX48" fmla="*/ 2453316 w 3416684"/>
              <a:gd name="connsiteY48" fmla="*/ 3215992 h 4876799"/>
              <a:gd name="connsiteX49" fmla="*/ 2159403 w 3416684"/>
              <a:gd name="connsiteY49" fmla="*/ 3184465 h 4876799"/>
              <a:gd name="connsiteX50" fmla="*/ 1991115 w 3416684"/>
              <a:gd name="connsiteY50" fmla="*/ 3336751 h 4876799"/>
              <a:gd name="connsiteX51" fmla="*/ 1991020 w 3416684"/>
              <a:gd name="connsiteY51" fmla="*/ 3336846 h 4876799"/>
              <a:gd name="connsiteX52" fmla="*/ 1879111 w 3416684"/>
              <a:gd name="connsiteY52" fmla="*/ 3437992 h 4876799"/>
              <a:gd name="connsiteX53" fmla="*/ 1834248 w 3416684"/>
              <a:gd name="connsiteY53" fmla="*/ 3478568 h 4876799"/>
              <a:gd name="connsiteX54" fmla="*/ 1768345 w 3416684"/>
              <a:gd name="connsiteY54" fmla="*/ 3538185 h 4876799"/>
              <a:gd name="connsiteX55" fmla="*/ 1708347 w 3416684"/>
              <a:gd name="connsiteY55" fmla="*/ 3592468 h 4876799"/>
              <a:gd name="connsiteX56" fmla="*/ 1648349 w 3416684"/>
              <a:gd name="connsiteY56" fmla="*/ 3538185 h 4876799"/>
              <a:gd name="connsiteX57" fmla="*/ 1582445 w 3416684"/>
              <a:gd name="connsiteY57" fmla="*/ 3478568 h 4876799"/>
              <a:gd name="connsiteX58" fmla="*/ 1537583 w 3416684"/>
              <a:gd name="connsiteY58" fmla="*/ 3437992 h 4876799"/>
              <a:gd name="connsiteX59" fmla="*/ 1393670 w 3416684"/>
              <a:gd name="connsiteY59" fmla="*/ 3307794 h 4876799"/>
              <a:gd name="connsiteX60" fmla="*/ 1257281 w 3416684"/>
              <a:gd name="connsiteY60" fmla="*/ 3184455 h 4876799"/>
              <a:gd name="connsiteX61" fmla="*/ 1075944 w 3416684"/>
              <a:gd name="connsiteY61" fmla="*/ 3203982 h 4876799"/>
              <a:gd name="connsiteX62" fmla="*/ 1075849 w 3416684"/>
              <a:gd name="connsiteY62" fmla="*/ 3203982 h 4876799"/>
              <a:gd name="connsiteX63" fmla="*/ 1031272 w 3416684"/>
              <a:gd name="connsiteY63" fmla="*/ 3208744 h 4876799"/>
              <a:gd name="connsiteX64" fmla="*/ 864984 w 3416684"/>
              <a:gd name="connsiteY64" fmla="*/ 3226556 h 4876799"/>
              <a:gd name="connsiteX65" fmla="*/ 698602 w 3416684"/>
              <a:gd name="connsiteY65" fmla="*/ 3244463 h 4876799"/>
              <a:gd name="connsiteX66" fmla="*/ 652501 w 3416684"/>
              <a:gd name="connsiteY66" fmla="*/ 3249416 h 4876799"/>
              <a:gd name="connsiteX67" fmla="*/ 527447 w 3416684"/>
              <a:gd name="connsiteY67" fmla="*/ 2654161 h 4876799"/>
              <a:gd name="connsiteX68" fmla="*/ 0 w 3416684"/>
              <a:gd name="connsiteY68" fmla="*/ 2351294 h 4876799"/>
              <a:gd name="connsiteX69" fmla="*/ 248669 w 3416684"/>
              <a:gd name="connsiteY69" fmla="*/ 1796234 h 4876799"/>
              <a:gd name="connsiteX70" fmla="*/ 0 w 3416684"/>
              <a:gd name="connsiteY70" fmla="*/ 1241174 h 4876799"/>
              <a:gd name="connsiteX71" fmla="*/ 527447 w 3416684"/>
              <a:gd name="connsiteY71" fmla="*/ 938308 h 4876799"/>
              <a:gd name="connsiteX72" fmla="*/ 652501 w 3416684"/>
              <a:gd name="connsiteY72" fmla="*/ 343062 h 4876799"/>
              <a:gd name="connsiteX73" fmla="*/ 1257281 w 3416684"/>
              <a:gd name="connsiteY73" fmla="*/ 408013 h 4876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3416684" h="4876799">
                <a:moveTo>
                  <a:pt x="2256159" y="3482187"/>
                </a:moveTo>
                <a:lnTo>
                  <a:pt x="2527888" y="3511429"/>
                </a:lnTo>
                <a:lnTo>
                  <a:pt x="2694175" y="3529336"/>
                </a:lnTo>
                <a:lnTo>
                  <a:pt x="2733599" y="3533527"/>
                </a:lnTo>
                <a:lnTo>
                  <a:pt x="2860558" y="3547147"/>
                </a:lnTo>
                <a:lnTo>
                  <a:pt x="3260380" y="4396787"/>
                </a:lnTo>
                <a:lnTo>
                  <a:pt x="2641216" y="4404978"/>
                </a:lnTo>
                <a:lnTo>
                  <a:pt x="2240452" y="4876799"/>
                </a:lnTo>
                <a:lnTo>
                  <a:pt x="1784814" y="3908678"/>
                </a:lnTo>
                <a:lnTo>
                  <a:pt x="1895580" y="3808485"/>
                </a:lnTo>
                <a:lnTo>
                  <a:pt x="1900057" y="3804389"/>
                </a:lnTo>
                <a:lnTo>
                  <a:pt x="2006251" y="3708291"/>
                </a:lnTo>
                <a:close/>
                <a:moveTo>
                  <a:pt x="1160517" y="3482187"/>
                </a:moveTo>
                <a:lnTo>
                  <a:pt x="1410424" y="3708291"/>
                </a:lnTo>
                <a:lnTo>
                  <a:pt x="1516618" y="3804389"/>
                </a:lnTo>
                <a:lnTo>
                  <a:pt x="1521095" y="3808485"/>
                </a:lnTo>
                <a:lnTo>
                  <a:pt x="1631861" y="3908678"/>
                </a:lnTo>
                <a:lnTo>
                  <a:pt x="1176223" y="4876799"/>
                </a:lnTo>
                <a:lnTo>
                  <a:pt x="775459" y="4404978"/>
                </a:lnTo>
                <a:lnTo>
                  <a:pt x="156296" y="4396787"/>
                </a:lnTo>
                <a:lnTo>
                  <a:pt x="556117" y="3547147"/>
                </a:lnTo>
                <a:lnTo>
                  <a:pt x="683076" y="3533527"/>
                </a:lnTo>
                <a:lnTo>
                  <a:pt x="722500" y="3529240"/>
                </a:lnTo>
                <a:lnTo>
                  <a:pt x="888788" y="3511429"/>
                </a:lnTo>
                <a:close/>
                <a:moveTo>
                  <a:pt x="1708337" y="962787"/>
                </a:moveTo>
                <a:cubicBezTo>
                  <a:pt x="2167871" y="962787"/>
                  <a:pt x="2541784" y="1336700"/>
                  <a:pt x="2541784" y="1796234"/>
                </a:cubicBezTo>
                <a:cubicBezTo>
                  <a:pt x="2541784" y="2255768"/>
                  <a:pt x="2167871" y="2629681"/>
                  <a:pt x="1708337" y="2629681"/>
                </a:cubicBezTo>
                <a:cubicBezTo>
                  <a:pt x="1248804" y="2629681"/>
                  <a:pt x="874890" y="2255768"/>
                  <a:pt x="874890" y="1796234"/>
                </a:cubicBezTo>
                <a:cubicBezTo>
                  <a:pt x="874890" y="1336700"/>
                  <a:pt x="1248804" y="962787"/>
                  <a:pt x="1708337" y="962787"/>
                </a:cubicBezTo>
                <a:close/>
                <a:moveTo>
                  <a:pt x="1708337" y="677056"/>
                </a:moveTo>
                <a:cubicBezTo>
                  <a:pt x="1091270" y="677056"/>
                  <a:pt x="589159" y="1179166"/>
                  <a:pt x="589159" y="1796234"/>
                </a:cubicBezTo>
                <a:cubicBezTo>
                  <a:pt x="589159" y="2413397"/>
                  <a:pt x="1091270" y="2915412"/>
                  <a:pt x="1708337" y="2915412"/>
                </a:cubicBezTo>
                <a:cubicBezTo>
                  <a:pt x="2325405" y="2915412"/>
                  <a:pt x="2827515" y="2413397"/>
                  <a:pt x="2827515" y="1796234"/>
                </a:cubicBezTo>
                <a:cubicBezTo>
                  <a:pt x="2827515" y="1179166"/>
                  <a:pt x="2325405" y="677056"/>
                  <a:pt x="1708337" y="677056"/>
                </a:cubicBezTo>
                <a:close/>
                <a:moveTo>
                  <a:pt x="1708337" y="0"/>
                </a:moveTo>
                <a:lnTo>
                  <a:pt x="2159394" y="408003"/>
                </a:lnTo>
                <a:lnTo>
                  <a:pt x="2764174" y="343052"/>
                </a:lnTo>
                <a:lnTo>
                  <a:pt x="2889228" y="938308"/>
                </a:lnTo>
                <a:lnTo>
                  <a:pt x="3416665" y="1241184"/>
                </a:lnTo>
                <a:lnTo>
                  <a:pt x="3167996" y="1796244"/>
                </a:lnTo>
                <a:lnTo>
                  <a:pt x="3416684" y="2351304"/>
                </a:lnTo>
                <a:lnTo>
                  <a:pt x="2889237" y="2654170"/>
                </a:lnTo>
                <a:lnTo>
                  <a:pt x="2764184" y="3249425"/>
                </a:lnTo>
                <a:lnTo>
                  <a:pt x="2718083" y="3244472"/>
                </a:lnTo>
                <a:lnTo>
                  <a:pt x="2551795" y="3226565"/>
                </a:lnTo>
                <a:lnTo>
                  <a:pt x="2551700" y="3226565"/>
                </a:lnTo>
                <a:lnTo>
                  <a:pt x="2483320" y="3219231"/>
                </a:lnTo>
                <a:lnTo>
                  <a:pt x="2453411" y="3215992"/>
                </a:lnTo>
                <a:lnTo>
                  <a:pt x="2453316" y="3215992"/>
                </a:lnTo>
                <a:lnTo>
                  <a:pt x="2159403" y="3184465"/>
                </a:lnTo>
                <a:lnTo>
                  <a:pt x="1991115" y="3336751"/>
                </a:lnTo>
                <a:lnTo>
                  <a:pt x="1991020" y="3336846"/>
                </a:lnTo>
                <a:lnTo>
                  <a:pt x="1879111" y="3437992"/>
                </a:lnTo>
                <a:lnTo>
                  <a:pt x="1834248" y="3478568"/>
                </a:lnTo>
                <a:lnTo>
                  <a:pt x="1768345" y="3538185"/>
                </a:lnTo>
                <a:lnTo>
                  <a:pt x="1708347" y="3592468"/>
                </a:lnTo>
                <a:lnTo>
                  <a:pt x="1648349" y="3538185"/>
                </a:lnTo>
                <a:lnTo>
                  <a:pt x="1582445" y="3478568"/>
                </a:lnTo>
                <a:lnTo>
                  <a:pt x="1537583" y="3437992"/>
                </a:lnTo>
                <a:lnTo>
                  <a:pt x="1393670" y="3307794"/>
                </a:lnTo>
                <a:lnTo>
                  <a:pt x="1257281" y="3184455"/>
                </a:lnTo>
                <a:lnTo>
                  <a:pt x="1075944" y="3203982"/>
                </a:lnTo>
                <a:lnTo>
                  <a:pt x="1075849" y="3203982"/>
                </a:lnTo>
                <a:lnTo>
                  <a:pt x="1031272" y="3208744"/>
                </a:lnTo>
                <a:lnTo>
                  <a:pt x="864984" y="3226556"/>
                </a:lnTo>
                <a:lnTo>
                  <a:pt x="698602" y="3244463"/>
                </a:lnTo>
                <a:lnTo>
                  <a:pt x="652501" y="3249416"/>
                </a:lnTo>
                <a:lnTo>
                  <a:pt x="527447" y="2654161"/>
                </a:lnTo>
                <a:lnTo>
                  <a:pt x="0" y="2351294"/>
                </a:lnTo>
                <a:lnTo>
                  <a:pt x="248669" y="1796234"/>
                </a:lnTo>
                <a:lnTo>
                  <a:pt x="0" y="1241174"/>
                </a:lnTo>
                <a:lnTo>
                  <a:pt x="527447" y="938308"/>
                </a:lnTo>
                <a:lnTo>
                  <a:pt x="652501" y="343062"/>
                </a:lnTo>
                <a:lnTo>
                  <a:pt x="1257281" y="408013"/>
                </a:lnTo>
                <a:close/>
              </a:path>
            </a:pathLst>
          </a:custGeom>
          <a:solidFill>
            <a:schemeClr val="bg1"/>
          </a:solidFill>
          <a:ln w="9525" cap="flat">
            <a:noFill/>
            <a:prstDash val="solid"/>
            <a:miter/>
          </a:ln>
        </p:spPr>
        <p:txBody>
          <a:bodyPr rtlCol="0" anchor="ctr"/>
          <a:lstStyle/>
          <a:p>
            <a:endParaRPr lang="en-US"/>
          </a:p>
        </p:txBody>
      </p:sp>
      <p:sp>
        <p:nvSpPr>
          <p:cNvPr id="23" name="Oval 22">
            <a:extLst>
              <a:ext uri="{FF2B5EF4-FFF2-40B4-BE49-F238E27FC236}">
                <a16:creationId xmlns:a16="http://schemas.microsoft.com/office/drawing/2014/main" id="{155EA0B2-74B9-F84E-8911-D780E53CA057}"/>
              </a:ext>
            </a:extLst>
          </p:cNvPr>
          <p:cNvSpPr/>
          <p:nvPr/>
        </p:nvSpPr>
        <p:spPr>
          <a:xfrm>
            <a:off x="846292" y="1645714"/>
            <a:ext cx="593791" cy="59379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aphic 4">
            <a:extLst>
              <a:ext uri="{FF2B5EF4-FFF2-40B4-BE49-F238E27FC236}">
                <a16:creationId xmlns:a16="http://schemas.microsoft.com/office/drawing/2014/main" id="{6A7426F2-C88C-654B-9742-653FDB045269}"/>
              </a:ext>
            </a:extLst>
          </p:cNvPr>
          <p:cNvGrpSpPr/>
          <p:nvPr/>
        </p:nvGrpSpPr>
        <p:grpSpPr>
          <a:xfrm>
            <a:off x="924207" y="1813736"/>
            <a:ext cx="444668" cy="257746"/>
            <a:chOff x="2667000" y="1441063"/>
            <a:chExt cx="6856293" cy="3974159"/>
          </a:xfrm>
          <a:solidFill>
            <a:schemeClr val="bg1"/>
          </a:solidFill>
        </p:grpSpPr>
        <p:sp>
          <p:nvSpPr>
            <p:cNvPr id="25" name="Freeform 24">
              <a:extLst>
                <a:ext uri="{FF2B5EF4-FFF2-40B4-BE49-F238E27FC236}">
                  <a16:creationId xmlns:a16="http://schemas.microsoft.com/office/drawing/2014/main" id="{3FB331DC-A582-C446-9065-FEA03A5583B6}"/>
                </a:ext>
              </a:extLst>
            </p:cNvPr>
            <p:cNvSpPr/>
            <p:nvPr/>
          </p:nvSpPr>
          <p:spPr>
            <a:xfrm>
              <a:off x="4049865" y="3483690"/>
              <a:ext cx="4091931" cy="1931531"/>
            </a:xfrm>
            <a:custGeom>
              <a:avLst/>
              <a:gdLst>
                <a:gd name="connsiteX0" fmla="*/ 2045303 w 4091931"/>
                <a:gd name="connsiteY0" fmla="*/ 629516 h 1931531"/>
                <a:gd name="connsiteX1" fmla="*/ 0 w 4091931"/>
                <a:gd name="connsiteY1" fmla="*/ 0 h 1931531"/>
                <a:gd name="connsiteX2" fmla="*/ 0 w 4091931"/>
                <a:gd name="connsiteY2" fmla="*/ 619333 h 1931531"/>
                <a:gd name="connsiteX3" fmla="*/ 0 w 4091931"/>
                <a:gd name="connsiteY3" fmla="*/ 1051387 h 1931531"/>
                <a:gd name="connsiteX4" fmla="*/ 2045918 w 4091931"/>
                <a:gd name="connsiteY4" fmla="*/ 1931531 h 1931531"/>
                <a:gd name="connsiteX5" fmla="*/ 4091932 w 4091931"/>
                <a:gd name="connsiteY5" fmla="*/ 1051387 h 1931531"/>
                <a:gd name="connsiteX6" fmla="*/ 4090598 w 4091931"/>
                <a:gd name="connsiteY6" fmla="*/ 1039974 h 1931531"/>
                <a:gd name="connsiteX7" fmla="*/ 4090598 w 4091931"/>
                <a:gd name="connsiteY7" fmla="*/ 0 h 1931531"/>
                <a:gd name="connsiteX8" fmla="*/ 2045303 w 4091931"/>
                <a:gd name="connsiteY8" fmla="*/ 629516 h 1931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1931" h="1931531">
                  <a:moveTo>
                    <a:pt x="2045303" y="629516"/>
                  </a:moveTo>
                  <a:lnTo>
                    <a:pt x="0" y="0"/>
                  </a:lnTo>
                  <a:lnTo>
                    <a:pt x="0" y="619333"/>
                  </a:lnTo>
                  <a:lnTo>
                    <a:pt x="0" y="1051387"/>
                  </a:lnTo>
                  <a:cubicBezTo>
                    <a:pt x="0" y="1537448"/>
                    <a:pt x="916019" y="1931531"/>
                    <a:pt x="2045918" y="1931531"/>
                  </a:cubicBezTo>
                  <a:cubicBezTo>
                    <a:pt x="3175756" y="1931531"/>
                    <a:pt x="4091932" y="1537448"/>
                    <a:pt x="4091932" y="1051387"/>
                  </a:cubicBezTo>
                  <a:cubicBezTo>
                    <a:pt x="4091932" y="1047560"/>
                    <a:pt x="4090676" y="1043715"/>
                    <a:pt x="4090598" y="1039974"/>
                  </a:cubicBezTo>
                  <a:lnTo>
                    <a:pt x="4090598" y="0"/>
                  </a:lnTo>
                  <a:lnTo>
                    <a:pt x="2045303" y="629516"/>
                  </a:lnTo>
                  <a:close/>
                </a:path>
              </a:pathLst>
            </a:custGeom>
            <a:grpFill/>
            <a:ln w="8659" cap="flat">
              <a:noFill/>
              <a:prstDash val="solid"/>
              <a:miter/>
            </a:ln>
          </p:spPr>
          <p:txBody>
            <a:bodyPr rtlCol="0" anchor="ctr"/>
            <a:lstStyle/>
            <a:p>
              <a:endParaRPr lang="en-US"/>
            </a:p>
          </p:txBody>
        </p:sp>
        <p:sp>
          <p:nvSpPr>
            <p:cNvPr id="27" name="Freeform 26">
              <a:extLst>
                <a:ext uri="{FF2B5EF4-FFF2-40B4-BE49-F238E27FC236}">
                  <a16:creationId xmlns:a16="http://schemas.microsoft.com/office/drawing/2014/main" id="{10A2E6A7-8FAB-A543-9348-BE610C7DFE8D}"/>
                </a:ext>
              </a:extLst>
            </p:cNvPr>
            <p:cNvSpPr/>
            <p:nvPr/>
          </p:nvSpPr>
          <p:spPr>
            <a:xfrm>
              <a:off x="2667000" y="1441063"/>
              <a:ext cx="6856293" cy="3323664"/>
            </a:xfrm>
            <a:custGeom>
              <a:avLst/>
              <a:gdLst>
                <a:gd name="connsiteX0" fmla="*/ 0 w 6856293"/>
                <a:gd name="connsiteY0" fmla="*/ 1318884 h 3323664"/>
                <a:gd name="connsiteX1" fmla="*/ 730680 w 6856293"/>
                <a:gd name="connsiteY1" fmla="*/ 1580258 h 3323664"/>
                <a:gd name="connsiteX2" fmla="*/ 792948 w 6856293"/>
                <a:gd name="connsiteY2" fmla="*/ 1446900 h 3323664"/>
                <a:gd name="connsiteX3" fmla="*/ 1061379 w 6856293"/>
                <a:gd name="connsiteY3" fmla="*/ 1424083 h 3323664"/>
                <a:gd name="connsiteX4" fmla="*/ 1099653 w 6856293"/>
                <a:gd name="connsiteY4" fmla="*/ 1463906 h 3323664"/>
                <a:gd name="connsiteX5" fmla="*/ 869312 w 6856293"/>
                <a:gd name="connsiteY5" fmla="*/ 1518528 h 3323664"/>
                <a:gd name="connsiteX6" fmla="*/ 835741 w 6856293"/>
                <a:gd name="connsiteY6" fmla="*/ 1617891 h 3323664"/>
                <a:gd name="connsiteX7" fmla="*/ 391850 w 6856293"/>
                <a:gd name="connsiteY7" fmla="*/ 3237574 h 3323664"/>
                <a:gd name="connsiteX8" fmla="*/ 1041178 w 6856293"/>
                <a:gd name="connsiteY8" fmla="*/ 3237574 h 3323664"/>
                <a:gd name="connsiteX9" fmla="*/ 1127440 w 6856293"/>
                <a:gd name="connsiteY9" fmla="*/ 1782846 h 3323664"/>
                <a:gd name="connsiteX10" fmla="*/ 1127440 w 6856293"/>
                <a:gd name="connsiteY10" fmla="*/ 1661758 h 3323664"/>
                <a:gd name="connsiteX11" fmla="*/ 1610617 w 6856293"/>
                <a:gd name="connsiteY11" fmla="*/ 1552757 h 3323664"/>
                <a:gd name="connsiteX12" fmla="*/ 1576491 w 6856293"/>
                <a:gd name="connsiteY12" fmla="*/ 1636793 h 3323664"/>
                <a:gd name="connsiteX13" fmla="*/ 1216239 w 6856293"/>
                <a:gd name="connsiteY13" fmla="*/ 1753942 h 3323664"/>
                <a:gd name="connsiteX14" fmla="*/ 1382857 w 6856293"/>
                <a:gd name="connsiteY14" fmla="*/ 1813465 h 3323664"/>
                <a:gd name="connsiteX15" fmla="*/ 3428160 w 6856293"/>
                <a:gd name="connsiteY15" fmla="*/ 2442981 h 3323664"/>
                <a:gd name="connsiteX16" fmla="*/ 5473446 w 6856293"/>
                <a:gd name="connsiteY16" fmla="*/ 1813465 h 3323664"/>
                <a:gd name="connsiteX17" fmla="*/ 6856294 w 6856293"/>
                <a:gd name="connsiteY17" fmla="*/ 1318892 h 3323664"/>
                <a:gd name="connsiteX18" fmla="*/ 3428160 w 6856293"/>
                <a:gd name="connsiteY18" fmla="*/ 0 h 3323664"/>
                <a:gd name="connsiteX19" fmla="*/ 0 w 6856293"/>
                <a:gd name="connsiteY19" fmla="*/ 1318884 h 3323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6293" h="3323664">
                  <a:moveTo>
                    <a:pt x="0" y="1318884"/>
                  </a:moveTo>
                  <a:lnTo>
                    <a:pt x="730680" y="1580258"/>
                  </a:lnTo>
                  <a:lnTo>
                    <a:pt x="792948" y="1446900"/>
                  </a:lnTo>
                  <a:lnTo>
                    <a:pt x="1061379" y="1424083"/>
                  </a:lnTo>
                  <a:lnTo>
                    <a:pt x="1099653" y="1463906"/>
                  </a:lnTo>
                  <a:lnTo>
                    <a:pt x="869312" y="1518528"/>
                  </a:lnTo>
                  <a:lnTo>
                    <a:pt x="835741" y="1617891"/>
                  </a:lnTo>
                  <a:cubicBezTo>
                    <a:pt x="835680" y="1617891"/>
                    <a:pt x="315442" y="2705507"/>
                    <a:pt x="391850" y="3237574"/>
                  </a:cubicBezTo>
                  <a:cubicBezTo>
                    <a:pt x="391850" y="3237574"/>
                    <a:pt x="716583" y="3431277"/>
                    <a:pt x="1041178" y="3237574"/>
                  </a:cubicBezTo>
                  <a:lnTo>
                    <a:pt x="1127440" y="1782846"/>
                  </a:lnTo>
                  <a:lnTo>
                    <a:pt x="1127440" y="1661758"/>
                  </a:lnTo>
                  <a:lnTo>
                    <a:pt x="1610617" y="1552757"/>
                  </a:lnTo>
                  <a:lnTo>
                    <a:pt x="1576491" y="1636793"/>
                  </a:lnTo>
                  <a:lnTo>
                    <a:pt x="1216239" y="1753942"/>
                  </a:lnTo>
                  <a:lnTo>
                    <a:pt x="1382857" y="1813465"/>
                  </a:lnTo>
                  <a:lnTo>
                    <a:pt x="3428160" y="2442981"/>
                  </a:lnTo>
                  <a:lnTo>
                    <a:pt x="5473446" y="1813465"/>
                  </a:lnTo>
                  <a:lnTo>
                    <a:pt x="6856294" y="1318892"/>
                  </a:lnTo>
                  <a:lnTo>
                    <a:pt x="3428160" y="0"/>
                  </a:lnTo>
                  <a:lnTo>
                    <a:pt x="0" y="1318884"/>
                  </a:lnTo>
                  <a:close/>
                </a:path>
              </a:pathLst>
            </a:custGeom>
            <a:grpFill/>
            <a:ln w="8659" cap="flat">
              <a:noFill/>
              <a:prstDash val="solid"/>
              <a:miter/>
            </a:ln>
          </p:spPr>
          <p:txBody>
            <a:bodyPr rtlCol="0" anchor="ctr"/>
            <a:lstStyle/>
            <a:p>
              <a:endParaRPr lang="en-US"/>
            </a:p>
          </p:txBody>
        </p:sp>
      </p:grpSp>
      <p:sp>
        <p:nvSpPr>
          <p:cNvPr id="11" name="TextBox 10">
            <a:extLst>
              <a:ext uri="{FF2B5EF4-FFF2-40B4-BE49-F238E27FC236}">
                <a16:creationId xmlns:a16="http://schemas.microsoft.com/office/drawing/2014/main" id="{6B6D2990-EA87-DE4D-938D-C6C17E2ACCE8}"/>
              </a:ext>
            </a:extLst>
          </p:cNvPr>
          <p:cNvSpPr txBox="1"/>
          <p:nvPr/>
        </p:nvSpPr>
        <p:spPr>
          <a:xfrm>
            <a:off x="1554620" y="4935288"/>
            <a:ext cx="678391" cy="276999"/>
          </a:xfrm>
          <a:prstGeom prst="rect">
            <a:avLst/>
          </a:prstGeom>
          <a:noFill/>
        </p:spPr>
        <p:txBody>
          <a:bodyPr wrap="none" rtlCol="0">
            <a:spAutoFit/>
          </a:bodyPr>
          <a:lstStyle>
            <a:defPPr>
              <a:defRPr lang="en-US"/>
            </a:defPPr>
            <a:lvl1pPr>
              <a:defRPr sz="1400">
                <a:solidFill>
                  <a:schemeClr val="tx1">
                    <a:lumMod val="75000"/>
                    <a:lumOff val="25000"/>
                  </a:schemeClr>
                </a:solidFill>
                <a:latin typeface="Poppins Medium" pitchFamily="2" charset="77"/>
                <a:cs typeface="Poppins Medium" pitchFamily="2" charset="77"/>
              </a:defRPr>
            </a:lvl1pPr>
          </a:lstStyle>
          <a:p>
            <a:r>
              <a:rPr lang="en-ID" sz="1200">
                <a:latin typeface="Poppins" pitchFamily="2" charset="77"/>
                <a:cs typeface="Poppins" pitchFamily="2" charset="77"/>
              </a:rPr>
              <a:t>Rating</a:t>
            </a:r>
          </a:p>
        </p:txBody>
      </p:sp>
      <p:sp>
        <p:nvSpPr>
          <p:cNvPr id="12" name="TextBox 11">
            <a:extLst>
              <a:ext uri="{FF2B5EF4-FFF2-40B4-BE49-F238E27FC236}">
                <a16:creationId xmlns:a16="http://schemas.microsoft.com/office/drawing/2014/main" id="{5FDA2FB9-78B3-0747-9401-3B0229550C12}"/>
              </a:ext>
            </a:extLst>
          </p:cNvPr>
          <p:cNvSpPr txBox="1"/>
          <p:nvPr/>
        </p:nvSpPr>
        <p:spPr>
          <a:xfrm>
            <a:off x="1543613" y="1645714"/>
            <a:ext cx="1066318" cy="523220"/>
          </a:xfrm>
          <a:prstGeom prst="rect">
            <a:avLst/>
          </a:prstGeom>
          <a:noFill/>
        </p:spPr>
        <p:txBody>
          <a:bodyPr wrap="none" rtlCol="0">
            <a:spAutoFit/>
          </a:bodyPr>
          <a:lstStyle>
            <a:defPPr>
              <a:defRPr lang="en-US"/>
            </a:defPPr>
            <a:lvl1pPr>
              <a:defRPr sz="3200" b="1">
                <a:latin typeface="Nunito Sans Black" pitchFamily="2" charset="77"/>
                <a:cs typeface="Poppins ExtraBold" pitchFamily="2" charset="77"/>
              </a:defRPr>
            </a:lvl1pPr>
          </a:lstStyle>
          <a:p>
            <a:r>
              <a:rPr lang="en-US" sz="2800" b="0">
                <a:latin typeface="Poppins Medium" pitchFamily="2" charset="77"/>
                <a:cs typeface="Poppins Medium" pitchFamily="2" charset="77"/>
              </a:rPr>
              <a:t>4382</a:t>
            </a:r>
          </a:p>
        </p:txBody>
      </p:sp>
      <p:sp>
        <p:nvSpPr>
          <p:cNvPr id="13" name="TextBox 12">
            <a:extLst>
              <a:ext uri="{FF2B5EF4-FFF2-40B4-BE49-F238E27FC236}">
                <a16:creationId xmlns:a16="http://schemas.microsoft.com/office/drawing/2014/main" id="{6AFAC181-F079-2042-A655-63E93A95681F}"/>
              </a:ext>
            </a:extLst>
          </p:cNvPr>
          <p:cNvSpPr txBox="1"/>
          <p:nvPr/>
        </p:nvSpPr>
        <p:spPr>
          <a:xfrm>
            <a:off x="1543613" y="2153003"/>
            <a:ext cx="1284326" cy="276999"/>
          </a:xfrm>
          <a:prstGeom prst="rect">
            <a:avLst/>
          </a:prstGeom>
          <a:noFill/>
        </p:spPr>
        <p:txBody>
          <a:bodyPr wrap="none" rtlCol="0">
            <a:spAutoFit/>
          </a:bodyPr>
          <a:lstStyle>
            <a:defPPr>
              <a:defRPr lang="en-US"/>
            </a:defPPr>
            <a:lvl1pPr>
              <a:defRPr sz="1400">
                <a:solidFill>
                  <a:schemeClr val="tx1">
                    <a:lumMod val="75000"/>
                    <a:lumOff val="25000"/>
                  </a:schemeClr>
                </a:solidFill>
                <a:latin typeface="Poppins Medium" pitchFamily="2" charset="77"/>
                <a:cs typeface="Poppins Medium" pitchFamily="2" charset="77"/>
              </a:defRPr>
            </a:lvl1pPr>
          </a:lstStyle>
          <a:p>
            <a:r>
              <a:rPr lang="en-ID" sz="1200">
                <a:latin typeface="Poppins" pitchFamily="2" charset="77"/>
                <a:cs typeface="Poppins" pitchFamily="2" charset="77"/>
              </a:rPr>
              <a:t>Total Students</a:t>
            </a:r>
          </a:p>
        </p:txBody>
      </p:sp>
      <p:sp>
        <p:nvSpPr>
          <p:cNvPr id="14" name="TextBox 13">
            <a:extLst>
              <a:ext uri="{FF2B5EF4-FFF2-40B4-BE49-F238E27FC236}">
                <a16:creationId xmlns:a16="http://schemas.microsoft.com/office/drawing/2014/main" id="{72D3F04F-27ED-5347-9D7C-82B28155E84F}"/>
              </a:ext>
            </a:extLst>
          </p:cNvPr>
          <p:cNvSpPr txBox="1"/>
          <p:nvPr/>
        </p:nvSpPr>
        <p:spPr>
          <a:xfrm>
            <a:off x="1590152" y="3072142"/>
            <a:ext cx="833883" cy="523220"/>
          </a:xfrm>
          <a:prstGeom prst="rect">
            <a:avLst/>
          </a:prstGeom>
          <a:noFill/>
        </p:spPr>
        <p:txBody>
          <a:bodyPr wrap="none" rtlCol="0">
            <a:spAutoFit/>
          </a:bodyPr>
          <a:lstStyle>
            <a:defPPr>
              <a:defRPr lang="en-US"/>
            </a:defPPr>
            <a:lvl1pPr>
              <a:defRPr sz="3200" b="1">
                <a:latin typeface="Nunito Sans Black" pitchFamily="2" charset="77"/>
                <a:cs typeface="Poppins ExtraBold" pitchFamily="2" charset="77"/>
              </a:defRPr>
            </a:lvl1pPr>
          </a:lstStyle>
          <a:p>
            <a:r>
              <a:rPr lang="en-US" sz="2800" b="0">
                <a:latin typeface="Poppins Medium" pitchFamily="2" charset="77"/>
                <a:cs typeface="Poppins Medium" pitchFamily="2" charset="77"/>
              </a:rPr>
              <a:t>352</a:t>
            </a:r>
          </a:p>
        </p:txBody>
      </p:sp>
      <p:sp>
        <p:nvSpPr>
          <p:cNvPr id="15" name="TextBox 14">
            <a:extLst>
              <a:ext uri="{FF2B5EF4-FFF2-40B4-BE49-F238E27FC236}">
                <a16:creationId xmlns:a16="http://schemas.microsoft.com/office/drawing/2014/main" id="{10C4BE90-34E8-7C4B-8033-57FE01DD64E8}"/>
              </a:ext>
            </a:extLst>
          </p:cNvPr>
          <p:cNvSpPr txBox="1"/>
          <p:nvPr/>
        </p:nvSpPr>
        <p:spPr>
          <a:xfrm>
            <a:off x="1590152" y="3579431"/>
            <a:ext cx="761747" cy="276999"/>
          </a:xfrm>
          <a:prstGeom prst="rect">
            <a:avLst/>
          </a:prstGeom>
          <a:noFill/>
        </p:spPr>
        <p:txBody>
          <a:bodyPr wrap="none" rtlCol="0">
            <a:spAutoFit/>
          </a:bodyPr>
          <a:lstStyle>
            <a:defPPr>
              <a:defRPr lang="en-US"/>
            </a:defPPr>
            <a:lvl1pPr>
              <a:defRPr sz="1400">
                <a:solidFill>
                  <a:schemeClr val="tx1">
                    <a:lumMod val="75000"/>
                    <a:lumOff val="25000"/>
                  </a:schemeClr>
                </a:solidFill>
                <a:latin typeface="Poppins Medium" pitchFamily="2" charset="77"/>
                <a:cs typeface="Poppins Medium" pitchFamily="2" charset="77"/>
              </a:defRPr>
            </a:lvl1pPr>
          </a:lstStyle>
          <a:p>
            <a:r>
              <a:rPr lang="en-ID" sz="1200">
                <a:latin typeface="Poppins" pitchFamily="2" charset="77"/>
                <a:cs typeface="Poppins" pitchFamily="2" charset="77"/>
              </a:rPr>
              <a:t>Awards</a:t>
            </a:r>
          </a:p>
        </p:txBody>
      </p:sp>
      <p:sp>
        <p:nvSpPr>
          <p:cNvPr id="16" name="TextBox 15">
            <a:extLst>
              <a:ext uri="{FF2B5EF4-FFF2-40B4-BE49-F238E27FC236}">
                <a16:creationId xmlns:a16="http://schemas.microsoft.com/office/drawing/2014/main" id="{CDB8394E-032A-5C4B-B44D-6183E5624543}"/>
              </a:ext>
            </a:extLst>
          </p:cNvPr>
          <p:cNvSpPr txBox="1"/>
          <p:nvPr/>
        </p:nvSpPr>
        <p:spPr>
          <a:xfrm>
            <a:off x="1554620" y="4427999"/>
            <a:ext cx="731290" cy="523220"/>
          </a:xfrm>
          <a:prstGeom prst="rect">
            <a:avLst/>
          </a:prstGeom>
          <a:noFill/>
        </p:spPr>
        <p:txBody>
          <a:bodyPr wrap="none" rtlCol="0">
            <a:spAutoFit/>
          </a:bodyPr>
          <a:lstStyle>
            <a:defPPr>
              <a:defRPr lang="en-US"/>
            </a:defPPr>
            <a:lvl1pPr>
              <a:defRPr sz="3200" b="1">
                <a:latin typeface="Nunito Sans Black" pitchFamily="2" charset="77"/>
                <a:cs typeface="Poppins ExtraBold" pitchFamily="2" charset="77"/>
              </a:defRPr>
            </a:lvl1pPr>
          </a:lstStyle>
          <a:p>
            <a:r>
              <a:rPr lang="en-US" sz="2800" b="0">
                <a:latin typeface="Poppins Medium" pitchFamily="2" charset="77"/>
                <a:cs typeface="Poppins Medium" pitchFamily="2" charset="77"/>
              </a:rPr>
              <a:t>4.9</a:t>
            </a:r>
          </a:p>
        </p:txBody>
      </p:sp>
      <p:sp>
        <p:nvSpPr>
          <p:cNvPr id="3" name="TextBox 2">
            <a:extLst>
              <a:ext uri="{FF2B5EF4-FFF2-40B4-BE49-F238E27FC236}">
                <a16:creationId xmlns:a16="http://schemas.microsoft.com/office/drawing/2014/main" id="{F1791827-3A8B-F543-882A-227531A6C134}"/>
              </a:ext>
            </a:extLst>
          </p:cNvPr>
          <p:cNvSpPr txBox="1"/>
          <p:nvPr/>
        </p:nvSpPr>
        <p:spPr>
          <a:xfrm>
            <a:off x="8098104" y="3429000"/>
            <a:ext cx="3413355" cy="1177245"/>
          </a:xfrm>
          <a:prstGeom prst="rect">
            <a:avLst/>
          </a:prstGeom>
          <a:noFill/>
        </p:spPr>
        <p:txBody>
          <a:bodyPr wrap="square" rtlCol="0">
            <a:spAutoFit/>
          </a:bodyPr>
          <a:lstStyle>
            <a:defPPr>
              <a:defRPr lang="en-US"/>
            </a:defPPr>
            <a:lvl1pPr>
              <a:lnSpc>
                <a:spcPct val="150000"/>
              </a:lnSpc>
              <a:defRPr sz="1200">
                <a:solidFill>
                  <a:schemeClr val="tx1">
                    <a:lumMod val="65000"/>
                    <a:lumOff val="35000"/>
                  </a:schemeClr>
                </a:solidFill>
                <a:latin typeface="Poppins" pitchFamily="2" charset="77"/>
                <a:cs typeface="Poppins" pitchFamily="2" charset="77"/>
              </a:defRPr>
            </a:lvl1pPr>
          </a:lstStyle>
          <a:p>
            <a:r>
              <a:rPr lang="en-ID"/>
              <a:t>Nemo enim ipsam voluptatem quia voluptas sit aspernatur aut odit aut fugit, sed quia consequuntur magni dolores eos qui ratione voluptatem sequi nesciunt.</a:t>
            </a:r>
          </a:p>
        </p:txBody>
      </p:sp>
      <p:sp>
        <p:nvSpPr>
          <p:cNvPr id="21" name="TextBox 20">
            <a:extLst>
              <a:ext uri="{FF2B5EF4-FFF2-40B4-BE49-F238E27FC236}">
                <a16:creationId xmlns:a16="http://schemas.microsoft.com/office/drawing/2014/main" id="{FF22206D-60D5-1C42-8641-45510DBA672F}"/>
              </a:ext>
            </a:extLst>
          </p:cNvPr>
          <p:cNvSpPr txBox="1"/>
          <p:nvPr/>
        </p:nvSpPr>
        <p:spPr>
          <a:xfrm>
            <a:off x="8098104" y="1953491"/>
            <a:ext cx="2393604" cy="1200329"/>
          </a:xfrm>
          <a:prstGeom prst="rect">
            <a:avLst/>
          </a:prstGeom>
          <a:noFill/>
        </p:spPr>
        <p:txBody>
          <a:bodyPr wrap="none" rtlCol="0">
            <a:spAutoFit/>
          </a:bodyPr>
          <a:lstStyle>
            <a:defPPr>
              <a:defRPr lang="en-US"/>
            </a:defPPr>
            <a:lvl1pPr>
              <a:defRPr sz="3600">
                <a:latin typeface="Koh Santepheap" pitchFamily="2" charset="0"/>
                <a:cs typeface="Koh Santepheap" pitchFamily="2" charset="0"/>
              </a:defRPr>
            </a:lvl1pPr>
          </a:lstStyle>
          <a:p>
            <a:r>
              <a:rPr lang="en-US"/>
              <a:t>Company </a:t>
            </a:r>
          </a:p>
          <a:p>
            <a:r>
              <a:rPr lang="en-US"/>
              <a:t>Overview</a:t>
            </a:r>
          </a:p>
        </p:txBody>
      </p:sp>
      <p:sp>
        <p:nvSpPr>
          <p:cNvPr id="22" name="TextBox 21">
            <a:extLst>
              <a:ext uri="{FF2B5EF4-FFF2-40B4-BE49-F238E27FC236}">
                <a16:creationId xmlns:a16="http://schemas.microsoft.com/office/drawing/2014/main" id="{B102BDD8-0C00-B940-B273-8AF4B9A326B1}"/>
              </a:ext>
            </a:extLst>
          </p:cNvPr>
          <p:cNvSpPr txBox="1"/>
          <p:nvPr/>
        </p:nvSpPr>
        <p:spPr>
          <a:xfrm>
            <a:off x="8098104" y="1645714"/>
            <a:ext cx="1019831" cy="307777"/>
          </a:xfrm>
          <a:prstGeom prst="rect">
            <a:avLst/>
          </a:prstGeom>
          <a:noFill/>
        </p:spPr>
        <p:txBody>
          <a:bodyPr wrap="none" rtlCol="0">
            <a:spAutoFit/>
          </a:bodyPr>
          <a:lstStyle/>
          <a:p>
            <a:r>
              <a:rPr lang="en-US" sz="1400">
                <a:solidFill>
                  <a:schemeClr val="tx1">
                    <a:lumMod val="75000"/>
                    <a:lumOff val="25000"/>
                  </a:schemeClr>
                </a:solidFill>
                <a:latin typeface="Poppins Medium" pitchFamily="2" charset="77"/>
                <a:cs typeface="Poppins Medium" pitchFamily="2" charset="77"/>
              </a:rPr>
              <a:t>Overview</a:t>
            </a:r>
          </a:p>
        </p:txBody>
      </p:sp>
      <p:sp>
        <p:nvSpPr>
          <p:cNvPr id="5" name="Picture Placeholder 4">
            <a:extLst>
              <a:ext uri="{FF2B5EF4-FFF2-40B4-BE49-F238E27FC236}">
                <a16:creationId xmlns:a16="http://schemas.microsoft.com/office/drawing/2014/main" id="{C942EE94-CD2F-8442-AF1F-E4E3461FF8E2}"/>
              </a:ext>
            </a:extLst>
          </p:cNvPr>
          <p:cNvSpPr>
            <a:spLocks noGrp="1"/>
          </p:cNvSpPr>
          <p:nvPr>
            <p:ph type="pic" sz="quarter" idx="11"/>
          </p:nvPr>
        </p:nvSpPr>
        <p:spPr/>
      </p:sp>
    </p:spTree>
    <p:extLst>
      <p:ext uri="{BB962C8B-B14F-4D97-AF65-F5344CB8AC3E}">
        <p14:creationId xmlns:p14="http://schemas.microsoft.com/office/powerpoint/2010/main" val="27962141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raphic 2">
            <a:extLst>
              <a:ext uri="{FF2B5EF4-FFF2-40B4-BE49-F238E27FC236}">
                <a16:creationId xmlns:a16="http://schemas.microsoft.com/office/drawing/2014/main" id="{2EF4FAB0-E5DA-1043-A565-73B8BB6A64B9}"/>
              </a:ext>
            </a:extLst>
          </p:cNvPr>
          <p:cNvSpPr/>
          <p:nvPr/>
        </p:nvSpPr>
        <p:spPr>
          <a:xfrm rot="5400000">
            <a:off x="6088567" y="-356839"/>
            <a:ext cx="5858107" cy="6490009"/>
          </a:xfrm>
          <a:custGeom>
            <a:avLst/>
            <a:gdLst>
              <a:gd name="connsiteX0" fmla="*/ 3425709 w 3985377"/>
              <a:gd name="connsiteY0" fmla="*/ 1487606 h 5686431"/>
              <a:gd name="connsiteX1" fmla="*/ 3829353 w 3985377"/>
              <a:gd name="connsiteY1" fmla="*/ 0 h 5686431"/>
              <a:gd name="connsiteX2" fmla="*/ 0 w 3985377"/>
              <a:gd name="connsiteY2" fmla="*/ 0 h 5686431"/>
              <a:gd name="connsiteX3" fmla="*/ 0 w 3985377"/>
              <a:gd name="connsiteY3" fmla="*/ 5655710 h 5686431"/>
              <a:gd name="connsiteX4" fmla="*/ 1590007 w 3985377"/>
              <a:gd name="connsiteY4" fmla="*/ 4262834 h 5686431"/>
              <a:gd name="connsiteX5" fmla="*/ 3425709 w 3985377"/>
              <a:gd name="connsiteY5" fmla="*/ 1487606 h 5686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85377" h="5686431">
                <a:moveTo>
                  <a:pt x="3425709" y="1487606"/>
                </a:moveTo>
                <a:cubicBezTo>
                  <a:pt x="4183858" y="1044131"/>
                  <a:pt x="4010698" y="311087"/>
                  <a:pt x="3829353" y="0"/>
                </a:cubicBezTo>
                <a:lnTo>
                  <a:pt x="0" y="0"/>
                </a:lnTo>
                <a:lnTo>
                  <a:pt x="0" y="5655710"/>
                </a:lnTo>
                <a:cubicBezTo>
                  <a:pt x="647001" y="5765646"/>
                  <a:pt x="1870802" y="5640975"/>
                  <a:pt x="1590007" y="4262834"/>
                </a:cubicBezTo>
                <a:cubicBezTo>
                  <a:pt x="1239012" y="2540158"/>
                  <a:pt x="2478023" y="2041950"/>
                  <a:pt x="3425709" y="1487606"/>
                </a:cubicBezTo>
                <a:close/>
              </a:path>
            </a:pathLst>
          </a:custGeom>
          <a:solidFill>
            <a:schemeClr val="accent1">
              <a:lumMod val="20000"/>
              <a:lumOff val="80000"/>
              <a:alpha val="30000"/>
            </a:schemeClr>
          </a:solidFill>
          <a:ln w="7010" cap="flat">
            <a:noFill/>
            <a:prstDash val="solid"/>
            <a:miter/>
          </a:ln>
        </p:spPr>
        <p:txBody>
          <a:bodyPr rtlCol="0" anchor="ctr"/>
          <a:lstStyle/>
          <a:p>
            <a:endParaRPr lang="en-US"/>
          </a:p>
        </p:txBody>
      </p:sp>
      <p:sp>
        <p:nvSpPr>
          <p:cNvPr id="5" name="Graphic 2">
            <a:extLst>
              <a:ext uri="{FF2B5EF4-FFF2-40B4-BE49-F238E27FC236}">
                <a16:creationId xmlns:a16="http://schemas.microsoft.com/office/drawing/2014/main" id="{AF45E87E-E83F-2143-8C0D-65A64E393695}"/>
              </a:ext>
            </a:extLst>
          </p:cNvPr>
          <p:cNvSpPr/>
          <p:nvPr/>
        </p:nvSpPr>
        <p:spPr>
          <a:xfrm rot="5400000">
            <a:off x="6838915" y="-590447"/>
            <a:ext cx="4818929" cy="5918048"/>
          </a:xfrm>
          <a:custGeom>
            <a:avLst/>
            <a:gdLst>
              <a:gd name="connsiteX0" fmla="*/ 3425709 w 3985377"/>
              <a:gd name="connsiteY0" fmla="*/ 1487606 h 5686431"/>
              <a:gd name="connsiteX1" fmla="*/ 3829353 w 3985377"/>
              <a:gd name="connsiteY1" fmla="*/ 0 h 5686431"/>
              <a:gd name="connsiteX2" fmla="*/ 0 w 3985377"/>
              <a:gd name="connsiteY2" fmla="*/ 0 h 5686431"/>
              <a:gd name="connsiteX3" fmla="*/ 0 w 3985377"/>
              <a:gd name="connsiteY3" fmla="*/ 5655710 h 5686431"/>
              <a:gd name="connsiteX4" fmla="*/ 1590007 w 3985377"/>
              <a:gd name="connsiteY4" fmla="*/ 4262834 h 5686431"/>
              <a:gd name="connsiteX5" fmla="*/ 3425709 w 3985377"/>
              <a:gd name="connsiteY5" fmla="*/ 1487606 h 5686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85377" h="5686431">
                <a:moveTo>
                  <a:pt x="3425709" y="1487606"/>
                </a:moveTo>
                <a:cubicBezTo>
                  <a:pt x="4183858" y="1044131"/>
                  <a:pt x="4010698" y="311087"/>
                  <a:pt x="3829353" y="0"/>
                </a:cubicBezTo>
                <a:lnTo>
                  <a:pt x="0" y="0"/>
                </a:lnTo>
                <a:lnTo>
                  <a:pt x="0" y="5655710"/>
                </a:lnTo>
                <a:cubicBezTo>
                  <a:pt x="647001" y="5765646"/>
                  <a:pt x="1870802" y="5640975"/>
                  <a:pt x="1590007" y="4262834"/>
                </a:cubicBezTo>
                <a:cubicBezTo>
                  <a:pt x="1239012" y="2540158"/>
                  <a:pt x="2478023" y="2041950"/>
                  <a:pt x="3425709" y="1487606"/>
                </a:cubicBezTo>
                <a:close/>
              </a:path>
            </a:pathLst>
          </a:custGeom>
          <a:solidFill>
            <a:schemeClr val="accent1">
              <a:lumMod val="20000"/>
              <a:lumOff val="80000"/>
            </a:schemeClr>
          </a:solidFill>
          <a:ln w="7010" cap="flat">
            <a:noFill/>
            <a:prstDash val="solid"/>
            <a:miter/>
          </a:ln>
        </p:spPr>
        <p:txBody>
          <a:bodyPr rtlCol="0" anchor="ctr"/>
          <a:lstStyle/>
          <a:p>
            <a:endParaRPr lang="en-US"/>
          </a:p>
        </p:txBody>
      </p:sp>
      <p:sp>
        <p:nvSpPr>
          <p:cNvPr id="6" name="TextBox 5">
            <a:extLst>
              <a:ext uri="{FF2B5EF4-FFF2-40B4-BE49-F238E27FC236}">
                <a16:creationId xmlns:a16="http://schemas.microsoft.com/office/drawing/2014/main" id="{78C12F07-10AB-F64A-891E-05BE2D867075}"/>
              </a:ext>
            </a:extLst>
          </p:cNvPr>
          <p:cNvSpPr txBox="1"/>
          <p:nvPr/>
        </p:nvSpPr>
        <p:spPr>
          <a:xfrm>
            <a:off x="1197522" y="3429000"/>
            <a:ext cx="3315331" cy="1200329"/>
          </a:xfrm>
          <a:prstGeom prst="rect">
            <a:avLst/>
          </a:prstGeom>
          <a:noFill/>
        </p:spPr>
        <p:txBody>
          <a:bodyPr wrap="none" rtlCol="0">
            <a:spAutoFit/>
          </a:bodyPr>
          <a:lstStyle>
            <a:defPPr>
              <a:defRPr lang="en-US"/>
            </a:defPPr>
            <a:lvl1pPr>
              <a:defRPr sz="7200">
                <a:latin typeface="Koh Santepheap" pitchFamily="2" charset="0"/>
                <a:cs typeface="Koh Santepheap" pitchFamily="2" charset="0"/>
              </a:defRPr>
            </a:lvl1pPr>
          </a:lstStyle>
          <a:p>
            <a:r>
              <a:rPr lang="en-US"/>
              <a:t>Pricing</a:t>
            </a:r>
          </a:p>
        </p:txBody>
      </p:sp>
      <p:sp>
        <p:nvSpPr>
          <p:cNvPr id="7" name="TextBox 6">
            <a:extLst>
              <a:ext uri="{FF2B5EF4-FFF2-40B4-BE49-F238E27FC236}">
                <a16:creationId xmlns:a16="http://schemas.microsoft.com/office/drawing/2014/main" id="{CB0F7E63-1C53-444B-8097-2DBBD1F67A5B}"/>
              </a:ext>
            </a:extLst>
          </p:cNvPr>
          <p:cNvSpPr txBox="1"/>
          <p:nvPr/>
        </p:nvSpPr>
        <p:spPr>
          <a:xfrm>
            <a:off x="1197522" y="4629329"/>
            <a:ext cx="1824538" cy="338554"/>
          </a:xfrm>
          <a:prstGeom prst="rect">
            <a:avLst/>
          </a:prstGeom>
          <a:noFill/>
        </p:spPr>
        <p:txBody>
          <a:bodyPr wrap="none" rtlCol="0">
            <a:spAutoFit/>
          </a:bodyPr>
          <a:lstStyle>
            <a:defPPr>
              <a:defRPr lang="en-US"/>
            </a:defPPr>
            <a:lvl1pPr>
              <a:defRPr sz="1600">
                <a:latin typeface="Poppins" pitchFamily="2" charset="77"/>
                <a:cs typeface="Poppins" pitchFamily="2" charset="77"/>
              </a:defRPr>
            </a:lvl1pPr>
          </a:lstStyle>
          <a:p>
            <a:r>
              <a:rPr lang="en-US"/>
              <a:t>Pricing Package</a:t>
            </a:r>
          </a:p>
        </p:txBody>
      </p:sp>
      <p:sp>
        <p:nvSpPr>
          <p:cNvPr id="8" name="Donut 7">
            <a:extLst>
              <a:ext uri="{FF2B5EF4-FFF2-40B4-BE49-F238E27FC236}">
                <a16:creationId xmlns:a16="http://schemas.microsoft.com/office/drawing/2014/main" id="{93D35A84-15FA-4C46-B320-281460F95A67}"/>
              </a:ext>
            </a:extLst>
          </p:cNvPr>
          <p:cNvSpPr/>
          <p:nvPr/>
        </p:nvSpPr>
        <p:spPr>
          <a:xfrm>
            <a:off x="10687550" y="5356756"/>
            <a:ext cx="774551" cy="774551"/>
          </a:xfrm>
          <a:prstGeom prst="donu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Donut 8">
            <a:extLst>
              <a:ext uri="{FF2B5EF4-FFF2-40B4-BE49-F238E27FC236}">
                <a16:creationId xmlns:a16="http://schemas.microsoft.com/office/drawing/2014/main" id="{D01CF215-3973-5C40-AA5E-7D366DD7FB11}"/>
              </a:ext>
            </a:extLst>
          </p:cNvPr>
          <p:cNvSpPr/>
          <p:nvPr/>
        </p:nvSpPr>
        <p:spPr>
          <a:xfrm>
            <a:off x="6096000" y="5895026"/>
            <a:ext cx="294521" cy="294521"/>
          </a:xfrm>
          <a:prstGeom prst="donu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Donut 9">
            <a:extLst>
              <a:ext uri="{FF2B5EF4-FFF2-40B4-BE49-F238E27FC236}">
                <a16:creationId xmlns:a16="http://schemas.microsoft.com/office/drawing/2014/main" id="{E2B8C046-7EE6-834B-AB18-DBB95943323F}"/>
              </a:ext>
            </a:extLst>
          </p:cNvPr>
          <p:cNvSpPr/>
          <p:nvPr/>
        </p:nvSpPr>
        <p:spPr>
          <a:xfrm>
            <a:off x="1137468" y="1903913"/>
            <a:ext cx="415015" cy="415015"/>
          </a:xfrm>
          <a:prstGeom prst="donu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Picture Placeholder 2">
            <a:extLst>
              <a:ext uri="{FF2B5EF4-FFF2-40B4-BE49-F238E27FC236}">
                <a16:creationId xmlns:a16="http://schemas.microsoft.com/office/drawing/2014/main" id="{433AC936-97F7-8E4F-8095-B2B906F212B2}"/>
              </a:ext>
            </a:extLst>
          </p:cNvPr>
          <p:cNvSpPr>
            <a:spLocks noGrp="1"/>
          </p:cNvSpPr>
          <p:nvPr>
            <p:ph type="pic" sz="quarter" idx="11"/>
          </p:nvPr>
        </p:nvSpPr>
        <p:spPr/>
      </p:sp>
    </p:spTree>
    <p:extLst>
      <p:ext uri="{BB962C8B-B14F-4D97-AF65-F5344CB8AC3E}">
        <p14:creationId xmlns:p14="http://schemas.microsoft.com/office/powerpoint/2010/main" val="34405800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A7B2955A-549D-224E-814F-28107129B7D4}"/>
              </a:ext>
            </a:extLst>
          </p:cNvPr>
          <p:cNvSpPr/>
          <p:nvPr/>
        </p:nvSpPr>
        <p:spPr>
          <a:xfrm>
            <a:off x="6824546" y="0"/>
            <a:ext cx="5367454" cy="685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221E37C9-2A39-FE4F-A19E-729248AB0F15}"/>
              </a:ext>
            </a:extLst>
          </p:cNvPr>
          <p:cNvSpPr txBox="1"/>
          <p:nvPr/>
        </p:nvSpPr>
        <p:spPr>
          <a:xfrm>
            <a:off x="901473" y="3457015"/>
            <a:ext cx="3223651" cy="1454244"/>
          </a:xfrm>
          <a:prstGeom prst="rect">
            <a:avLst/>
          </a:prstGeom>
          <a:noFill/>
        </p:spPr>
        <p:txBody>
          <a:bodyPr wrap="square" rtlCol="0">
            <a:spAutoFit/>
          </a:bodyPr>
          <a:lstStyle>
            <a:defPPr>
              <a:defRPr lang="en-US"/>
            </a:defPPr>
            <a:lvl1pPr>
              <a:lnSpc>
                <a:spcPct val="150000"/>
              </a:lnSpc>
              <a:defRPr sz="1200">
                <a:solidFill>
                  <a:schemeClr val="tx1">
                    <a:lumMod val="65000"/>
                    <a:lumOff val="35000"/>
                  </a:schemeClr>
                </a:solidFill>
                <a:latin typeface="Poppins" pitchFamily="2" charset="77"/>
                <a:cs typeface="Poppins" pitchFamily="2" charset="77"/>
              </a:defRPr>
            </a:lvl1pPr>
          </a:lstStyle>
          <a:p>
            <a:r>
              <a:rPr lang="en-ID"/>
              <a:t>Sed ut perspiciatis unde omnis iste natus error sit voluptatem accusantium doloremque laudantium, totam rem aperiam, eaque ipsa quae ab illo inventore veritatis et quasi.</a:t>
            </a:r>
          </a:p>
        </p:txBody>
      </p:sp>
      <p:sp>
        <p:nvSpPr>
          <p:cNvPr id="23" name="TextBox 22">
            <a:extLst>
              <a:ext uri="{FF2B5EF4-FFF2-40B4-BE49-F238E27FC236}">
                <a16:creationId xmlns:a16="http://schemas.microsoft.com/office/drawing/2014/main" id="{E0848518-6794-084E-9541-8A72CFB3B665}"/>
              </a:ext>
            </a:extLst>
          </p:cNvPr>
          <p:cNvSpPr txBox="1"/>
          <p:nvPr/>
        </p:nvSpPr>
        <p:spPr>
          <a:xfrm>
            <a:off x="901472" y="2005779"/>
            <a:ext cx="1975221" cy="1200329"/>
          </a:xfrm>
          <a:prstGeom prst="rect">
            <a:avLst/>
          </a:prstGeom>
          <a:noFill/>
        </p:spPr>
        <p:txBody>
          <a:bodyPr wrap="none" rtlCol="0">
            <a:spAutoFit/>
          </a:bodyPr>
          <a:lstStyle>
            <a:defPPr>
              <a:defRPr lang="en-US"/>
            </a:defPPr>
            <a:lvl1pPr>
              <a:defRPr sz="3600">
                <a:latin typeface="Koh Santepheap" pitchFamily="2" charset="0"/>
                <a:cs typeface="Koh Santepheap" pitchFamily="2" charset="0"/>
              </a:defRPr>
            </a:lvl1pPr>
          </a:lstStyle>
          <a:p>
            <a:r>
              <a:rPr lang="en-US"/>
              <a:t>Pricing </a:t>
            </a:r>
          </a:p>
          <a:p>
            <a:r>
              <a:rPr lang="en-US"/>
              <a:t>Package</a:t>
            </a:r>
          </a:p>
        </p:txBody>
      </p:sp>
      <p:grpSp>
        <p:nvGrpSpPr>
          <p:cNvPr id="72" name="Group 71">
            <a:extLst>
              <a:ext uri="{FF2B5EF4-FFF2-40B4-BE49-F238E27FC236}">
                <a16:creationId xmlns:a16="http://schemas.microsoft.com/office/drawing/2014/main" id="{C1DFE7B2-51B0-0340-A076-381B2067FBE5}"/>
              </a:ext>
            </a:extLst>
          </p:cNvPr>
          <p:cNvGrpSpPr/>
          <p:nvPr/>
        </p:nvGrpSpPr>
        <p:grpSpPr>
          <a:xfrm>
            <a:off x="4639404" y="1007909"/>
            <a:ext cx="6854948" cy="4842182"/>
            <a:chOff x="4892780" y="905166"/>
            <a:chExt cx="6854948" cy="4842182"/>
          </a:xfrm>
        </p:grpSpPr>
        <p:sp>
          <p:nvSpPr>
            <p:cNvPr id="48" name="Rectangle: Rounded Corners 37">
              <a:extLst>
                <a:ext uri="{FF2B5EF4-FFF2-40B4-BE49-F238E27FC236}">
                  <a16:creationId xmlns:a16="http://schemas.microsoft.com/office/drawing/2014/main" id="{8F63229D-0A30-8E42-B4CD-B1E545522A9C}"/>
                </a:ext>
              </a:extLst>
            </p:cNvPr>
            <p:cNvSpPr/>
            <p:nvPr/>
          </p:nvSpPr>
          <p:spPr>
            <a:xfrm>
              <a:off x="4892780" y="1539946"/>
              <a:ext cx="6854948" cy="4207402"/>
            </a:xfrm>
            <a:prstGeom prst="roundRect">
              <a:avLst>
                <a:gd name="adj" fmla="val 4632"/>
              </a:avLst>
            </a:prstGeom>
            <a:solidFill>
              <a:schemeClr val="bg1"/>
            </a:solidFill>
            <a:ln w="19050">
              <a:noFill/>
            </a:ln>
            <a:effectLst>
              <a:outerShdw blurRad="368300" dist="38100" dir="8100000" sx="101000" sy="101000" algn="tr" rotWithShape="0">
                <a:schemeClr val="tx2">
                  <a:lumMod val="50000"/>
                  <a:alpha val="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Rounded Corners 24">
              <a:extLst>
                <a:ext uri="{FF2B5EF4-FFF2-40B4-BE49-F238E27FC236}">
                  <a16:creationId xmlns:a16="http://schemas.microsoft.com/office/drawing/2014/main" id="{E33087D5-823B-CC42-B492-BAEAE8BFBD03}"/>
                </a:ext>
              </a:extLst>
            </p:cNvPr>
            <p:cNvSpPr/>
            <p:nvPr/>
          </p:nvSpPr>
          <p:spPr>
            <a:xfrm>
              <a:off x="8292887" y="905166"/>
              <a:ext cx="3334661" cy="4601883"/>
            </a:xfrm>
            <a:prstGeom prst="roundRect">
              <a:avLst>
                <a:gd name="adj" fmla="val 6529"/>
              </a:avLst>
            </a:prstGeom>
            <a:solidFill>
              <a:srgbClr val="00206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a:extLst>
                <a:ext uri="{FF2B5EF4-FFF2-40B4-BE49-F238E27FC236}">
                  <a16:creationId xmlns:a16="http://schemas.microsoft.com/office/drawing/2014/main" id="{AD355F73-C89D-B54B-9DE2-2C022DB2306F}"/>
                </a:ext>
              </a:extLst>
            </p:cNvPr>
            <p:cNvSpPr txBox="1"/>
            <p:nvPr/>
          </p:nvSpPr>
          <p:spPr>
            <a:xfrm>
              <a:off x="5256441" y="1945366"/>
              <a:ext cx="740907" cy="338554"/>
            </a:xfrm>
            <a:prstGeom prst="rect">
              <a:avLst/>
            </a:prstGeom>
            <a:noFill/>
          </p:spPr>
          <p:txBody>
            <a:bodyPr wrap="none" rtlCol="0">
              <a:spAutoFit/>
            </a:bodyPr>
            <a:lstStyle/>
            <a:p>
              <a:pPr algn="ctr"/>
              <a:r>
                <a:rPr lang="en-US" sz="1600">
                  <a:solidFill>
                    <a:schemeClr val="tx1">
                      <a:lumMod val="85000"/>
                      <a:lumOff val="15000"/>
                    </a:schemeClr>
                  </a:solidFill>
                  <a:latin typeface="Poppins Medium" pitchFamily="2" charset="77"/>
                  <a:cs typeface="Poppins Medium" pitchFamily="2" charset="77"/>
                </a:rPr>
                <a:t>Basic</a:t>
              </a:r>
            </a:p>
          </p:txBody>
        </p:sp>
        <p:sp>
          <p:nvSpPr>
            <p:cNvPr id="51" name="TextBox 50">
              <a:extLst>
                <a:ext uri="{FF2B5EF4-FFF2-40B4-BE49-F238E27FC236}">
                  <a16:creationId xmlns:a16="http://schemas.microsoft.com/office/drawing/2014/main" id="{D7CB4362-DE00-B844-BC99-CDE207B68991}"/>
                </a:ext>
              </a:extLst>
            </p:cNvPr>
            <p:cNvSpPr txBox="1"/>
            <p:nvPr/>
          </p:nvSpPr>
          <p:spPr>
            <a:xfrm>
              <a:off x="5256441" y="4103302"/>
              <a:ext cx="1217000" cy="584775"/>
            </a:xfrm>
            <a:prstGeom prst="rect">
              <a:avLst/>
            </a:prstGeom>
            <a:noFill/>
          </p:spPr>
          <p:txBody>
            <a:bodyPr wrap="none" rtlCol="0">
              <a:spAutoFit/>
            </a:bodyPr>
            <a:lstStyle/>
            <a:p>
              <a:pPr algn="ctr"/>
              <a:r>
                <a:rPr lang="en-US" sz="3200" b="1">
                  <a:solidFill>
                    <a:srgbClr val="001132"/>
                  </a:solidFill>
                  <a:latin typeface="Poppins SemiBold" pitchFamily="2" charset="77"/>
                  <a:cs typeface="Poppins SemiBold" pitchFamily="2" charset="77"/>
                </a:rPr>
                <a:t>$250</a:t>
              </a:r>
            </a:p>
          </p:txBody>
        </p:sp>
        <p:sp>
          <p:nvSpPr>
            <p:cNvPr id="52" name="TextBox 51">
              <a:extLst>
                <a:ext uri="{FF2B5EF4-FFF2-40B4-BE49-F238E27FC236}">
                  <a16:creationId xmlns:a16="http://schemas.microsoft.com/office/drawing/2014/main" id="{D9FE3C14-D39B-F34A-9757-861AFD41C832}"/>
                </a:ext>
              </a:extLst>
            </p:cNvPr>
            <p:cNvSpPr txBox="1"/>
            <p:nvPr/>
          </p:nvSpPr>
          <p:spPr>
            <a:xfrm>
              <a:off x="5449839" y="2435316"/>
              <a:ext cx="1619354" cy="276999"/>
            </a:xfrm>
            <a:prstGeom prst="rect">
              <a:avLst/>
            </a:prstGeom>
            <a:noFill/>
          </p:spPr>
          <p:txBody>
            <a:bodyPr wrap="none" rtlCol="0">
              <a:spAutoFit/>
            </a:bodyPr>
            <a:lstStyle/>
            <a:p>
              <a:r>
                <a:rPr lang="en-US" sz="1200">
                  <a:solidFill>
                    <a:schemeClr val="tx1">
                      <a:lumMod val="75000"/>
                      <a:lumOff val="25000"/>
                    </a:schemeClr>
                  </a:solidFill>
                  <a:latin typeface="Poppins" pitchFamily="2" charset="77"/>
                  <a:cs typeface="Poppins" pitchFamily="2" charset="77"/>
                </a:rPr>
                <a:t>Lorem ipsum dolor</a:t>
              </a:r>
            </a:p>
          </p:txBody>
        </p:sp>
        <p:sp>
          <p:nvSpPr>
            <p:cNvPr id="53" name="TextBox 52">
              <a:extLst>
                <a:ext uri="{FF2B5EF4-FFF2-40B4-BE49-F238E27FC236}">
                  <a16:creationId xmlns:a16="http://schemas.microsoft.com/office/drawing/2014/main" id="{F3540399-7EF9-C24F-A35B-CB70EE00062B}"/>
                </a:ext>
              </a:extLst>
            </p:cNvPr>
            <p:cNvSpPr txBox="1"/>
            <p:nvPr/>
          </p:nvSpPr>
          <p:spPr>
            <a:xfrm>
              <a:off x="5449839" y="2882169"/>
              <a:ext cx="1789272" cy="276999"/>
            </a:xfrm>
            <a:prstGeom prst="rect">
              <a:avLst/>
            </a:prstGeom>
            <a:noFill/>
          </p:spPr>
          <p:txBody>
            <a:bodyPr wrap="none" rtlCol="0">
              <a:spAutoFit/>
            </a:bodyPr>
            <a:lstStyle/>
            <a:p>
              <a:r>
                <a:rPr lang="en-US" sz="1200">
                  <a:solidFill>
                    <a:schemeClr val="tx1">
                      <a:lumMod val="75000"/>
                      <a:lumOff val="25000"/>
                    </a:schemeClr>
                  </a:solidFill>
                  <a:latin typeface="Poppins" pitchFamily="2" charset="77"/>
                  <a:cs typeface="Poppins" pitchFamily="2" charset="77"/>
                </a:rPr>
                <a:t>Sit amet consectetur</a:t>
              </a:r>
            </a:p>
          </p:txBody>
        </p:sp>
        <p:sp>
          <p:nvSpPr>
            <p:cNvPr id="54" name="TextBox 53">
              <a:extLst>
                <a:ext uri="{FF2B5EF4-FFF2-40B4-BE49-F238E27FC236}">
                  <a16:creationId xmlns:a16="http://schemas.microsoft.com/office/drawing/2014/main" id="{152B8F0B-E78D-8941-B8F6-6DCBEB449EB9}"/>
                </a:ext>
              </a:extLst>
            </p:cNvPr>
            <p:cNvSpPr txBox="1"/>
            <p:nvPr/>
          </p:nvSpPr>
          <p:spPr>
            <a:xfrm>
              <a:off x="5449839" y="3334606"/>
              <a:ext cx="1258678" cy="276999"/>
            </a:xfrm>
            <a:prstGeom prst="rect">
              <a:avLst/>
            </a:prstGeom>
            <a:noFill/>
          </p:spPr>
          <p:txBody>
            <a:bodyPr wrap="none" rtlCol="0">
              <a:spAutoFit/>
            </a:bodyPr>
            <a:lstStyle/>
            <a:p>
              <a:r>
                <a:rPr lang="en-US" sz="1200">
                  <a:solidFill>
                    <a:schemeClr val="tx1">
                      <a:lumMod val="75000"/>
                      <a:lumOff val="25000"/>
                    </a:schemeClr>
                  </a:solidFill>
                  <a:latin typeface="Poppins" pitchFamily="2" charset="77"/>
                  <a:cs typeface="Poppins" pitchFamily="2" charset="77"/>
                </a:rPr>
                <a:t>Adipiscing elit</a:t>
              </a:r>
            </a:p>
          </p:txBody>
        </p:sp>
        <p:sp>
          <p:nvSpPr>
            <p:cNvPr id="55" name="TextBox 54">
              <a:extLst>
                <a:ext uri="{FF2B5EF4-FFF2-40B4-BE49-F238E27FC236}">
                  <a16:creationId xmlns:a16="http://schemas.microsoft.com/office/drawing/2014/main" id="{584300E4-B0DF-7443-9585-A1394BD91A69}"/>
                </a:ext>
              </a:extLst>
            </p:cNvPr>
            <p:cNvSpPr txBox="1"/>
            <p:nvPr/>
          </p:nvSpPr>
          <p:spPr>
            <a:xfrm>
              <a:off x="6401569" y="4271180"/>
              <a:ext cx="782587" cy="276999"/>
            </a:xfrm>
            <a:prstGeom prst="rect">
              <a:avLst/>
            </a:prstGeom>
            <a:noFill/>
          </p:spPr>
          <p:txBody>
            <a:bodyPr wrap="none" rtlCol="0">
              <a:spAutoFit/>
            </a:bodyPr>
            <a:lstStyle/>
            <a:p>
              <a:r>
                <a:rPr lang="en-US" sz="1200">
                  <a:solidFill>
                    <a:schemeClr val="tx1">
                      <a:lumMod val="75000"/>
                      <a:lumOff val="25000"/>
                    </a:schemeClr>
                  </a:solidFill>
                  <a:latin typeface="Poppins" pitchFamily="2" charset="77"/>
                  <a:cs typeface="Poppins" pitchFamily="2" charset="77"/>
                </a:rPr>
                <a:t>/ Month</a:t>
              </a:r>
            </a:p>
          </p:txBody>
        </p:sp>
        <p:sp>
          <p:nvSpPr>
            <p:cNvPr id="56" name="Rounded Rectangle 55">
              <a:extLst>
                <a:ext uri="{FF2B5EF4-FFF2-40B4-BE49-F238E27FC236}">
                  <a16:creationId xmlns:a16="http://schemas.microsoft.com/office/drawing/2014/main" id="{DC0D9575-C597-1A4E-BAAD-07D0D93CE1B4}"/>
                </a:ext>
              </a:extLst>
            </p:cNvPr>
            <p:cNvSpPr/>
            <p:nvPr/>
          </p:nvSpPr>
          <p:spPr>
            <a:xfrm>
              <a:off x="5255109" y="4995854"/>
              <a:ext cx="2734839" cy="511195"/>
            </a:xfrm>
            <a:prstGeom prst="round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accent3">
                      <a:lumMod val="75000"/>
                    </a:schemeClr>
                  </a:solidFill>
                  <a:latin typeface="Poppins Medium" pitchFamily="2" charset="77"/>
                  <a:cs typeface="Poppins Medium" pitchFamily="2" charset="77"/>
                </a:rPr>
                <a:t>Choose</a:t>
              </a:r>
            </a:p>
          </p:txBody>
        </p:sp>
        <p:sp>
          <p:nvSpPr>
            <p:cNvPr id="57" name="Rounded Rectangle 56">
              <a:extLst>
                <a:ext uri="{FF2B5EF4-FFF2-40B4-BE49-F238E27FC236}">
                  <a16:creationId xmlns:a16="http://schemas.microsoft.com/office/drawing/2014/main" id="{9E74340F-E2C0-5948-A4F8-2DB4AB439C99}"/>
                </a:ext>
              </a:extLst>
            </p:cNvPr>
            <p:cNvSpPr/>
            <p:nvPr/>
          </p:nvSpPr>
          <p:spPr>
            <a:xfrm>
              <a:off x="8586902" y="4717012"/>
              <a:ext cx="2734839" cy="511195"/>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bg1"/>
                  </a:solidFill>
                  <a:latin typeface="Poppins Medium" pitchFamily="2" charset="77"/>
                  <a:cs typeface="Poppins Medium" pitchFamily="2" charset="77"/>
                </a:rPr>
                <a:t>Choose</a:t>
              </a:r>
            </a:p>
          </p:txBody>
        </p:sp>
        <p:sp>
          <p:nvSpPr>
            <p:cNvPr id="58" name="TextBox 57">
              <a:extLst>
                <a:ext uri="{FF2B5EF4-FFF2-40B4-BE49-F238E27FC236}">
                  <a16:creationId xmlns:a16="http://schemas.microsoft.com/office/drawing/2014/main" id="{7D973AA2-4C64-504B-9EF0-4D9D275A6C0B}"/>
                </a:ext>
              </a:extLst>
            </p:cNvPr>
            <p:cNvSpPr txBox="1"/>
            <p:nvPr/>
          </p:nvSpPr>
          <p:spPr>
            <a:xfrm>
              <a:off x="8583620" y="1374336"/>
              <a:ext cx="1125629" cy="338554"/>
            </a:xfrm>
            <a:prstGeom prst="rect">
              <a:avLst/>
            </a:prstGeom>
            <a:noFill/>
          </p:spPr>
          <p:txBody>
            <a:bodyPr wrap="none" rtlCol="0">
              <a:spAutoFit/>
            </a:bodyPr>
            <a:lstStyle/>
            <a:p>
              <a:r>
                <a:rPr lang="en-US" sz="1600">
                  <a:solidFill>
                    <a:schemeClr val="bg1"/>
                  </a:solidFill>
                  <a:latin typeface="Poppins Medium" pitchFamily="2" charset="77"/>
                  <a:cs typeface="Poppins Medium" pitchFamily="2" charset="77"/>
                </a:rPr>
                <a:t>Premium</a:t>
              </a:r>
            </a:p>
          </p:txBody>
        </p:sp>
        <p:sp>
          <p:nvSpPr>
            <p:cNvPr id="59" name="TextBox 58">
              <a:extLst>
                <a:ext uri="{FF2B5EF4-FFF2-40B4-BE49-F238E27FC236}">
                  <a16:creationId xmlns:a16="http://schemas.microsoft.com/office/drawing/2014/main" id="{74139908-58B8-F044-A3FA-7C65DB9EB28A}"/>
                </a:ext>
              </a:extLst>
            </p:cNvPr>
            <p:cNvSpPr txBox="1"/>
            <p:nvPr/>
          </p:nvSpPr>
          <p:spPr>
            <a:xfrm>
              <a:off x="8718207" y="3836838"/>
              <a:ext cx="1226618" cy="584775"/>
            </a:xfrm>
            <a:prstGeom prst="rect">
              <a:avLst/>
            </a:prstGeom>
            <a:noFill/>
          </p:spPr>
          <p:txBody>
            <a:bodyPr wrap="none" rtlCol="0">
              <a:spAutoFit/>
            </a:bodyPr>
            <a:lstStyle/>
            <a:p>
              <a:r>
                <a:rPr lang="en-US" sz="3200" b="1">
                  <a:solidFill>
                    <a:schemeClr val="bg1"/>
                  </a:solidFill>
                  <a:latin typeface="Poppins SemiBold" pitchFamily="2" charset="77"/>
                  <a:cs typeface="Poppins SemiBold" pitchFamily="2" charset="77"/>
                </a:rPr>
                <a:t>$350</a:t>
              </a:r>
            </a:p>
          </p:txBody>
        </p:sp>
        <p:sp>
          <p:nvSpPr>
            <p:cNvPr id="60" name="TextBox 59">
              <a:extLst>
                <a:ext uri="{FF2B5EF4-FFF2-40B4-BE49-F238E27FC236}">
                  <a16:creationId xmlns:a16="http://schemas.microsoft.com/office/drawing/2014/main" id="{97EFCCF4-75B9-AE48-9FCF-A9FF2BEB8918}"/>
                </a:ext>
              </a:extLst>
            </p:cNvPr>
            <p:cNvSpPr txBox="1"/>
            <p:nvPr/>
          </p:nvSpPr>
          <p:spPr>
            <a:xfrm>
              <a:off x="9933730" y="4004716"/>
              <a:ext cx="782587" cy="276999"/>
            </a:xfrm>
            <a:prstGeom prst="rect">
              <a:avLst/>
            </a:prstGeom>
            <a:noFill/>
          </p:spPr>
          <p:txBody>
            <a:bodyPr wrap="none" rtlCol="0">
              <a:spAutoFit/>
            </a:bodyPr>
            <a:lstStyle/>
            <a:p>
              <a:r>
                <a:rPr lang="en-US" sz="1200">
                  <a:solidFill>
                    <a:schemeClr val="bg1"/>
                  </a:solidFill>
                  <a:latin typeface="Poppins" pitchFamily="2" charset="77"/>
                  <a:cs typeface="Poppins" pitchFamily="2" charset="77"/>
                </a:rPr>
                <a:t>/ Month</a:t>
              </a:r>
            </a:p>
          </p:txBody>
        </p:sp>
        <p:sp>
          <p:nvSpPr>
            <p:cNvPr id="61" name="Oval 60">
              <a:extLst>
                <a:ext uri="{FF2B5EF4-FFF2-40B4-BE49-F238E27FC236}">
                  <a16:creationId xmlns:a16="http://schemas.microsoft.com/office/drawing/2014/main" id="{704AABA1-9830-C849-B542-DBA2C276D406}"/>
                </a:ext>
              </a:extLst>
            </p:cNvPr>
            <p:cNvSpPr/>
            <p:nvPr/>
          </p:nvSpPr>
          <p:spPr>
            <a:xfrm>
              <a:off x="5358407" y="2528765"/>
              <a:ext cx="90100" cy="901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D82D302A-E94A-9242-B53F-2F1E3E4E9A26}"/>
                </a:ext>
              </a:extLst>
            </p:cNvPr>
            <p:cNvSpPr/>
            <p:nvPr/>
          </p:nvSpPr>
          <p:spPr>
            <a:xfrm>
              <a:off x="5358407" y="2974166"/>
              <a:ext cx="90100" cy="901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F01A6BB9-145B-024B-BBF0-465EF221CE08}"/>
                </a:ext>
              </a:extLst>
            </p:cNvPr>
            <p:cNvSpPr/>
            <p:nvPr/>
          </p:nvSpPr>
          <p:spPr>
            <a:xfrm>
              <a:off x="5358407" y="3427364"/>
              <a:ext cx="90100" cy="901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a:extLst>
                <a:ext uri="{FF2B5EF4-FFF2-40B4-BE49-F238E27FC236}">
                  <a16:creationId xmlns:a16="http://schemas.microsoft.com/office/drawing/2014/main" id="{92540BE7-0AB0-3641-B576-ECD322B14699}"/>
                </a:ext>
              </a:extLst>
            </p:cNvPr>
            <p:cNvSpPr txBox="1"/>
            <p:nvPr/>
          </p:nvSpPr>
          <p:spPr>
            <a:xfrm>
              <a:off x="8675052" y="1869789"/>
              <a:ext cx="1619354" cy="276999"/>
            </a:xfrm>
            <a:prstGeom prst="rect">
              <a:avLst/>
            </a:prstGeom>
            <a:noFill/>
          </p:spPr>
          <p:txBody>
            <a:bodyPr wrap="none" rtlCol="0">
              <a:spAutoFit/>
            </a:bodyPr>
            <a:lstStyle/>
            <a:p>
              <a:r>
                <a:rPr lang="en-US" sz="1200">
                  <a:solidFill>
                    <a:schemeClr val="bg1"/>
                  </a:solidFill>
                  <a:latin typeface="Poppins" pitchFamily="2" charset="77"/>
                  <a:cs typeface="Poppins" pitchFamily="2" charset="77"/>
                </a:rPr>
                <a:t>Lorem ipsum dolor</a:t>
              </a:r>
            </a:p>
          </p:txBody>
        </p:sp>
        <p:sp>
          <p:nvSpPr>
            <p:cNvPr id="65" name="TextBox 64">
              <a:extLst>
                <a:ext uri="{FF2B5EF4-FFF2-40B4-BE49-F238E27FC236}">
                  <a16:creationId xmlns:a16="http://schemas.microsoft.com/office/drawing/2014/main" id="{66405583-50BE-014B-ADFA-DF738F0D5ABF}"/>
                </a:ext>
              </a:extLst>
            </p:cNvPr>
            <p:cNvSpPr txBox="1"/>
            <p:nvPr/>
          </p:nvSpPr>
          <p:spPr>
            <a:xfrm>
              <a:off x="8675052" y="2316642"/>
              <a:ext cx="1789272" cy="276999"/>
            </a:xfrm>
            <a:prstGeom prst="rect">
              <a:avLst/>
            </a:prstGeom>
            <a:noFill/>
          </p:spPr>
          <p:txBody>
            <a:bodyPr wrap="none" rtlCol="0">
              <a:spAutoFit/>
            </a:bodyPr>
            <a:lstStyle/>
            <a:p>
              <a:r>
                <a:rPr lang="en-US" sz="1200">
                  <a:solidFill>
                    <a:schemeClr val="bg1"/>
                  </a:solidFill>
                  <a:latin typeface="Poppins" pitchFamily="2" charset="77"/>
                  <a:cs typeface="Poppins" pitchFamily="2" charset="77"/>
                </a:rPr>
                <a:t>Sit amet consectetur</a:t>
              </a:r>
            </a:p>
          </p:txBody>
        </p:sp>
        <p:sp>
          <p:nvSpPr>
            <p:cNvPr id="66" name="TextBox 65">
              <a:extLst>
                <a:ext uri="{FF2B5EF4-FFF2-40B4-BE49-F238E27FC236}">
                  <a16:creationId xmlns:a16="http://schemas.microsoft.com/office/drawing/2014/main" id="{E1DB93E0-7433-6542-A6B7-5E5401B2E86B}"/>
                </a:ext>
              </a:extLst>
            </p:cNvPr>
            <p:cNvSpPr txBox="1"/>
            <p:nvPr/>
          </p:nvSpPr>
          <p:spPr>
            <a:xfrm>
              <a:off x="8675052" y="2769079"/>
              <a:ext cx="1258678" cy="276999"/>
            </a:xfrm>
            <a:prstGeom prst="rect">
              <a:avLst/>
            </a:prstGeom>
            <a:noFill/>
          </p:spPr>
          <p:txBody>
            <a:bodyPr wrap="none" rtlCol="0">
              <a:spAutoFit/>
            </a:bodyPr>
            <a:lstStyle/>
            <a:p>
              <a:r>
                <a:rPr lang="en-US" sz="1200">
                  <a:solidFill>
                    <a:schemeClr val="bg1"/>
                  </a:solidFill>
                  <a:latin typeface="Poppins" pitchFamily="2" charset="77"/>
                  <a:cs typeface="Poppins" pitchFamily="2" charset="77"/>
                </a:rPr>
                <a:t>Adipiscing elit</a:t>
              </a:r>
            </a:p>
          </p:txBody>
        </p:sp>
        <p:sp>
          <p:nvSpPr>
            <p:cNvPr id="67" name="Oval 66">
              <a:extLst>
                <a:ext uri="{FF2B5EF4-FFF2-40B4-BE49-F238E27FC236}">
                  <a16:creationId xmlns:a16="http://schemas.microsoft.com/office/drawing/2014/main" id="{2F93EF8D-5928-454F-AD8F-CEC4C7F4A95D}"/>
                </a:ext>
              </a:extLst>
            </p:cNvPr>
            <p:cNvSpPr/>
            <p:nvPr/>
          </p:nvSpPr>
          <p:spPr>
            <a:xfrm>
              <a:off x="8583620" y="1963238"/>
              <a:ext cx="90100" cy="901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E1068CD6-D847-1E4B-AE33-D5D08062A441}"/>
                </a:ext>
              </a:extLst>
            </p:cNvPr>
            <p:cNvSpPr/>
            <p:nvPr/>
          </p:nvSpPr>
          <p:spPr>
            <a:xfrm>
              <a:off x="8583620" y="2408639"/>
              <a:ext cx="90100" cy="901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9E33F0AF-E4BD-9F46-B07B-C6DEBEB1B458}"/>
                </a:ext>
              </a:extLst>
            </p:cNvPr>
            <p:cNvSpPr/>
            <p:nvPr/>
          </p:nvSpPr>
          <p:spPr>
            <a:xfrm>
              <a:off x="8583620" y="2861837"/>
              <a:ext cx="90100" cy="901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a:extLst>
                <a:ext uri="{FF2B5EF4-FFF2-40B4-BE49-F238E27FC236}">
                  <a16:creationId xmlns:a16="http://schemas.microsoft.com/office/drawing/2014/main" id="{F3ADB607-016F-D94C-B040-23D9BADC9036}"/>
                </a:ext>
              </a:extLst>
            </p:cNvPr>
            <p:cNvSpPr txBox="1"/>
            <p:nvPr/>
          </p:nvSpPr>
          <p:spPr>
            <a:xfrm>
              <a:off x="8675052" y="3216464"/>
              <a:ext cx="1258678" cy="276999"/>
            </a:xfrm>
            <a:prstGeom prst="rect">
              <a:avLst/>
            </a:prstGeom>
            <a:noFill/>
          </p:spPr>
          <p:txBody>
            <a:bodyPr wrap="none" rtlCol="0">
              <a:spAutoFit/>
            </a:bodyPr>
            <a:lstStyle/>
            <a:p>
              <a:r>
                <a:rPr lang="en-US" sz="1200">
                  <a:solidFill>
                    <a:schemeClr val="bg1"/>
                  </a:solidFill>
                  <a:latin typeface="Poppins" pitchFamily="2" charset="77"/>
                  <a:cs typeface="Poppins" pitchFamily="2" charset="77"/>
                </a:rPr>
                <a:t>Adipiscing elit</a:t>
              </a:r>
            </a:p>
          </p:txBody>
        </p:sp>
        <p:sp>
          <p:nvSpPr>
            <p:cNvPr id="71" name="Oval 70">
              <a:extLst>
                <a:ext uri="{FF2B5EF4-FFF2-40B4-BE49-F238E27FC236}">
                  <a16:creationId xmlns:a16="http://schemas.microsoft.com/office/drawing/2014/main" id="{B38BE54A-1535-3341-BDA3-70BF8588FC02}"/>
                </a:ext>
              </a:extLst>
            </p:cNvPr>
            <p:cNvSpPr/>
            <p:nvPr/>
          </p:nvSpPr>
          <p:spPr>
            <a:xfrm>
              <a:off x="8583620" y="3309222"/>
              <a:ext cx="90100" cy="901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4" name="Rounded Rectangle 73">
            <a:extLst>
              <a:ext uri="{FF2B5EF4-FFF2-40B4-BE49-F238E27FC236}">
                <a16:creationId xmlns:a16="http://schemas.microsoft.com/office/drawing/2014/main" id="{459FA69A-8040-8645-A8DC-5337FFE8175D}"/>
              </a:ext>
            </a:extLst>
          </p:cNvPr>
          <p:cNvSpPr/>
          <p:nvPr/>
        </p:nvSpPr>
        <p:spPr>
          <a:xfrm rot="2027396">
            <a:off x="5961032" y="640050"/>
            <a:ext cx="419548" cy="8633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ounded Rectangle 74">
            <a:extLst>
              <a:ext uri="{FF2B5EF4-FFF2-40B4-BE49-F238E27FC236}">
                <a16:creationId xmlns:a16="http://schemas.microsoft.com/office/drawing/2014/main" id="{9A6D8A05-346C-694C-8A68-2094B3E70877}"/>
              </a:ext>
            </a:extLst>
          </p:cNvPr>
          <p:cNvSpPr/>
          <p:nvPr/>
        </p:nvSpPr>
        <p:spPr>
          <a:xfrm rot="20571073">
            <a:off x="3023885" y="6295648"/>
            <a:ext cx="419548" cy="86337"/>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ounded Rectangle 75">
            <a:extLst>
              <a:ext uri="{FF2B5EF4-FFF2-40B4-BE49-F238E27FC236}">
                <a16:creationId xmlns:a16="http://schemas.microsoft.com/office/drawing/2014/main" id="{86F82273-D71B-ED45-BC63-8B9E8119D700}"/>
              </a:ext>
            </a:extLst>
          </p:cNvPr>
          <p:cNvSpPr/>
          <p:nvPr/>
        </p:nvSpPr>
        <p:spPr>
          <a:xfrm rot="2027396">
            <a:off x="691697" y="614395"/>
            <a:ext cx="419548" cy="8633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752911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9A824C0A-5B29-F84C-A489-4A48DB686E8C}"/>
              </a:ext>
            </a:extLst>
          </p:cNvPr>
          <p:cNvSpPr/>
          <p:nvPr/>
        </p:nvSpPr>
        <p:spPr>
          <a:xfrm>
            <a:off x="0" y="0"/>
            <a:ext cx="12192000" cy="68580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37">
            <a:extLst>
              <a:ext uri="{FF2B5EF4-FFF2-40B4-BE49-F238E27FC236}">
                <a16:creationId xmlns:a16="http://schemas.microsoft.com/office/drawing/2014/main" id="{622C75BA-6F4A-FD49-BC4A-632ADDADF243}"/>
              </a:ext>
            </a:extLst>
          </p:cNvPr>
          <p:cNvSpPr/>
          <p:nvPr/>
        </p:nvSpPr>
        <p:spPr>
          <a:xfrm>
            <a:off x="1034457" y="2015818"/>
            <a:ext cx="10123087" cy="4207402"/>
          </a:xfrm>
          <a:prstGeom prst="roundRect">
            <a:avLst>
              <a:gd name="adj" fmla="val 4632"/>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24">
            <a:extLst>
              <a:ext uri="{FF2B5EF4-FFF2-40B4-BE49-F238E27FC236}">
                <a16:creationId xmlns:a16="http://schemas.microsoft.com/office/drawing/2014/main" id="{63ACA69C-D6AE-B44B-BCBC-035AF2C06F6E}"/>
              </a:ext>
            </a:extLst>
          </p:cNvPr>
          <p:cNvSpPr/>
          <p:nvPr/>
        </p:nvSpPr>
        <p:spPr>
          <a:xfrm>
            <a:off x="4434565" y="1381038"/>
            <a:ext cx="3334661" cy="4601883"/>
          </a:xfrm>
          <a:prstGeom prst="roundRect">
            <a:avLst>
              <a:gd name="adj" fmla="val 6529"/>
            </a:avLst>
          </a:prstGeom>
          <a:solidFill>
            <a:srgbClr val="00206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DCBE7D27-6658-F444-8F67-BE3EDF5561E2}"/>
              </a:ext>
            </a:extLst>
          </p:cNvPr>
          <p:cNvSpPr txBox="1"/>
          <p:nvPr/>
        </p:nvSpPr>
        <p:spPr>
          <a:xfrm>
            <a:off x="1398119" y="2421238"/>
            <a:ext cx="740907" cy="338554"/>
          </a:xfrm>
          <a:prstGeom prst="rect">
            <a:avLst/>
          </a:prstGeom>
          <a:noFill/>
        </p:spPr>
        <p:txBody>
          <a:bodyPr wrap="none" rtlCol="0">
            <a:spAutoFit/>
          </a:bodyPr>
          <a:lstStyle/>
          <a:p>
            <a:pPr algn="ctr"/>
            <a:r>
              <a:rPr lang="en-US" sz="1600">
                <a:solidFill>
                  <a:schemeClr val="tx1">
                    <a:lumMod val="85000"/>
                    <a:lumOff val="15000"/>
                  </a:schemeClr>
                </a:solidFill>
                <a:latin typeface="Poppins Medium" pitchFamily="2" charset="77"/>
                <a:cs typeface="Poppins Medium" pitchFamily="2" charset="77"/>
              </a:rPr>
              <a:t>Basic</a:t>
            </a:r>
          </a:p>
        </p:txBody>
      </p:sp>
      <p:sp>
        <p:nvSpPr>
          <p:cNvPr id="24" name="TextBox 23">
            <a:extLst>
              <a:ext uri="{FF2B5EF4-FFF2-40B4-BE49-F238E27FC236}">
                <a16:creationId xmlns:a16="http://schemas.microsoft.com/office/drawing/2014/main" id="{BE9442F8-919F-2C4C-81D7-CC3221B6C6E8}"/>
              </a:ext>
            </a:extLst>
          </p:cNvPr>
          <p:cNvSpPr txBox="1"/>
          <p:nvPr/>
        </p:nvSpPr>
        <p:spPr>
          <a:xfrm>
            <a:off x="1398119" y="4579174"/>
            <a:ext cx="1217000" cy="584775"/>
          </a:xfrm>
          <a:prstGeom prst="rect">
            <a:avLst/>
          </a:prstGeom>
          <a:noFill/>
        </p:spPr>
        <p:txBody>
          <a:bodyPr wrap="none" rtlCol="0">
            <a:spAutoFit/>
          </a:bodyPr>
          <a:lstStyle/>
          <a:p>
            <a:pPr algn="ctr"/>
            <a:r>
              <a:rPr lang="en-US" sz="3200" b="1">
                <a:solidFill>
                  <a:srgbClr val="001132"/>
                </a:solidFill>
                <a:latin typeface="Poppins SemiBold" pitchFamily="2" charset="77"/>
                <a:cs typeface="Poppins SemiBold" pitchFamily="2" charset="77"/>
              </a:rPr>
              <a:t>$250</a:t>
            </a:r>
          </a:p>
        </p:txBody>
      </p:sp>
      <p:sp>
        <p:nvSpPr>
          <p:cNvPr id="32" name="TextBox 31">
            <a:extLst>
              <a:ext uri="{FF2B5EF4-FFF2-40B4-BE49-F238E27FC236}">
                <a16:creationId xmlns:a16="http://schemas.microsoft.com/office/drawing/2014/main" id="{182C1A4E-9E27-D541-A5C1-821ABA01CE2B}"/>
              </a:ext>
            </a:extLst>
          </p:cNvPr>
          <p:cNvSpPr txBox="1"/>
          <p:nvPr/>
        </p:nvSpPr>
        <p:spPr>
          <a:xfrm>
            <a:off x="4456769" y="452811"/>
            <a:ext cx="3278462" cy="584775"/>
          </a:xfrm>
          <a:prstGeom prst="rect">
            <a:avLst/>
          </a:prstGeom>
          <a:noFill/>
        </p:spPr>
        <p:txBody>
          <a:bodyPr wrap="none" rtlCol="0">
            <a:spAutoFit/>
          </a:bodyPr>
          <a:lstStyle>
            <a:defPPr>
              <a:defRPr lang="en-US"/>
            </a:defPPr>
            <a:lvl1pPr>
              <a:defRPr sz="3600">
                <a:latin typeface="Koh Santepheap" pitchFamily="2" charset="0"/>
                <a:cs typeface="Koh Santepheap" pitchFamily="2" charset="0"/>
              </a:defRPr>
            </a:lvl1pPr>
          </a:lstStyle>
          <a:p>
            <a:pPr algn="ctr"/>
            <a:r>
              <a:rPr lang="en-US" sz="3200"/>
              <a:t>Pricing Package</a:t>
            </a:r>
          </a:p>
        </p:txBody>
      </p:sp>
      <p:sp>
        <p:nvSpPr>
          <p:cNvPr id="34" name="TextBox 33">
            <a:extLst>
              <a:ext uri="{FF2B5EF4-FFF2-40B4-BE49-F238E27FC236}">
                <a16:creationId xmlns:a16="http://schemas.microsoft.com/office/drawing/2014/main" id="{B3FFF46C-1D3D-B14E-9074-4D6EAFE3BB25}"/>
              </a:ext>
            </a:extLst>
          </p:cNvPr>
          <p:cNvSpPr txBox="1"/>
          <p:nvPr/>
        </p:nvSpPr>
        <p:spPr>
          <a:xfrm>
            <a:off x="1591517" y="2911188"/>
            <a:ext cx="1619354" cy="276999"/>
          </a:xfrm>
          <a:prstGeom prst="rect">
            <a:avLst/>
          </a:prstGeom>
          <a:noFill/>
        </p:spPr>
        <p:txBody>
          <a:bodyPr wrap="none" rtlCol="0">
            <a:spAutoFit/>
          </a:bodyPr>
          <a:lstStyle/>
          <a:p>
            <a:r>
              <a:rPr lang="en-US" sz="1200">
                <a:solidFill>
                  <a:schemeClr val="tx1">
                    <a:lumMod val="75000"/>
                    <a:lumOff val="25000"/>
                  </a:schemeClr>
                </a:solidFill>
                <a:latin typeface="Poppins" pitchFamily="2" charset="77"/>
                <a:cs typeface="Poppins" pitchFamily="2" charset="77"/>
              </a:rPr>
              <a:t>Lorem ipsum dolor</a:t>
            </a:r>
          </a:p>
        </p:txBody>
      </p:sp>
      <p:sp>
        <p:nvSpPr>
          <p:cNvPr id="35" name="TextBox 34">
            <a:extLst>
              <a:ext uri="{FF2B5EF4-FFF2-40B4-BE49-F238E27FC236}">
                <a16:creationId xmlns:a16="http://schemas.microsoft.com/office/drawing/2014/main" id="{AA9C3F98-B91E-DA46-B5C1-FAB34D9CE7C3}"/>
              </a:ext>
            </a:extLst>
          </p:cNvPr>
          <p:cNvSpPr txBox="1"/>
          <p:nvPr/>
        </p:nvSpPr>
        <p:spPr>
          <a:xfrm>
            <a:off x="1591517" y="3358041"/>
            <a:ext cx="1789272" cy="276999"/>
          </a:xfrm>
          <a:prstGeom prst="rect">
            <a:avLst/>
          </a:prstGeom>
          <a:noFill/>
        </p:spPr>
        <p:txBody>
          <a:bodyPr wrap="none" rtlCol="0">
            <a:spAutoFit/>
          </a:bodyPr>
          <a:lstStyle/>
          <a:p>
            <a:r>
              <a:rPr lang="en-US" sz="1200">
                <a:solidFill>
                  <a:schemeClr val="tx1">
                    <a:lumMod val="75000"/>
                    <a:lumOff val="25000"/>
                  </a:schemeClr>
                </a:solidFill>
                <a:latin typeface="Poppins" pitchFamily="2" charset="77"/>
                <a:cs typeface="Poppins" pitchFamily="2" charset="77"/>
              </a:rPr>
              <a:t>Sit amet consectetur</a:t>
            </a:r>
          </a:p>
        </p:txBody>
      </p:sp>
      <p:sp>
        <p:nvSpPr>
          <p:cNvPr id="36" name="TextBox 35">
            <a:extLst>
              <a:ext uri="{FF2B5EF4-FFF2-40B4-BE49-F238E27FC236}">
                <a16:creationId xmlns:a16="http://schemas.microsoft.com/office/drawing/2014/main" id="{6B4B66FF-5E2F-524D-8711-DC0CB84C0FEA}"/>
              </a:ext>
            </a:extLst>
          </p:cNvPr>
          <p:cNvSpPr txBox="1"/>
          <p:nvPr/>
        </p:nvSpPr>
        <p:spPr>
          <a:xfrm>
            <a:off x="1591517" y="3810478"/>
            <a:ext cx="1258678" cy="276999"/>
          </a:xfrm>
          <a:prstGeom prst="rect">
            <a:avLst/>
          </a:prstGeom>
          <a:noFill/>
        </p:spPr>
        <p:txBody>
          <a:bodyPr wrap="none" rtlCol="0">
            <a:spAutoFit/>
          </a:bodyPr>
          <a:lstStyle/>
          <a:p>
            <a:r>
              <a:rPr lang="en-US" sz="1200">
                <a:solidFill>
                  <a:schemeClr val="tx1">
                    <a:lumMod val="75000"/>
                    <a:lumOff val="25000"/>
                  </a:schemeClr>
                </a:solidFill>
                <a:latin typeface="Poppins" pitchFamily="2" charset="77"/>
                <a:cs typeface="Poppins" pitchFamily="2" charset="77"/>
              </a:rPr>
              <a:t>Adipiscing elit</a:t>
            </a:r>
          </a:p>
        </p:txBody>
      </p:sp>
      <p:sp>
        <p:nvSpPr>
          <p:cNvPr id="37" name="TextBox 36">
            <a:extLst>
              <a:ext uri="{FF2B5EF4-FFF2-40B4-BE49-F238E27FC236}">
                <a16:creationId xmlns:a16="http://schemas.microsoft.com/office/drawing/2014/main" id="{2F23D026-F36C-A245-91B3-423E47FEB264}"/>
              </a:ext>
            </a:extLst>
          </p:cNvPr>
          <p:cNvSpPr txBox="1"/>
          <p:nvPr/>
        </p:nvSpPr>
        <p:spPr>
          <a:xfrm>
            <a:off x="2543247" y="4747052"/>
            <a:ext cx="782587" cy="276999"/>
          </a:xfrm>
          <a:prstGeom prst="rect">
            <a:avLst/>
          </a:prstGeom>
          <a:noFill/>
        </p:spPr>
        <p:txBody>
          <a:bodyPr wrap="none" rtlCol="0">
            <a:spAutoFit/>
          </a:bodyPr>
          <a:lstStyle/>
          <a:p>
            <a:r>
              <a:rPr lang="en-US" sz="1200">
                <a:solidFill>
                  <a:schemeClr val="tx1">
                    <a:lumMod val="75000"/>
                    <a:lumOff val="25000"/>
                  </a:schemeClr>
                </a:solidFill>
                <a:latin typeface="Poppins" pitchFamily="2" charset="77"/>
                <a:cs typeface="Poppins" pitchFamily="2" charset="77"/>
              </a:rPr>
              <a:t>/ Month</a:t>
            </a:r>
          </a:p>
        </p:txBody>
      </p:sp>
      <p:sp>
        <p:nvSpPr>
          <p:cNvPr id="29" name="Rounded Rectangle 28">
            <a:extLst>
              <a:ext uri="{FF2B5EF4-FFF2-40B4-BE49-F238E27FC236}">
                <a16:creationId xmlns:a16="http://schemas.microsoft.com/office/drawing/2014/main" id="{BDC4E59C-3886-F84E-AADA-64E5E1CD9A21}"/>
              </a:ext>
            </a:extLst>
          </p:cNvPr>
          <p:cNvSpPr/>
          <p:nvPr/>
        </p:nvSpPr>
        <p:spPr>
          <a:xfrm>
            <a:off x="1396787" y="5471726"/>
            <a:ext cx="2734839" cy="511195"/>
          </a:xfrm>
          <a:prstGeom prst="round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accent3">
                    <a:lumMod val="75000"/>
                  </a:schemeClr>
                </a:solidFill>
                <a:latin typeface="Poppins Medium" pitchFamily="2" charset="77"/>
                <a:cs typeface="Poppins Medium" pitchFamily="2" charset="77"/>
              </a:rPr>
              <a:t>Choose</a:t>
            </a:r>
          </a:p>
        </p:txBody>
      </p:sp>
      <p:sp>
        <p:nvSpPr>
          <p:cNvPr id="38" name="Rounded Rectangle 37">
            <a:extLst>
              <a:ext uri="{FF2B5EF4-FFF2-40B4-BE49-F238E27FC236}">
                <a16:creationId xmlns:a16="http://schemas.microsoft.com/office/drawing/2014/main" id="{0CD373AE-1DDE-2642-87B6-28828295A117}"/>
              </a:ext>
            </a:extLst>
          </p:cNvPr>
          <p:cNvSpPr/>
          <p:nvPr/>
        </p:nvSpPr>
        <p:spPr>
          <a:xfrm>
            <a:off x="4728580" y="5192884"/>
            <a:ext cx="2734839" cy="511195"/>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bg1"/>
                </a:solidFill>
                <a:latin typeface="Poppins Medium" pitchFamily="2" charset="77"/>
                <a:cs typeface="Poppins Medium" pitchFamily="2" charset="77"/>
              </a:rPr>
              <a:t>Choose</a:t>
            </a:r>
          </a:p>
        </p:txBody>
      </p:sp>
      <p:sp>
        <p:nvSpPr>
          <p:cNvPr id="39" name="TextBox 38">
            <a:extLst>
              <a:ext uri="{FF2B5EF4-FFF2-40B4-BE49-F238E27FC236}">
                <a16:creationId xmlns:a16="http://schemas.microsoft.com/office/drawing/2014/main" id="{22062DF1-E871-D544-BB49-D6F3F47228D7}"/>
              </a:ext>
            </a:extLst>
          </p:cNvPr>
          <p:cNvSpPr txBox="1"/>
          <p:nvPr/>
        </p:nvSpPr>
        <p:spPr>
          <a:xfrm>
            <a:off x="4725298" y="1850208"/>
            <a:ext cx="1125629" cy="338554"/>
          </a:xfrm>
          <a:prstGeom prst="rect">
            <a:avLst/>
          </a:prstGeom>
          <a:noFill/>
        </p:spPr>
        <p:txBody>
          <a:bodyPr wrap="none" rtlCol="0">
            <a:spAutoFit/>
          </a:bodyPr>
          <a:lstStyle/>
          <a:p>
            <a:r>
              <a:rPr lang="en-US" sz="1600">
                <a:solidFill>
                  <a:schemeClr val="bg1"/>
                </a:solidFill>
                <a:latin typeface="Poppins Medium" pitchFamily="2" charset="77"/>
                <a:cs typeface="Poppins Medium" pitchFamily="2" charset="77"/>
              </a:rPr>
              <a:t>Premium</a:t>
            </a:r>
          </a:p>
        </p:txBody>
      </p:sp>
      <p:sp>
        <p:nvSpPr>
          <p:cNvPr id="40" name="TextBox 39">
            <a:extLst>
              <a:ext uri="{FF2B5EF4-FFF2-40B4-BE49-F238E27FC236}">
                <a16:creationId xmlns:a16="http://schemas.microsoft.com/office/drawing/2014/main" id="{D6622345-A1D9-6348-BBA6-8A001C7D4FCC}"/>
              </a:ext>
            </a:extLst>
          </p:cNvPr>
          <p:cNvSpPr txBox="1"/>
          <p:nvPr/>
        </p:nvSpPr>
        <p:spPr>
          <a:xfrm>
            <a:off x="4859885" y="4312710"/>
            <a:ext cx="1226618" cy="584775"/>
          </a:xfrm>
          <a:prstGeom prst="rect">
            <a:avLst/>
          </a:prstGeom>
          <a:noFill/>
        </p:spPr>
        <p:txBody>
          <a:bodyPr wrap="none" rtlCol="0">
            <a:spAutoFit/>
          </a:bodyPr>
          <a:lstStyle/>
          <a:p>
            <a:r>
              <a:rPr lang="en-US" sz="3200" b="1">
                <a:solidFill>
                  <a:schemeClr val="bg1"/>
                </a:solidFill>
                <a:latin typeface="Poppins SemiBold" pitchFamily="2" charset="77"/>
                <a:cs typeface="Poppins SemiBold" pitchFamily="2" charset="77"/>
              </a:rPr>
              <a:t>$350</a:t>
            </a:r>
          </a:p>
        </p:txBody>
      </p:sp>
      <p:sp>
        <p:nvSpPr>
          <p:cNvPr id="44" name="TextBox 43">
            <a:extLst>
              <a:ext uri="{FF2B5EF4-FFF2-40B4-BE49-F238E27FC236}">
                <a16:creationId xmlns:a16="http://schemas.microsoft.com/office/drawing/2014/main" id="{165D5F45-84D0-FD4A-8651-90B3BCC6DBEB}"/>
              </a:ext>
            </a:extLst>
          </p:cNvPr>
          <p:cNvSpPr txBox="1"/>
          <p:nvPr/>
        </p:nvSpPr>
        <p:spPr>
          <a:xfrm>
            <a:off x="6075408" y="4480588"/>
            <a:ext cx="782587" cy="276999"/>
          </a:xfrm>
          <a:prstGeom prst="rect">
            <a:avLst/>
          </a:prstGeom>
          <a:noFill/>
        </p:spPr>
        <p:txBody>
          <a:bodyPr wrap="none" rtlCol="0">
            <a:spAutoFit/>
          </a:bodyPr>
          <a:lstStyle/>
          <a:p>
            <a:r>
              <a:rPr lang="en-US" sz="1200">
                <a:solidFill>
                  <a:schemeClr val="bg1"/>
                </a:solidFill>
                <a:latin typeface="Poppins" pitchFamily="2" charset="77"/>
                <a:cs typeface="Poppins" pitchFamily="2" charset="77"/>
              </a:rPr>
              <a:t>/ Month</a:t>
            </a:r>
          </a:p>
        </p:txBody>
      </p:sp>
      <p:sp>
        <p:nvSpPr>
          <p:cNvPr id="45" name="Oval 44">
            <a:extLst>
              <a:ext uri="{FF2B5EF4-FFF2-40B4-BE49-F238E27FC236}">
                <a16:creationId xmlns:a16="http://schemas.microsoft.com/office/drawing/2014/main" id="{F1EDB792-DDE3-A14D-B253-48F9F6C353EB}"/>
              </a:ext>
            </a:extLst>
          </p:cNvPr>
          <p:cNvSpPr/>
          <p:nvPr/>
        </p:nvSpPr>
        <p:spPr>
          <a:xfrm>
            <a:off x="1500085" y="3004637"/>
            <a:ext cx="90100" cy="901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EDC5E120-5393-2C41-97DF-12101FBA4827}"/>
              </a:ext>
            </a:extLst>
          </p:cNvPr>
          <p:cNvSpPr/>
          <p:nvPr/>
        </p:nvSpPr>
        <p:spPr>
          <a:xfrm>
            <a:off x="1500085" y="3450038"/>
            <a:ext cx="90100" cy="901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93123D95-ADE7-B34E-AC89-4617949417C5}"/>
              </a:ext>
            </a:extLst>
          </p:cNvPr>
          <p:cNvSpPr/>
          <p:nvPr/>
        </p:nvSpPr>
        <p:spPr>
          <a:xfrm>
            <a:off x="1500085" y="3903236"/>
            <a:ext cx="90100" cy="901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a:extLst>
              <a:ext uri="{FF2B5EF4-FFF2-40B4-BE49-F238E27FC236}">
                <a16:creationId xmlns:a16="http://schemas.microsoft.com/office/drawing/2014/main" id="{D5D13305-F460-2445-8E93-97A2629585A9}"/>
              </a:ext>
            </a:extLst>
          </p:cNvPr>
          <p:cNvSpPr txBox="1"/>
          <p:nvPr/>
        </p:nvSpPr>
        <p:spPr>
          <a:xfrm>
            <a:off x="4816730" y="2345661"/>
            <a:ext cx="1619354" cy="276999"/>
          </a:xfrm>
          <a:prstGeom prst="rect">
            <a:avLst/>
          </a:prstGeom>
          <a:noFill/>
        </p:spPr>
        <p:txBody>
          <a:bodyPr wrap="none" rtlCol="0">
            <a:spAutoFit/>
          </a:bodyPr>
          <a:lstStyle/>
          <a:p>
            <a:r>
              <a:rPr lang="en-US" sz="1200">
                <a:solidFill>
                  <a:schemeClr val="bg1"/>
                </a:solidFill>
                <a:latin typeface="Poppins" pitchFamily="2" charset="77"/>
                <a:cs typeface="Poppins" pitchFamily="2" charset="77"/>
              </a:rPr>
              <a:t>Lorem ipsum dolor</a:t>
            </a:r>
          </a:p>
        </p:txBody>
      </p:sp>
      <p:sp>
        <p:nvSpPr>
          <p:cNvPr id="49" name="TextBox 48">
            <a:extLst>
              <a:ext uri="{FF2B5EF4-FFF2-40B4-BE49-F238E27FC236}">
                <a16:creationId xmlns:a16="http://schemas.microsoft.com/office/drawing/2014/main" id="{3E9F9FA1-1629-0648-9DFC-F32D5F15384E}"/>
              </a:ext>
            </a:extLst>
          </p:cNvPr>
          <p:cNvSpPr txBox="1"/>
          <p:nvPr/>
        </p:nvSpPr>
        <p:spPr>
          <a:xfrm>
            <a:off x="4816730" y="2792514"/>
            <a:ext cx="1789272" cy="276999"/>
          </a:xfrm>
          <a:prstGeom prst="rect">
            <a:avLst/>
          </a:prstGeom>
          <a:noFill/>
        </p:spPr>
        <p:txBody>
          <a:bodyPr wrap="none" rtlCol="0">
            <a:spAutoFit/>
          </a:bodyPr>
          <a:lstStyle/>
          <a:p>
            <a:r>
              <a:rPr lang="en-US" sz="1200">
                <a:solidFill>
                  <a:schemeClr val="bg1"/>
                </a:solidFill>
                <a:latin typeface="Poppins" pitchFamily="2" charset="77"/>
                <a:cs typeface="Poppins" pitchFamily="2" charset="77"/>
              </a:rPr>
              <a:t>Sit amet consectetur</a:t>
            </a:r>
          </a:p>
        </p:txBody>
      </p:sp>
      <p:sp>
        <p:nvSpPr>
          <p:cNvPr id="50" name="TextBox 49">
            <a:extLst>
              <a:ext uri="{FF2B5EF4-FFF2-40B4-BE49-F238E27FC236}">
                <a16:creationId xmlns:a16="http://schemas.microsoft.com/office/drawing/2014/main" id="{DEA610CD-0163-B747-8600-D2EA19273343}"/>
              </a:ext>
            </a:extLst>
          </p:cNvPr>
          <p:cNvSpPr txBox="1"/>
          <p:nvPr/>
        </p:nvSpPr>
        <p:spPr>
          <a:xfrm>
            <a:off x="4816730" y="3244951"/>
            <a:ext cx="1258678" cy="276999"/>
          </a:xfrm>
          <a:prstGeom prst="rect">
            <a:avLst/>
          </a:prstGeom>
          <a:noFill/>
        </p:spPr>
        <p:txBody>
          <a:bodyPr wrap="none" rtlCol="0">
            <a:spAutoFit/>
          </a:bodyPr>
          <a:lstStyle/>
          <a:p>
            <a:r>
              <a:rPr lang="en-US" sz="1200">
                <a:solidFill>
                  <a:schemeClr val="bg1"/>
                </a:solidFill>
                <a:latin typeface="Poppins" pitchFamily="2" charset="77"/>
                <a:cs typeface="Poppins" pitchFamily="2" charset="77"/>
              </a:rPr>
              <a:t>Adipiscing elit</a:t>
            </a:r>
          </a:p>
        </p:txBody>
      </p:sp>
      <p:sp>
        <p:nvSpPr>
          <p:cNvPr id="51" name="Oval 50">
            <a:extLst>
              <a:ext uri="{FF2B5EF4-FFF2-40B4-BE49-F238E27FC236}">
                <a16:creationId xmlns:a16="http://schemas.microsoft.com/office/drawing/2014/main" id="{66DCA725-0C45-3C4F-B234-217C8BBE9E24}"/>
              </a:ext>
            </a:extLst>
          </p:cNvPr>
          <p:cNvSpPr/>
          <p:nvPr/>
        </p:nvSpPr>
        <p:spPr>
          <a:xfrm>
            <a:off x="4725298" y="2439110"/>
            <a:ext cx="90100" cy="901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7A9D0492-920B-A14C-BA22-98C08BFA4E69}"/>
              </a:ext>
            </a:extLst>
          </p:cNvPr>
          <p:cNvSpPr/>
          <p:nvPr/>
        </p:nvSpPr>
        <p:spPr>
          <a:xfrm>
            <a:off x="4725298" y="2884511"/>
            <a:ext cx="90100" cy="901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03C20FCF-B8C3-A647-8D67-8AAE717D69A1}"/>
              </a:ext>
            </a:extLst>
          </p:cNvPr>
          <p:cNvSpPr/>
          <p:nvPr/>
        </p:nvSpPr>
        <p:spPr>
          <a:xfrm>
            <a:off x="4725298" y="3337709"/>
            <a:ext cx="90100" cy="901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a:extLst>
              <a:ext uri="{FF2B5EF4-FFF2-40B4-BE49-F238E27FC236}">
                <a16:creationId xmlns:a16="http://schemas.microsoft.com/office/drawing/2014/main" id="{BB00591E-2F0A-9645-B781-11BF14B5ECE9}"/>
              </a:ext>
            </a:extLst>
          </p:cNvPr>
          <p:cNvSpPr txBox="1"/>
          <p:nvPr/>
        </p:nvSpPr>
        <p:spPr>
          <a:xfrm>
            <a:off x="4816730" y="3692336"/>
            <a:ext cx="1258678" cy="276999"/>
          </a:xfrm>
          <a:prstGeom prst="rect">
            <a:avLst/>
          </a:prstGeom>
          <a:noFill/>
        </p:spPr>
        <p:txBody>
          <a:bodyPr wrap="none" rtlCol="0">
            <a:spAutoFit/>
          </a:bodyPr>
          <a:lstStyle/>
          <a:p>
            <a:r>
              <a:rPr lang="en-US" sz="1200">
                <a:solidFill>
                  <a:schemeClr val="bg1"/>
                </a:solidFill>
                <a:latin typeface="Poppins" pitchFamily="2" charset="77"/>
                <a:cs typeface="Poppins" pitchFamily="2" charset="77"/>
              </a:rPr>
              <a:t>Adipiscing elit</a:t>
            </a:r>
          </a:p>
        </p:txBody>
      </p:sp>
      <p:sp>
        <p:nvSpPr>
          <p:cNvPr id="55" name="Oval 54">
            <a:extLst>
              <a:ext uri="{FF2B5EF4-FFF2-40B4-BE49-F238E27FC236}">
                <a16:creationId xmlns:a16="http://schemas.microsoft.com/office/drawing/2014/main" id="{E5EAA7C5-DB5F-FE4A-8BA8-35704C389D9B}"/>
              </a:ext>
            </a:extLst>
          </p:cNvPr>
          <p:cNvSpPr/>
          <p:nvPr/>
        </p:nvSpPr>
        <p:spPr>
          <a:xfrm>
            <a:off x="4725298" y="3785094"/>
            <a:ext cx="90100" cy="901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a:extLst>
              <a:ext uri="{FF2B5EF4-FFF2-40B4-BE49-F238E27FC236}">
                <a16:creationId xmlns:a16="http://schemas.microsoft.com/office/drawing/2014/main" id="{1863A36E-2768-D24C-AB6F-713C162A026D}"/>
              </a:ext>
            </a:extLst>
          </p:cNvPr>
          <p:cNvSpPr txBox="1"/>
          <p:nvPr/>
        </p:nvSpPr>
        <p:spPr>
          <a:xfrm>
            <a:off x="7944513" y="2421238"/>
            <a:ext cx="1111202" cy="338554"/>
          </a:xfrm>
          <a:prstGeom prst="rect">
            <a:avLst/>
          </a:prstGeom>
          <a:noFill/>
        </p:spPr>
        <p:txBody>
          <a:bodyPr wrap="none" rtlCol="0">
            <a:spAutoFit/>
          </a:bodyPr>
          <a:lstStyle/>
          <a:p>
            <a:pPr algn="ctr"/>
            <a:r>
              <a:rPr lang="en-US" sz="1600">
                <a:solidFill>
                  <a:schemeClr val="tx1">
                    <a:lumMod val="85000"/>
                    <a:lumOff val="15000"/>
                  </a:schemeClr>
                </a:solidFill>
                <a:latin typeface="Poppins Medium" pitchFamily="2" charset="77"/>
                <a:cs typeface="Poppins Medium" pitchFamily="2" charset="77"/>
              </a:rPr>
              <a:t>Platinum</a:t>
            </a:r>
          </a:p>
        </p:txBody>
      </p:sp>
      <p:sp>
        <p:nvSpPr>
          <p:cNvPr id="57" name="TextBox 56">
            <a:extLst>
              <a:ext uri="{FF2B5EF4-FFF2-40B4-BE49-F238E27FC236}">
                <a16:creationId xmlns:a16="http://schemas.microsoft.com/office/drawing/2014/main" id="{40D54BA4-71D6-9847-8649-9DD7049E3225}"/>
              </a:ext>
            </a:extLst>
          </p:cNvPr>
          <p:cNvSpPr txBox="1"/>
          <p:nvPr/>
        </p:nvSpPr>
        <p:spPr>
          <a:xfrm>
            <a:off x="8124851" y="4568459"/>
            <a:ext cx="1226618" cy="584775"/>
          </a:xfrm>
          <a:prstGeom prst="rect">
            <a:avLst/>
          </a:prstGeom>
          <a:noFill/>
        </p:spPr>
        <p:txBody>
          <a:bodyPr wrap="none" rtlCol="0">
            <a:spAutoFit/>
          </a:bodyPr>
          <a:lstStyle/>
          <a:p>
            <a:r>
              <a:rPr lang="en-US" sz="3200" b="1">
                <a:solidFill>
                  <a:srgbClr val="001132"/>
                </a:solidFill>
                <a:latin typeface="Poppins SemiBold" pitchFamily="2" charset="77"/>
                <a:cs typeface="Poppins SemiBold" pitchFamily="2" charset="77"/>
              </a:rPr>
              <a:t>$385</a:t>
            </a:r>
          </a:p>
        </p:txBody>
      </p:sp>
      <p:sp>
        <p:nvSpPr>
          <p:cNvPr id="58" name="TextBox 57">
            <a:extLst>
              <a:ext uri="{FF2B5EF4-FFF2-40B4-BE49-F238E27FC236}">
                <a16:creationId xmlns:a16="http://schemas.microsoft.com/office/drawing/2014/main" id="{7AF60716-DC73-6544-AC83-E0B620797F42}"/>
              </a:ext>
            </a:extLst>
          </p:cNvPr>
          <p:cNvSpPr txBox="1"/>
          <p:nvPr/>
        </p:nvSpPr>
        <p:spPr>
          <a:xfrm>
            <a:off x="8323058" y="2911188"/>
            <a:ext cx="1619354" cy="276999"/>
          </a:xfrm>
          <a:prstGeom prst="rect">
            <a:avLst/>
          </a:prstGeom>
          <a:noFill/>
        </p:spPr>
        <p:txBody>
          <a:bodyPr wrap="none" rtlCol="0">
            <a:spAutoFit/>
          </a:bodyPr>
          <a:lstStyle/>
          <a:p>
            <a:r>
              <a:rPr lang="en-US" sz="1200">
                <a:solidFill>
                  <a:schemeClr val="tx1">
                    <a:lumMod val="75000"/>
                    <a:lumOff val="25000"/>
                  </a:schemeClr>
                </a:solidFill>
                <a:latin typeface="Poppins" pitchFamily="2" charset="77"/>
                <a:cs typeface="Poppins" pitchFamily="2" charset="77"/>
              </a:rPr>
              <a:t>Lorem ipsum dolor</a:t>
            </a:r>
          </a:p>
        </p:txBody>
      </p:sp>
      <p:sp>
        <p:nvSpPr>
          <p:cNvPr id="59" name="TextBox 58">
            <a:extLst>
              <a:ext uri="{FF2B5EF4-FFF2-40B4-BE49-F238E27FC236}">
                <a16:creationId xmlns:a16="http://schemas.microsoft.com/office/drawing/2014/main" id="{34B1487C-61BD-EF47-A4D4-69A0B66116A6}"/>
              </a:ext>
            </a:extLst>
          </p:cNvPr>
          <p:cNvSpPr txBox="1"/>
          <p:nvPr/>
        </p:nvSpPr>
        <p:spPr>
          <a:xfrm>
            <a:off x="8323058" y="3358041"/>
            <a:ext cx="1789272" cy="276999"/>
          </a:xfrm>
          <a:prstGeom prst="rect">
            <a:avLst/>
          </a:prstGeom>
          <a:noFill/>
        </p:spPr>
        <p:txBody>
          <a:bodyPr wrap="none" rtlCol="0">
            <a:spAutoFit/>
          </a:bodyPr>
          <a:lstStyle/>
          <a:p>
            <a:r>
              <a:rPr lang="en-US" sz="1200">
                <a:solidFill>
                  <a:schemeClr val="tx1">
                    <a:lumMod val="75000"/>
                    <a:lumOff val="25000"/>
                  </a:schemeClr>
                </a:solidFill>
                <a:latin typeface="Poppins" pitchFamily="2" charset="77"/>
                <a:cs typeface="Poppins" pitchFamily="2" charset="77"/>
              </a:rPr>
              <a:t>Sit amet consectetur</a:t>
            </a:r>
          </a:p>
        </p:txBody>
      </p:sp>
      <p:sp>
        <p:nvSpPr>
          <p:cNvPr id="60" name="TextBox 59">
            <a:extLst>
              <a:ext uri="{FF2B5EF4-FFF2-40B4-BE49-F238E27FC236}">
                <a16:creationId xmlns:a16="http://schemas.microsoft.com/office/drawing/2014/main" id="{45ED958E-CC4C-1C43-AC92-DE40E5463A3A}"/>
              </a:ext>
            </a:extLst>
          </p:cNvPr>
          <p:cNvSpPr txBox="1"/>
          <p:nvPr/>
        </p:nvSpPr>
        <p:spPr>
          <a:xfrm>
            <a:off x="8323058" y="3810478"/>
            <a:ext cx="1258678" cy="276999"/>
          </a:xfrm>
          <a:prstGeom prst="rect">
            <a:avLst/>
          </a:prstGeom>
          <a:noFill/>
        </p:spPr>
        <p:txBody>
          <a:bodyPr wrap="none" rtlCol="0">
            <a:spAutoFit/>
          </a:bodyPr>
          <a:lstStyle/>
          <a:p>
            <a:r>
              <a:rPr lang="en-US" sz="1200">
                <a:solidFill>
                  <a:schemeClr val="tx1">
                    <a:lumMod val="75000"/>
                    <a:lumOff val="25000"/>
                  </a:schemeClr>
                </a:solidFill>
                <a:latin typeface="Poppins" pitchFamily="2" charset="77"/>
                <a:cs typeface="Poppins" pitchFamily="2" charset="77"/>
              </a:rPr>
              <a:t>Adipiscing elit</a:t>
            </a:r>
          </a:p>
        </p:txBody>
      </p:sp>
      <p:sp>
        <p:nvSpPr>
          <p:cNvPr id="61" name="TextBox 60">
            <a:extLst>
              <a:ext uri="{FF2B5EF4-FFF2-40B4-BE49-F238E27FC236}">
                <a16:creationId xmlns:a16="http://schemas.microsoft.com/office/drawing/2014/main" id="{B0CF34D5-F481-B841-AF59-F813AD861625}"/>
              </a:ext>
            </a:extLst>
          </p:cNvPr>
          <p:cNvSpPr txBox="1"/>
          <p:nvPr/>
        </p:nvSpPr>
        <p:spPr>
          <a:xfrm>
            <a:off x="9345853" y="4747052"/>
            <a:ext cx="782587" cy="276999"/>
          </a:xfrm>
          <a:prstGeom prst="rect">
            <a:avLst/>
          </a:prstGeom>
          <a:noFill/>
        </p:spPr>
        <p:txBody>
          <a:bodyPr wrap="none" rtlCol="0">
            <a:spAutoFit/>
          </a:bodyPr>
          <a:lstStyle/>
          <a:p>
            <a:r>
              <a:rPr lang="en-US" sz="1200">
                <a:solidFill>
                  <a:schemeClr val="tx1">
                    <a:lumMod val="75000"/>
                    <a:lumOff val="25000"/>
                  </a:schemeClr>
                </a:solidFill>
                <a:latin typeface="Poppins" pitchFamily="2" charset="77"/>
                <a:cs typeface="Poppins" pitchFamily="2" charset="77"/>
              </a:rPr>
              <a:t>/ Month</a:t>
            </a:r>
          </a:p>
        </p:txBody>
      </p:sp>
      <p:sp>
        <p:nvSpPr>
          <p:cNvPr id="62" name="Rounded Rectangle 61">
            <a:extLst>
              <a:ext uri="{FF2B5EF4-FFF2-40B4-BE49-F238E27FC236}">
                <a16:creationId xmlns:a16="http://schemas.microsoft.com/office/drawing/2014/main" id="{CC5C7DDC-E397-1C47-BDC8-9BEDF60E3681}"/>
              </a:ext>
            </a:extLst>
          </p:cNvPr>
          <p:cNvSpPr/>
          <p:nvPr/>
        </p:nvSpPr>
        <p:spPr>
          <a:xfrm>
            <a:off x="8128328" y="5471726"/>
            <a:ext cx="2734839" cy="511195"/>
          </a:xfrm>
          <a:prstGeom prst="round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accent3">
                    <a:lumMod val="75000"/>
                  </a:schemeClr>
                </a:solidFill>
                <a:latin typeface="Poppins Medium" pitchFamily="2" charset="77"/>
                <a:cs typeface="Poppins Medium" pitchFamily="2" charset="77"/>
              </a:rPr>
              <a:t>Choose</a:t>
            </a:r>
          </a:p>
        </p:txBody>
      </p:sp>
      <p:sp>
        <p:nvSpPr>
          <p:cNvPr id="63" name="Oval 62">
            <a:extLst>
              <a:ext uri="{FF2B5EF4-FFF2-40B4-BE49-F238E27FC236}">
                <a16:creationId xmlns:a16="http://schemas.microsoft.com/office/drawing/2014/main" id="{A593F953-25DD-D449-B4F1-A5BCF6284BF7}"/>
              </a:ext>
            </a:extLst>
          </p:cNvPr>
          <p:cNvSpPr/>
          <p:nvPr/>
        </p:nvSpPr>
        <p:spPr>
          <a:xfrm>
            <a:off x="8231626" y="3004637"/>
            <a:ext cx="90100" cy="901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BFB761FE-C904-D141-B89B-861DE7F708D4}"/>
              </a:ext>
            </a:extLst>
          </p:cNvPr>
          <p:cNvSpPr/>
          <p:nvPr/>
        </p:nvSpPr>
        <p:spPr>
          <a:xfrm>
            <a:off x="8231626" y="3450038"/>
            <a:ext cx="90100" cy="901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9C7674D9-13E8-BE44-B6C4-D516FB7F1E8F}"/>
              </a:ext>
            </a:extLst>
          </p:cNvPr>
          <p:cNvSpPr/>
          <p:nvPr/>
        </p:nvSpPr>
        <p:spPr>
          <a:xfrm>
            <a:off x="8231626" y="3903236"/>
            <a:ext cx="90100" cy="901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6" name="Group 65">
            <a:extLst>
              <a:ext uri="{FF2B5EF4-FFF2-40B4-BE49-F238E27FC236}">
                <a16:creationId xmlns:a16="http://schemas.microsoft.com/office/drawing/2014/main" id="{75FB5FA1-B32B-234E-8F0C-086A36122C36}"/>
              </a:ext>
            </a:extLst>
          </p:cNvPr>
          <p:cNvGrpSpPr/>
          <p:nvPr/>
        </p:nvGrpSpPr>
        <p:grpSpPr>
          <a:xfrm rot="20096328">
            <a:off x="-647447" y="1466508"/>
            <a:ext cx="3001893" cy="818452"/>
            <a:chOff x="5030766" y="2767361"/>
            <a:chExt cx="4331203" cy="1796614"/>
          </a:xfrm>
        </p:grpSpPr>
        <p:sp>
          <p:nvSpPr>
            <p:cNvPr id="67" name="Rounded Rectangle 66">
              <a:extLst>
                <a:ext uri="{FF2B5EF4-FFF2-40B4-BE49-F238E27FC236}">
                  <a16:creationId xmlns:a16="http://schemas.microsoft.com/office/drawing/2014/main" id="{B54B4C78-B91C-A944-8ACE-F3A6622F760A}"/>
                </a:ext>
              </a:extLst>
            </p:cNvPr>
            <p:cNvSpPr/>
            <p:nvPr/>
          </p:nvSpPr>
          <p:spPr>
            <a:xfrm>
              <a:off x="5707393" y="2767361"/>
              <a:ext cx="2061339" cy="344838"/>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ounded Rectangle 67">
              <a:extLst>
                <a:ext uri="{FF2B5EF4-FFF2-40B4-BE49-F238E27FC236}">
                  <a16:creationId xmlns:a16="http://schemas.microsoft.com/office/drawing/2014/main" id="{B5180FFF-7A73-C24C-B144-64260393B839}"/>
                </a:ext>
              </a:extLst>
            </p:cNvPr>
            <p:cNvSpPr/>
            <p:nvPr/>
          </p:nvSpPr>
          <p:spPr>
            <a:xfrm>
              <a:off x="5030766" y="3256581"/>
              <a:ext cx="2061339" cy="344838"/>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ounded Rectangle 68">
              <a:extLst>
                <a:ext uri="{FF2B5EF4-FFF2-40B4-BE49-F238E27FC236}">
                  <a16:creationId xmlns:a16="http://schemas.microsoft.com/office/drawing/2014/main" id="{8BE54A9B-7460-1D45-B479-17F09A3A7551}"/>
                </a:ext>
              </a:extLst>
            </p:cNvPr>
            <p:cNvSpPr/>
            <p:nvPr/>
          </p:nvSpPr>
          <p:spPr>
            <a:xfrm>
              <a:off x="7300629" y="3256581"/>
              <a:ext cx="2061339" cy="344838"/>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ounded Rectangle 69">
              <a:extLst>
                <a:ext uri="{FF2B5EF4-FFF2-40B4-BE49-F238E27FC236}">
                  <a16:creationId xmlns:a16="http://schemas.microsoft.com/office/drawing/2014/main" id="{D8C44635-D048-FD4E-BBDC-EDF158FBA97A}"/>
                </a:ext>
              </a:extLst>
            </p:cNvPr>
            <p:cNvSpPr/>
            <p:nvPr/>
          </p:nvSpPr>
          <p:spPr>
            <a:xfrm>
              <a:off x="8175812" y="3745801"/>
              <a:ext cx="884942" cy="344838"/>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ounded Rectangle 70">
              <a:extLst>
                <a:ext uri="{FF2B5EF4-FFF2-40B4-BE49-F238E27FC236}">
                  <a16:creationId xmlns:a16="http://schemas.microsoft.com/office/drawing/2014/main" id="{5EBD741F-1FE7-674C-8F2B-F0694F184E46}"/>
                </a:ext>
              </a:extLst>
            </p:cNvPr>
            <p:cNvSpPr/>
            <p:nvPr/>
          </p:nvSpPr>
          <p:spPr>
            <a:xfrm>
              <a:off x="5852160" y="3745801"/>
              <a:ext cx="2143587" cy="344838"/>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ounded Rectangle 71">
              <a:extLst>
                <a:ext uri="{FF2B5EF4-FFF2-40B4-BE49-F238E27FC236}">
                  <a16:creationId xmlns:a16="http://schemas.microsoft.com/office/drawing/2014/main" id="{25A9EA6C-BAA8-0248-B636-66DF0F063234}"/>
                </a:ext>
              </a:extLst>
            </p:cNvPr>
            <p:cNvSpPr/>
            <p:nvPr/>
          </p:nvSpPr>
          <p:spPr>
            <a:xfrm>
              <a:off x="5519459" y="4219138"/>
              <a:ext cx="1218603" cy="344838"/>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1" name="Group 80">
            <a:extLst>
              <a:ext uri="{FF2B5EF4-FFF2-40B4-BE49-F238E27FC236}">
                <a16:creationId xmlns:a16="http://schemas.microsoft.com/office/drawing/2014/main" id="{FFA9D223-5542-4E4C-AC26-005914B906AD}"/>
              </a:ext>
            </a:extLst>
          </p:cNvPr>
          <p:cNvGrpSpPr/>
          <p:nvPr/>
        </p:nvGrpSpPr>
        <p:grpSpPr>
          <a:xfrm rot="20096328">
            <a:off x="10623680" y="2480302"/>
            <a:ext cx="1688406" cy="808419"/>
            <a:chOff x="5030766" y="2767361"/>
            <a:chExt cx="4331203" cy="1796614"/>
          </a:xfrm>
        </p:grpSpPr>
        <p:sp>
          <p:nvSpPr>
            <p:cNvPr id="82" name="Rounded Rectangle 81">
              <a:extLst>
                <a:ext uri="{FF2B5EF4-FFF2-40B4-BE49-F238E27FC236}">
                  <a16:creationId xmlns:a16="http://schemas.microsoft.com/office/drawing/2014/main" id="{A5691609-39AE-EC4F-84EA-862D31CAFF51}"/>
                </a:ext>
              </a:extLst>
            </p:cNvPr>
            <p:cNvSpPr/>
            <p:nvPr/>
          </p:nvSpPr>
          <p:spPr>
            <a:xfrm>
              <a:off x="5707393" y="2767361"/>
              <a:ext cx="2061339" cy="344838"/>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ounded Rectangle 82">
              <a:extLst>
                <a:ext uri="{FF2B5EF4-FFF2-40B4-BE49-F238E27FC236}">
                  <a16:creationId xmlns:a16="http://schemas.microsoft.com/office/drawing/2014/main" id="{F733744F-3474-DF4B-8B2B-638C7D021119}"/>
                </a:ext>
              </a:extLst>
            </p:cNvPr>
            <p:cNvSpPr/>
            <p:nvPr/>
          </p:nvSpPr>
          <p:spPr>
            <a:xfrm>
              <a:off x="5030766" y="3256581"/>
              <a:ext cx="2061339" cy="344838"/>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ounded Rectangle 83">
              <a:extLst>
                <a:ext uri="{FF2B5EF4-FFF2-40B4-BE49-F238E27FC236}">
                  <a16:creationId xmlns:a16="http://schemas.microsoft.com/office/drawing/2014/main" id="{5D7DFDAE-A98F-D24D-B1AA-6F33F071E13B}"/>
                </a:ext>
              </a:extLst>
            </p:cNvPr>
            <p:cNvSpPr/>
            <p:nvPr/>
          </p:nvSpPr>
          <p:spPr>
            <a:xfrm>
              <a:off x="7300629" y="3256581"/>
              <a:ext cx="2061339" cy="344838"/>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ounded Rectangle 84">
              <a:extLst>
                <a:ext uri="{FF2B5EF4-FFF2-40B4-BE49-F238E27FC236}">
                  <a16:creationId xmlns:a16="http://schemas.microsoft.com/office/drawing/2014/main" id="{1818329C-18F5-9C4E-B3D1-563AC363B9F7}"/>
                </a:ext>
              </a:extLst>
            </p:cNvPr>
            <p:cNvSpPr/>
            <p:nvPr/>
          </p:nvSpPr>
          <p:spPr>
            <a:xfrm>
              <a:off x="8175812" y="3745801"/>
              <a:ext cx="884942" cy="344838"/>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ounded Rectangle 85">
              <a:extLst>
                <a:ext uri="{FF2B5EF4-FFF2-40B4-BE49-F238E27FC236}">
                  <a16:creationId xmlns:a16="http://schemas.microsoft.com/office/drawing/2014/main" id="{87B1B5F5-6334-D449-B011-8265998E950F}"/>
                </a:ext>
              </a:extLst>
            </p:cNvPr>
            <p:cNvSpPr/>
            <p:nvPr/>
          </p:nvSpPr>
          <p:spPr>
            <a:xfrm>
              <a:off x="5852160" y="3745801"/>
              <a:ext cx="2143587" cy="344838"/>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ounded Rectangle 86">
              <a:extLst>
                <a:ext uri="{FF2B5EF4-FFF2-40B4-BE49-F238E27FC236}">
                  <a16:creationId xmlns:a16="http://schemas.microsoft.com/office/drawing/2014/main" id="{08E506CC-9D0E-5849-9E57-6C7CBCF94869}"/>
                </a:ext>
              </a:extLst>
            </p:cNvPr>
            <p:cNvSpPr/>
            <p:nvPr/>
          </p:nvSpPr>
          <p:spPr>
            <a:xfrm>
              <a:off x="5519459" y="4219138"/>
              <a:ext cx="1218603" cy="344838"/>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5590328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Graphic 2">
            <a:extLst>
              <a:ext uri="{FF2B5EF4-FFF2-40B4-BE49-F238E27FC236}">
                <a16:creationId xmlns:a16="http://schemas.microsoft.com/office/drawing/2014/main" id="{CB98731E-DD69-824A-8B62-FE23C7B1F1F3}"/>
              </a:ext>
            </a:extLst>
          </p:cNvPr>
          <p:cNvSpPr/>
          <p:nvPr/>
        </p:nvSpPr>
        <p:spPr>
          <a:xfrm>
            <a:off x="-2614" y="0"/>
            <a:ext cx="2860441" cy="4081346"/>
          </a:xfrm>
          <a:custGeom>
            <a:avLst/>
            <a:gdLst>
              <a:gd name="connsiteX0" fmla="*/ 3425709 w 3985377"/>
              <a:gd name="connsiteY0" fmla="*/ 1487606 h 5686431"/>
              <a:gd name="connsiteX1" fmla="*/ 3829353 w 3985377"/>
              <a:gd name="connsiteY1" fmla="*/ 0 h 5686431"/>
              <a:gd name="connsiteX2" fmla="*/ 0 w 3985377"/>
              <a:gd name="connsiteY2" fmla="*/ 0 h 5686431"/>
              <a:gd name="connsiteX3" fmla="*/ 0 w 3985377"/>
              <a:gd name="connsiteY3" fmla="*/ 5655710 h 5686431"/>
              <a:gd name="connsiteX4" fmla="*/ 1590007 w 3985377"/>
              <a:gd name="connsiteY4" fmla="*/ 4262834 h 5686431"/>
              <a:gd name="connsiteX5" fmla="*/ 3425709 w 3985377"/>
              <a:gd name="connsiteY5" fmla="*/ 1487606 h 5686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85377" h="5686431">
                <a:moveTo>
                  <a:pt x="3425709" y="1487606"/>
                </a:moveTo>
                <a:cubicBezTo>
                  <a:pt x="4183858" y="1044131"/>
                  <a:pt x="4010698" y="311087"/>
                  <a:pt x="3829353" y="0"/>
                </a:cubicBezTo>
                <a:lnTo>
                  <a:pt x="0" y="0"/>
                </a:lnTo>
                <a:lnTo>
                  <a:pt x="0" y="5655710"/>
                </a:lnTo>
                <a:cubicBezTo>
                  <a:pt x="647001" y="5765646"/>
                  <a:pt x="1870802" y="5640975"/>
                  <a:pt x="1590007" y="4262834"/>
                </a:cubicBezTo>
                <a:cubicBezTo>
                  <a:pt x="1239012" y="2540158"/>
                  <a:pt x="2478023" y="2041950"/>
                  <a:pt x="3425709" y="1487606"/>
                </a:cubicBezTo>
                <a:close/>
              </a:path>
            </a:pathLst>
          </a:custGeom>
          <a:solidFill>
            <a:schemeClr val="accent1">
              <a:lumMod val="20000"/>
              <a:lumOff val="80000"/>
            </a:schemeClr>
          </a:solidFill>
          <a:ln w="7010" cap="flat">
            <a:noFill/>
            <a:prstDash val="solid"/>
            <a:miter/>
          </a:ln>
        </p:spPr>
        <p:txBody>
          <a:bodyPr rtlCol="0" anchor="ctr"/>
          <a:lstStyle/>
          <a:p>
            <a:endParaRPr lang="en-US"/>
          </a:p>
        </p:txBody>
      </p:sp>
      <p:sp>
        <p:nvSpPr>
          <p:cNvPr id="4" name="TextBox 3">
            <a:extLst>
              <a:ext uri="{FF2B5EF4-FFF2-40B4-BE49-F238E27FC236}">
                <a16:creationId xmlns:a16="http://schemas.microsoft.com/office/drawing/2014/main" id="{F8B2633A-F53C-8742-ABB9-588644AF52D0}"/>
              </a:ext>
            </a:extLst>
          </p:cNvPr>
          <p:cNvSpPr txBox="1"/>
          <p:nvPr/>
        </p:nvSpPr>
        <p:spPr>
          <a:xfrm>
            <a:off x="2492289" y="2680034"/>
            <a:ext cx="7207422" cy="1569660"/>
          </a:xfrm>
          <a:prstGeom prst="rect">
            <a:avLst/>
          </a:prstGeom>
          <a:noFill/>
        </p:spPr>
        <p:txBody>
          <a:bodyPr wrap="none" rtlCol="0">
            <a:spAutoFit/>
          </a:bodyPr>
          <a:lstStyle/>
          <a:p>
            <a:pPr algn="ctr"/>
            <a:r>
              <a:rPr lang="en-US" sz="9600">
                <a:latin typeface="Koh Santepheap" pitchFamily="2" charset="0"/>
                <a:cs typeface="Koh Santepheap" pitchFamily="2" charset="0"/>
              </a:rPr>
              <a:t>Break SLide</a:t>
            </a:r>
          </a:p>
        </p:txBody>
      </p:sp>
      <p:sp>
        <p:nvSpPr>
          <p:cNvPr id="5" name="TextBox 4">
            <a:extLst>
              <a:ext uri="{FF2B5EF4-FFF2-40B4-BE49-F238E27FC236}">
                <a16:creationId xmlns:a16="http://schemas.microsoft.com/office/drawing/2014/main" id="{5A9F8ADA-129E-8044-9D26-78039E85BD11}"/>
              </a:ext>
            </a:extLst>
          </p:cNvPr>
          <p:cNvSpPr txBox="1"/>
          <p:nvPr/>
        </p:nvSpPr>
        <p:spPr>
          <a:xfrm>
            <a:off x="5056293" y="4249694"/>
            <a:ext cx="2079415" cy="338554"/>
          </a:xfrm>
          <a:prstGeom prst="rect">
            <a:avLst/>
          </a:prstGeom>
          <a:noFill/>
        </p:spPr>
        <p:txBody>
          <a:bodyPr wrap="none" rtlCol="0">
            <a:spAutoFit/>
          </a:bodyPr>
          <a:lstStyle/>
          <a:p>
            <a:pPr algn="ctr"/>
            <a:r>
              <a:rPr lang="en-US" sz="1600">
                <a:solidFill>
                  <a:schemeClr val="tx1">
                    <a:lumMod val="75000"/>
                    <a:lumOff val="25000"/>
                  </a:schemeClr>
                </a:solidFill>
                <a:latin typeface="Poppins" pitchFamily="2" charset="77"/>
                <a:cs typeface="Poppins" pitchFamily="2" charset="77"/>
              </a:rPr>
              <a:t>Take a Short Break</a:t>
            </a:r>
          </a:p>
        </p:txBody>
      </p:sp>
      <p:grpSp>
        <p:nvGrpSpPr>
          <p:cNvPr id="6" name="Group 5">
            <a:extLst>
              <a:ext uri="{FF2B5EF4-FFF2-40B4-BE49-F238E27FC236}">
                <a16:creationId xmlns:a16="http://schemas.microsoft.com/office/drawing/2014/main" id="{4E476A86-73C2-774B-ADA5-0B7959191449}"/>
              </a:ext>
            </a:extLst>
          </p:cNvPr>
          <p:cNvGrpSpPr/>
          <p:nvPr/>
        </p:nvGrpSpPr>
        <p:grpSpPr>
          <a:xfrm>
            <a:off x="7370947" y="5416185"/>
            <a:ext cx="4832973" cy="2598506"/>
            <a:chOff x="6467562" y="2080773"/>
            <a:chExt cx="6007142" cy="3229812"/>
          </a:xfrm>
        </p:grpSpPr>
        <p:sp>
          <p:nvSpPr>
            <p:cNvPr id="7" name="Rounded Rectangle 6">
              <a:extLst>
                <a:ext uri="{FF2B5EF4-FFF2-40B4-BE49-F238E27FC236}">
                  <a16:creationId xmlns:a16="http://schemas.microsoft.com/office/drawing/2014/main" id="{19E2CFD6-3E0D-3C45-A490-29AD64EE4A75}"/>
                </a:ext>
              </a:extLst>
            </p:cNvPr>
            <p:cNvSpPr/>
            <p:nvPr/>
          </p:nvSpPr>
          <p:spPr>
            <a:xfrm rot="20494937">
              <a:off x="7610519" y="2080773"/>
              <a:ext cx="2861422" cy="478682"/>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a:extLst>
                <a:ext uri="{FF2B5EF4-FFF2-40B4-BE49-F238E27FC236}">
                  <a16:creationId xmlns:a16="http://schemas.microsoft.com/office/drawing/2014/main" id="{25E5F6EB-AE66-5D45-90AC-F6EC51ED164C}"/>
                </a:ext>
              </a:extLst>
            </p:cNvPr>
            <p:cNvSpPr/>
            <p:nvPr/>
          </p:nvSpPr>
          <p:spPr>
            <a:xfrm rot="20494937">
              <a:off x="6927660" y="3086866"/>
              <a:ext cx="2861422" cy="478682"/>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a:extLst>
                <a:ext uri="{FF2B5EF4-FFF2-40B4-BE49-F238E27FC236}">
                  <a16:creationId xmlns:a16="http://schemas.microsoft.com/office/drawing/2014/main" id="{5E452C84-138B-2F48-8C7A-2BF46AED03D0}"/>
                </a:ext>
              </a:extLst>
            </p:cNvPr>
            <p:cNvSpPr/>
            <p:nvPr/>
          </p:nvSpPr>
          <p:spPr>
            <a:xfrm rot="20494937">
              <a:off x="9832848" y="2478815"/>
              <a:ext cx="703010" cy="478682"/>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a:extLst>
                <a:ext uri="{FF2B5EF4-FFF2-40B4-BE49-F238E27FC236}">
                  <a16:creationId xmlns:a16="http://schemas.microsoft.com/office/drawing/2014/main" id="{00A2AD84-2581-814F-9B78-1AC83CEFF93B}"/>
                </a:ext>
              </a:extLst>
            </p:cNvPr>
            <p:cNvSpPr/>
            <p:nvPr/>
          </p:nvSpPr>
          <p:spPr>
            <a:xfrm rot="20494937">
              <a:off x="8952857" y="3237451"/>
              <a:ext cx="2552685" cy="478682"/>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a:extLst>
                <a:ext uri="{FF2B5EF4-FFF2-40B4-BE49-F238E27FC236}">
                  <a16:creationId xmlns:a16="http://schemas.microsoft.com/office/drawing/2014/main" id="{14FF3572-8676-1F4C-8B4F-0F95C51C15D8}"/>
                </a:ext>
              </a:extLst>
            </p:cNvPr>
            <p:cNvSpPr/>
            <p:nvPr/>
          </p:nvSpPr>
          <p:spPr>
            <a:xfrm rot="20494937">
              <a:off x="8054706" y="3823901"/>
              <a:ext cx="826756" cy="478682"/>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a:extLst>
                <a:ext uri="{FF2B5EF4-FFF2-40B4-BE49-F238E27FC236}">
                  <a16:creationId xmlns:a16="http://schemas.microsoft.com/office/drawing/2014/main" id="{1BFB1BDE-69D8-4D41-BBFC-78E41CF657EB}"/>
                </a:ext>
              </a:extLst>
            </p:cNvPr>
            <p:cNvSpPr/>
            <p:nvPr/>
          </p:nvSpPr>
          <p:spPr>
            <a:xfrm rot="20494937">
              <a:off x="6467562" y="4245438"/>
              <a:ext cx="1469284" cy="478682"/>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a:extLst>
                <a:ext uri="{FF2B5EF4-FFF2-40B4-BE49-F238E27FC236}">
                  <a16:creationId xmlns:a16="http://schemas.microsoft.com/office/drawing/2014/main" id="{ECB244A2-00CE-6543-B270-B7264C7C74FF}"/>
                </a:ext>
              </a:extLst>
            </p:cNvPr>
            <p:cNvSpPr/>
            <p:nvPr/>
          </p:nvSpPr>
          <p:spPr>
            <a:xfrm rot="20494937">
              <a:off x="8273396" y="3962786"/>
              <a:ext cx="4201308" cy="478682"/>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a:extLst>
                <a:ext uri="{FF2B5EF4-FFF2-40B4-BE49-F238E27FC236}">
                  <a16:creationId xmlns:a16="http://schemas.microsoft.com/office/drawing/2014/main" id="{AE753F1F-B070-5E43-A904-F119E1DBFF10}"/>
                </a:ext>
              </a:extLst>
            </p:cNvPr>
            <p:cNvSpPr/>
            <p:nvPr/>
          </p:nvSpPr>
          <p:spPr>
            <a:xfrm rot="20494937">
              <a:off x="7377246" y="4831903"/>
              <a:ext cx="773669" cy="478682"/>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Donut 14">
            <a:extLst>
              <a:ext uri="{FF2B5EF4-FFF2-40B4-BE49-F238E27FC236}">
                <a16:creationId xmlns:a16="http://schemas.microsoft.com/office/drawing/2014/main" id="{4BF3621D-6DF2-8F46-9884-BB0F7FFB5024}"/>
              </a:ext>
            </a:extLst>
          </p:cNvPr>
          <p:cNvSpPr/>
          <p:nvPr/>
        </p:nvSpPr>
        <p:spPr>
          <a:xfrm>
            <a:off x="1908434" y="1456253"/>
            <a:ext cx="583855" cy="583855"/>
          </a:xfrm>
          <a:prstGeom prst="donu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Donut 15">
            <a:extLst>
              <a:ext uri="{FF2B5EF4-FFF2-40B4-BE49-F238E27FC236}">
                <a16:creationId xmlns:a16="http://schemas.microsoft.com/office/drawing/2014/main" id="{7A678FA1-A238-6F40-A2DC-D4823DCD0C0F}"/>
              </a:ext>
            </a:extLst>
          </p:cNvPr>
          <p:cNvSpPr/>
          <p:nvPr/>
        </p:nvSpPr>
        <p:spPr>
          <a:xfrm>
            <a:off x="4593888" y="5784175"/>
            <a:ext cx="227769" cy="227769"/>
          </a:xfrm>
          <a:prstGeom prst="donu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Donut 16">
            <a:extLst>
              <a:ext uri="{FF2B5EF4-FFF2-40B4-BE49-F238E27FC236}">
                <a16:creationId xmlns:a16="http://schemas.microsoft.com/office/drawing/2014/main" id="{0AEA5056-1F68-CC47-BB0A-3D9BDD40B352}"/>
              </a:ext>
            </a:extLst>
          </p:cNvPr>
          <p:cNvSpPr/>
          <p:nvPr/>
        </p:nvSpPr>
        <p:spPr>
          <a:xfrm>
            <a:off x="8919158" y="965458"/>
            <a:ext cx="415015" cy="415015"/>
          </a:xfrm>
          <a:prstGeom prst="donu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6546786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4F04D25-40D9-FD4D-8529-A445906E5494}"/>
              </a:ext>
            </a:extLst>
          </p:cNvPr>
          <p:cNvSpPr txBox="1"/>
          <p:nvPr/>
        </p:nvSpPr>
        <p:spPr>
          <a:xfrm>
            <a:off x="7423514" y="1421003"/>
            <a:ext cx="3732112" cy="1200329"/>
          </a:xfrm>
          <a:prstGeom prst="rect">
            <a:avLst/>
          </a:prstGeom>
          <a:noFill/>
        </p:spPr>
        <p:txBody>
          <a:bodyPr wrap="none" rtlCol="0">
            <a:spAutoFit/>
          </a:bodyPr>
          <a:lstStyle>
            <a:defPPr>
              <a:defRPr lang="en-US"/>
            </a:defPPr>
            <a:lvl1pPr>
              <a:defRPr sz="7200">
                <a:latin typeface="Koh Santepheap" pitchFamily="2" charset="0"/>
                <a:cs typeface="Koh Santepheap" pitchFamily="2" charset="0"/>
              </a:defRPr>
            </a:lvl1pPr>
          </a:lstStyle>
          <a:p>
            <a:r>
              <a:rPr lang="en-US"/>
              <a:t>Mockup</a:t>
            </a:r>
          </a:p>
        </p:txBody>
      </p:sp>
      <p:sp>
        <p:nvSpPr>
          <p:cNvPr id="5" name="TextBox 4">
            <a:extLst>
              <a:ext uri="{FF2B5EF4-FFF2-40B4-BE49-F238E27FC236}">
                <a16:creationId xmlns:a16="http://schemas.microsoft.com/office/drawing/2014/main" id="{8EB1E2C5-E9B5-F047-AE08-33C4A100476F}"/>
              </a:ext>
            </a:extLst>
          </p:cNvPr>
          <p:cNvSpPr txBox="1"/>
          <p:nvPr/>
        </p:nvSpPr>
        <p:spPr>
          <a:xfrm>
            <a:off x="7423514" y="2621332"/>
            <a:ext cx="1641796" cy="338554"/>
          </a:xfrm>
          <a:prstGeom prst="rect">
            <a:avLst/>
          </a:prstGeom>
          <a:noFill/>
        </p:spPr>
        <p:txBody>
          <a:bodyPr wrap="none" rtlCol="0">
            <a:spAutoFit/>
          </a:bodyPr>
          <a:lstStyle>
            <a:defPPr>
              <a:defRPr lang="en-US"/>
            </a:defPPr>
            <a:lvl1pPr>
              <a:defRPr sz="1600">
                <a:latin typeface="Poppins" pitchFamily="2" charset="77"/>
                <a:cs typeface="Poppins" pitchFamily="2" charset="77"/>
              </a:defRPr>
            </a:lvl1pPr>
          </a:lstStyle>
          <a:p>
            <a:r>
              <a:rPr lang="en-US"/>
              <a:t>Mockup Slides</a:t>
            </a:r>
          </a:p>
        </p:txBody>
      </p:sp>
      <p:sp>
        <p:nvSpPr>
          <p:cNvPr id="6" name="Graphic 2">
            <a:extLst>
              <a:ext uri="{FF2B5EF4-FFF2-40B4-BE49-F238E27FC236}">
                <a16:creationId xmlns:a16="http://schemas.microsoft.com/office/drawing/2014/main" id="{33A59416-5BA4-B34D-A574-851303556D51}"/>
              </a:ext>
            </a:extLst>
          </p:cNvPr>
          <p:cNvSpPr/>
          <p:nvPr/>
        </p:nvSpPr>
        <p:spPr>
          <a:xfrm rot="16200000">
            <a:off x="1013568" y="685456"/>
            <a:ext cx="5158978" cy="7186110"/>
          </a:xfrm>
          <a:custGeom>
            <a:avLst/>
            <a:gdLst>
              <a:gd name="connsiteX0" fmla="*/ 3425709 w 3985377"/>
              <a:gd name="connsiteY0" fmla="*/ 1487606 h 5686431"/>
              <a:gd name="connsiteX1" fmla="*/ 3829353 w 3985377"/>
              <a:gd name="connsiteY1" fmla="*/ 0 h 5686431"/>
              <a:gd name="connsiteX2" fmla="*/ 0 w 3985377"/>
              <a:gd name="connsiteY2" fmla="*/ 0 h 5686431"/>
              <a:gd name="connsiteX3" fmla="*/ 0 w 3985377"/>
              <a:gd name="connsiteY3" fmla="*/ 5655710 h 5686431"/>
              <a:gd name="connsiteX4" fmla="*/ 1590007 w 3985377"/>
              <a:gd name="connsiteY4" fmla="*/ 4262834 h 5686431"/>
              <a:gd name="connsiteX5" fmla="*/ 3425709 w 3985377"/>
              <a:gd name="connsiteY5" fmla="*/ 1487606 h 5686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85377" h="5686431">
                <a:moveTo>
                  <a:pt x="3425709" y="1487606"/>
                </a:moveTo>
                <a:cubicBezTo>
                  <a:pt x="4183858" y="1044131"/>
                  <a:pt x="4010698" y="311087"/>
                  <a:pt x="3829353" y="0"/>
                </a:cubicBezTo>
                <a:lnTo>
                  <a:pt x="0" y="0"/>
                </a:lnTo>
                <a:lnTo>
                  <a:pt x="0" y="5655710"/>
                </a:lnTo>
                <a:cubicBezTo>
                  <a:pt x="647001" y="5765646"/>
                  <a:pt x="1870802" y="5640975"/>
                  <a:pt x="1590007" y="4262834"/>
                </a:cubicBezTo>
                <a:cubicBezTo>
                  <a:pt x="1239012" y="2540158"/>
                  <a:pt x="2478023" y="2041950"/>
                  <a:pt x="3425709" y="1487606"/>
                </a:cubicBezTo>
                <a:close/>
              </a:path>
            </a:pathLst>
          </a:custGeom>
          <a:solidFill>
            <a:schemeClr val="accent1">
              <a:lumMod val="20000"/>
              <a:lumOff val="80000"/>
              <a:alpha val="30000"/>
            </a:schemeClr>
          </a:solidFill>
          <a:ln w="7010" cap="flat">
            <a:noFill/>
            <a:prstDash val="solid"/>
            <a:miter/>
          </a:ln>
        </p:spPr>
        <p:txBody>
          <a:bodyPr rtlCol="0" anchor="ctr"/>
          <a:lstStyle/>
          <a:p>
            <a:endParaRPr lang="en-US"/>
          </a:p>
        </p:txBody>
      </p:sp>
      <p:sp>
        <p:nvSpPr>
          <p:cNvPr id="7" name="Graphic 2">
            <a:extLst>
              <a:ext uri="{FF2B5EF4-FFF2-40B4-BE49-F238E27FC236}">
                <a16:creationId xmlns:a16="http://schemas.microsoft.com/office/drawing/2014/main" id="{4C2D0CA2-388A-FF4E-99FA-0474CAACE9A1}"/>
              </a:ext>
            </a:extLst>
          </p:cNvPr>
          <p:cNvSpPr/>
          <p:nvPr/>
        </p:nvSpPr>
        <p:spPr>
          <a:xfrm rot="16200000">
            <a:off x="899766" y="1387559"/>
            <a:ext cx="4579751" cy="6379285"/>
          </a:xfrm>
          <a:custGeom>
            <a:avLst/>
            <a:gdLst>
              <a:gd name="connsiteX0" fmla="*/ 3425709 w 3985377"/>
              <a:gd name="connsiteY0" fmla="*/ 1487606 h 5686431"/>
              <a:gd name="connsiteX1" fmla="*/ 3829353 w 3985377"/>
              <a:gd name="connsiteY1" fmla="*/ 0 h 5686431"/>
              <a:gd name="connsiteX2" fmla="*/ 0 w 3985377"/>
              <a:gd name="connsiteY2" fmla="*/ 0 h 5686431"/>
              <a:gd name="connsiteX3" fmla="*/ 0 w 3985377"/>
              <a:gd name="connsiteY3" fmla="*/ 5655710 h 5686431"/>
              <a:gd name="connsiteX4" fmla="*/ 1590007 w 3985377"/>
              <a:gd name="connsiteY4" fmla="*/ 4262834 h 5686431"/>
              <a:gd name="connsiteX5" fmla="*/ 3425709 w 3985377"/>
              <a:gd name="connsiteY5" fmla="*/ 1487606 h 5686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85377" h="5686431">
                <a:moveTo>
                  <a:pt x="3425709" y="1487606"/>
                </a:moveTo>
                <a:cubicBezTo>
                  <a:pt x="4183858" y="1044131"/>
                  <a:pt x="4010698" y="311087"/>
                  <a:pt x="3829353" y="0"/>
                </a:cubicBezTo>
                <a:lnTo>
                  <a:pt x="0" y="0"/>
                </a:lnTo>
                <a:lnTo>
                  <a:pt x="0" y="5655710"/>
                </a:lnTo>
                <a:cubicBezTo>
                  <a:pt x="647001" y="5765646"/>
                  <a:pt x="1870802" y="5640975"/>
                  <a:pt x="1590007" y="4262834"/>
                </a:cubicBezTo>
                <a:cubicBezTo>
                  <a:pt x="1239012" y="2540158"/>
                  <a:pt x="2478023" y="2041950"/>
                  <a:pt x="3425709" y="1487606"/>
                </a:cubicBezTo>
                <a:close/>
              </a:path>
            </a:pathLst>
          </a:custGeom>
          <a:solidFill>
            <a:schemeClr val="accent1">
              <a:lumMod val="20000"/>
              <a:lumOff val="80000"/>
            </a:schemeClr>
          </a:solidFill>
          <a:ln w="7010" cap="flat">
            <a:noFill/>
            <a:prstDash val="solid"/>
            <a:miter/>
          </a:ln>
        </p:spPr>
        <p:txBody>
          <a:bodyPr rtlCol="0" anchor="ctr"/>
          <a:lstStyle/>
          <a:p>
            <a:endParaRPr lang="en-US"/>
          </a:p>
        </p:txBody>
      </p:sp>
      <p:sp>
        <p:nvSpPr>
          <p:cNvPr id="8" name="Donut 7">
            <a:extLst>
              <a:ext uri="{FF2B5EF4-FFF2-40B4-BE49-F238E27FC236}">
                <a16:creationId xmlns:a16="http://schemas.microsoft.com/office/drawing/2014/main" id="{82EDA7B2-C989-804E-B1F1-0FF48F31FC6E}"/>
              </a:ext>
            </a:extLst>
          </p:cNvPr>
          <p:cNvSpPr/>
          <p:nvPr/>
        </p:nvSpPr>
        <p:spPr>
          <a:xfrm>
            <a:off x="7986971" y="5740560"/>
            <a:ext cx="774551" cy="774551"/>
          </a:xfrm>
          <a:prstGeom prst="donu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Donut 8">
            <a:extLst>
              <a:ext uri="{FF2B5EF4-FFF2-40B4-BE49-F238E27FC236}">
                <a16:creationId xmlns:a16="http://schemas.microsoft.com/office/drawing/2014/main" id="{B68F999B-5E17-5F40-AF32-6A9F97BDA783}"/>
              </a:ext>
            </a:extLst>
          </p:cNvPr>
          <p:cNvSpPr/>
          <p:nvPr/>
        </p:nvSpPr>
        <p:spPr>
          <a:xfrm>
            <a:off x="7363676" y="3932446"/>
            <a:ext cx="227769" cy="227769"/>
          </a:xfrm>
          <a:prstGeom prst="donu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Donut 9">
            <a:extLst>
              <a:ext uri="{FF2B5EF4-FFF2-40B4-BE49-F238E27FC236}">
                <a16:creationId xmlns:a16="http://schemas.microsoft.com/office/drawing/2014/main" id="{8EE8042E-D23E-0C4C-AF60-97CAC1B62D07}"/>
              </a:ext>
            </a:extLst>
          </p:cNvPr>
          <p:cNvSpPr/>
          <p:nvPr/>
        </p:nvSpPr>
        <p:spPr>
          <a:xfrm>
            <a:off x="1711675" y="1114429"/>
            <a:ext cx="415015" cy="415015"/>
          </a:xfrm>
          <a:prstGeom prst="donu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Picture Placeholder 2">
            <a:extLst>
              <a:ext uri="{FF2B5EF4-FFF2-40B4-BE49-F238E27FC236}">
                <a16:creationId xmlns:a16="http://schemas.microsoft.com/office/drawing/2014/main" id="{14972C2E-9B64-E547-A525-7E87E20DA31D}"/>
              </a:ext>
            </a:extLst>
          </p:cNvPr>
          <p:cNvSpPr>
            <a:spLocks noGrp="1"/>
          </p:cNvSpPr>
          <p:nvPr>
            <p:ph type="pic" sz="quarter" idx="11"/>
          </p:nvPr>
        </p:nvSpPr>
        <p:spPr/>
      </p:sp>
    </p:spTree>
    <p:extLst>
      <p:ext uri="{BB962C8B-B14F-4D97-AF65-F5344CB8AC3E}">
        <p14:creationId xmlns:p14="http://schemas.microsoft.com/office/powerpoint/2010/main" val="33075555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Graphic 2">
            <a:extLst>
              <a:ext uri="{FF2B5EF4-FFF2-40B4-BE49-F238E27FC236}">
                <a16:creationId xmlns:a16="http://schemas.microsoft.com/office/drawing/2014/main" id="{420E2C85-AF2B-DA4A-968C-8CA1879C04A1}"/>
              </a:ext>
            </a:extLst>
          </p:cNvPr>
          <p:cNvSpPr/>
          <p:nvPr/>
        </p:nvSpPr>
        <p:spPr>
          <a:xfrm>
            <a:off x="0" y="-40888"/>
            <a:ext cx="4727418" cy="5237355"/>
          </a:xfrm>
          <a:custGeom>
            <a:avLst/>
            <a:gdLst>
              <a:gd name="connsiteX0" fmla="*/ 3425709 w 3985377"/>
              <a:gd name="connsiteY0" fmla="*/ 1487606 h 5686431"/>
              <a:gd name="connsiteX1" fmla="*/ 3829353 w 3985377"/>
              <a:gd name="connsiteY1" fmla="*/ 0 h 5686431"/>
              <a:gd name="connsiteX2" fmla="*/ 0 w 3985377"/>
              <a:gd name="connsiteY2" fmla="*/ 0 h 5686431"/>
              <a:gd name="connsiteX3" fmla="*/ 0 w 3985377"/>
              <a:gd name="connsiteY3" fmla="*/ 5655710 h 5686431"/>
              <a:gd name="connsiteX4" fmla="*/ 1590007 w 3985377"/>
              <a:gd name="connsiteY4" fmla="*/ 4262834 h 5686431"/>
              <a:gd name="connsiteX5" fmla="*/ 3425709 w 3985377"/>
              <a:gd name="connsiteY5" fmla="*/ 1487606 h 5686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85377" h="5686431">
                <a:moveTo>
                  <a:pt x="3425709" y="1487606"/>
                </a:moveTo>
                <a:cubicBezTo>
                  <a:pt x="4183858" y="1044131"/>
                  <a:pt x="4010698" y="311087"/>
                  <a:pt x="3829353" y="0"/>
                </a:cubicBezTo>
                <a:lnTo>
                  <a:pt x="0" y="0"/>
                </a:lnTo>
                <a:lnTo>
                  <a:pt x="0" y="5655710"/>
                </a:lnTo>
                <a:cubicBezTo>
                  <a:pt x="647001" y="5765646"/>
                  <a:pt x="1870802" y="5640975"/>
                  <a:pt x="1590007" y="4262834"/>
                </a:cubicBezTo>
                <a:cubicBezTo>
                  <a:pt x="1239012" y="2540158"/>
                  <a:pt x="2478023" y="2041950"/>
                  <a:pt x="3425709" y="1487606"/>
                </a:cubicBezTo>
                <a:close/>
              </a:path>
            </a:pathLst>
          </a:custGeom>
          <a:solidFill>
            <a:schemeClr val="accent3">
              <a:alpha val="30000"/>
            </a:schemeClr>
          </a:solidFill>
          <a:ln w="7010" cap="flat">
            <a:noFill/>
            <a:prstDash val="solid"/>
            <a:miter/>
          </a:ln>
        </p:spPr>
        <p:txBody>
          <a:bodyPr rtlCol="0" anchor="ctr"/>
          <a:lstStyle/>
          <a:p>
            <a:endParaRPr lang="en-US"/>
          </a:p>
        </p:txBody>
      </p:sp>
      <p:sp>
        <p:nvSpPr>
          <p:cNvPr id="4" name="TextBox 3">
            <a:extLst>
              <a:ext uri="{FF2B5EF4-FFF2-40B4-BE49-F238E27FC236}">
                <a16:creationId xmlns:a16="http://schemas.microsoft.com/office/drawing/2014/main" id="{8506DE63-7840-9C42-9B81-68B3B09811A5}"/>
              </a:ext>
            </a:extLst>
          </p:cNvPr>
          <p:cNvSpPr txBox="1"/>
          <p:nvPr/>
        </p:nvSpPr>
        <p:spPr>
          <a:xfrm>
            <a:off x="6096000" y="1677259"/>
            <a:ext cx="2863284" cy="1200329"/>
          </a:xfrm>
          <a:prstGeom prst="rect">
            <a:avLst/>
          </a:prstGeom>
          <a:noFill/>
        </p:spPr>
        <p:txBody>
          <a:bodyPr wrap="none" rtlCol="0">
            <a:spAutoFit/>
          </a:bodyPr>
          <a:lstStyle>
            <a:defPPr>
              <a:defRPr lang="en-US"/>
            </a:defPPr>
            <a:lvl1pPr>
              <a:defRPr sz="3600">
                <a:latin typeface="Koh Santepheap" pitchFamily="2" charset="0"/>
                <a:cs typeface="Koh Santepheap" pitchFamily="2" charset="0"/>
              </a:defRPr>
            </a:lvl1pPr>
          </a:lstStyle>
          <a:p>
            <a:r>
              <a:rPr lang="en-US"/>
              <a:t>Try our </a:t>
            </a:r>
          </a:p>
          <a:p>
            <a:r>
              <a:rPr lang="en-US"/>
              <a:t>mobile apps</a:t>
            </a:r>
          </a:p>
        </p:txBody>
      </p:sp>
      <p:sp>
        <p:nvSpPr>
          <p:cNvPr id="5" name="TextBox 4">
            <a:extLst>
              <a:ext uri="{FF2B5EF4-FFF2-40B4-BE49-F238E27FC236}">
                <a16:creationId xmlns:a16="http://schemas.microsoft.com/office/drawing/2014/main" id="{F76B9EAD-8EAF-9C43-A0DF-BC9F903064AC}"/>
              </a:ext>
            </a:extLst>
          </p:cNvPr>
          <p:cNvSpPr txBox="1"/>
          <p:nvPr/>
        </p:nvSpPr>
        <p:spPr>
          <a:xfrm>
            <a:off x="6096000" y="1369482"/>
            <a:ext cx="2699778" cy="307777"/>
          </a:xfrm>
          <a:prstGeom prst="rect">
            <a:avLst/>
          </a:prstGeom>
          <a:noFill/>
        </p:spPr>
        <p:txBody>
          <a:bodyPr wrap="none" rtlCol="0">
            <a:spAutoFit/>
          </a:bodyPr>
          <a:lstStyle/>
          <a:p>
            <a:r>
              <a:rPr lang="en-US" sz="1400">
                <a:solidFill>
                  <a:schemeClr val="tx1">
                    <a:lumMod val="75000"/>
                    <a:lumOff val="25000"/>
                  </a:schemeClr>
                </a:solidFill>
                <a:latin typeface="Poppins Medium" pitchFamily="2" charset="77"/>
                <a:cs typeface="Poppins Medium" pitchFamily="2" charset="77"/>
              </a:rPr>
              <a:t>Compatible with all devices</a:t>
            </a:r>
          </a:p>
        </p:txBody>
      </p:sp>
      <p:sp>
        <p:nvSpPr>
          <p:cNvPr id="6" name="TextBox 5">
            <a:extLst>
              <a:ext uri="{FF2B5EF4-FFF2-40B4-BE49-F238E27FC236}">
                <a16:creationId xmlns:a16="http://schemas.microsoft.com/office/drawing/2014/main" id="{3708E681-EC00-ED43-B65F-53B40E1C2E12}"/>
              </a:ext>
            </a:extLst>
          </p:cNvPr>
          <p:cNvSpPr txBox="1"/>
          <p:nvPr/>
        </p:nvSpPr>
        <p:spPr>
          <a:xfrm>
            <a:off x="6096000" y="3369659"/>
            <a:ext cx="4103090" cy="1177245"/>
          </a:xfrm>
          <a:prstGeom prst="rect">
            <a:avLst/>
          </a:prstGeom>
          <a:noFill/>
        </p:spPr>
        <p:txBody>
          <a:bodyPr wrap="square" rtlCol="0">
            <a:spAutoFit/>
          </a:bodyPr>
          <a:lstStyle>
            <a:defPPr>
              <a:defRPr lang="en-US"/>
            </a:defPPr>
            <a:lvl1pPr>
              <a:lnSpc>
                <a:spcPct val="150000"/>
              </a:lnSpc>
              <a:defRPr sz="1200">
                <a:solidFill>
                  <a:schemeClr val="tx1">
                    <a:lumMod val="65000"/>
                    <a:lumOff val="35000"/>
                  </a:schemeClr>
                </a:solidFill>
                <a:latin typeface="Poppins" pitchFamily="2" charset="77"/>
                <a:cs typeface="Poppins" pitchFamily="2" charset="77"/>
              </a:defRPr>
            </a:lvl1pPr>
          </a:lstStyle>
          <a:p>
            <a:r>
              <a:rPr lang="en-ID"/>
              <a:t>All of our websites are designed to be easily used by mobile users. With a mobile display that is easy to use, website design can increase conversions in your business.</a:t>
            </a:r>
          </a:p>
        </p:txBody>
      </p:sp>
      <p:grpSp>
        <p:nvGrpSpPr>
          <p:cNvPr id="8" name="Group 7">
            <a:extLst>
              <a:ext uri="{FF2B5EF4-FFF2-40B4-BE49-F238E27FC236}">
                <a16:creationId xmlns:a16="http://schemas.microsoft.com/office/drawing/2014/main" id="{C36CF546-12EA-8D4E-B2C2-5AB07410BFC6}"/>
              </a:ext>
            </a:extLst>
          </p:cNvPr>
          <p:cNvGrpSpPr/>
          <p:nvPr/>
        </p:nvGrpSpPr>
        <p:grpSpPr>
          <a:xfrm>
            <a:off x="6140604" y="5038975"/>
            <a:ext cx="1584484" cy="449543"/>
            <a:chOff x="6902510" y="4623645"/>
            <a:chExt cx="1770350" cy="502276"/>
          </a:xfrm>
        </p:grpSpPr>
        <p:sp>
          <p:nvSpPr>
            <p:cNvPr id="9" name="Rounded Rectangle 8">
              <a:extLst>
                <a:ext uri="{FF2B5EF4-FFF2-40B4-BE49-F238E27FC236}">
                  <a16:creationId xmlns:a16="http://schemas.microsoft.com/office/drawing/2014/main" id="{2E5C3F96-FDC8-8049-9AEC-4B6666F57733}"/>
                </a:ext>
              </a:extLst>
            </p:cNvPr>
            <p:cNvSpPr/>
            <p:nvPr/>
          </p:nvSpPr>
          <p:spPr>
            <a:xfrm>
              <a:off x="6902510" y="4623645"/>
              <a:ext cx="1770350" cy="502276"/>
            </a:xfrm>
            <a:prstGeom prst="roundRect">
              <a:avLst>
                <a:gd name="adj" fmla="val 897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F7AD84A4-A176-7647-97AA-7BEB558475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85104" y="4649497"/>
              <a:ext cx="1605162" cy="45057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Group 10">
            <a:extLst>
              <a:ext uri="{FF2B5EF4-FFF2-40B4-BE49-F238E27FC236}">
                <a16:creationId xmlns:a16="http://schemas.microsoft.com/office/drawing/2014/main" id="{7BB8C2BB-B4EB-D14C-A27B-964497653CBC}"/>
              </a:ext>
            </a:extLst>
          </p:cNvPr>
          <p:cNvGrpSpPr/>
          <p:nvPr/>
        </p:nvGrpSpPr>
        <p:grpSpPr>
          <a:xfrm>
            <a:off x="7949201" y="5038975"/>
            <a:ext cx="1584484" cy="449543"/>
            <a:chOff x="8892296" y="4623645"/>
            <a:chExt cx="1770350" cy="502276"/>
          </a:xfrm>
        </p:grpSpPr>
        <p:sp>
          <p:nvSpPr>
            <p:cNvPr id="12" name="Rounded Rectangle 11">
              <a:extLst>
                <a:ext uri="{FF2B5EF4-FFF2-40B4-BE49-F238E27FC236}">
                  <a16:creationId xmlns:a16="http://schemas.microsoft.com/office/drawing/2014/main" id="{E12C1B87-2BA8-9942-869F-10965FADD5DA}"/>
                </a:ext>
              </a:extLst>
            </p:cNvPr>
            <p:cNvSpPr/>
            <p:nvPr/>
          </p:nvSpPr>
          <p:spPr>
            <a:xfrm>
              <a:off x="8892296" y="4623645"/>
              <a:ext cx="1770350" cy="502276"/>
            </a:xfrm>
            <a:prstGeom prst="roundRect">
              <a:avLst>
                <a:gd name="adj" fmla="val 897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3">
              <a:extLst>
                <a:ext uri="{FF2B5EF4-FFF2-40B4-BE49-F238E27FC236}">
                  <a16:creationId xmlns:a16="http://schemas.microsoft.com/office/drawing/2014/main" id="{27F353C2-BBD0-3141-B274-DC838229640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34322" y="4646507"/>
              <a:ext cx="1686297" cy="456552"/>
            </a:xfrm>
            <a:prstGeom prst="rect">
              <a:avLst/>
            </a:prstGeom>
            <a:noFill/>
            <a:extLst>
              <a:ext uri="{909E8E84-426E-40DD-AFC4-6F175D3DCCD1}">
                <a14:hiddenFill xmlns:a14="http://schemas.microsoft.com/office/drawing/2010/main">
                  <a:solidFill>
                    <a:srgbClr val="FFFFFF"/>
                  </a:solidFill>
                </a14:hiddenFill>
              </a:ext>
            </a:extLst>
          </p:spPr>
        </p:pic>
      </p:grpSp>
      <p:sp>
        <p:nvSpPr>
          <p:cNvPr id="14" name="Graphic 2">
            <a:extLst>
              <a:ext uri="{FF2B5EF4-FFF2-40B4-BE49-F238E27FC236}">
                <a16:creationId xmlns:a16="http://schemas.microsoft.com/office/drawing/2014/main" id="{A9DD50E1-59B1-3244-A22D-F018104D1F84}"/>
              </a:ext>
            </a:extLst>
          </p:cNvPr>
          <p:cNvSpPr/>
          <p:nvPr/>
        </p:nvSpPr>
        <p:spPr>
          <a:xfrm rot="5400000">
            <a:off x="9401906" y="-187281"/>
            <a:ext cx="2714323" cy="3007112"/>
          </a:xfrm>
          <a:custGeom>
            <a:avLst/>
            <a:gdLst>
              <a:gd name="connsiteX0" fmla="*/ 3425709 w 3985377"/>
              <a:gd name="connsiteY0" fmla="*/ 1487606 h 5686431"/>
              <a:gd name="connsiteX1" fmla="*/ 3829353 w 3985377"/>
              <a:gd name="connsiteY1" fmla="*/ 0 h 5686431"/>
              <a:gd name="connsiteX2" fmla="*/ 0 w 3985377"/>
              <a:gd name="connsiteY2" fmla="*/ 0 h 5686431"/>
              <a:gd name="connsiteX3" fmla="*/ 0 w 3985377"/>
              <a:gd name="connsiteY3" fmla="*/ 5655710 h 5686431"/>
              <a:gd name="connsiteX4" fmla="*/ 1590007 w 3985377"/>
              <a:gd name="connsiteY4" fmla="*/ 4262834 h 5686431"/>
              <a:gd name="connsiteX5" fmla="*/ 3425709 w 3985377"/>
              <a:gd name="connsiteY5" fmla="*/ 1487606 h 5686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85377" h="5686431">
                <a:moveTo>
                  <a:pt x="3425709" y="1487606"/>
                </a:moveTo>
                <a:cubicBezTo>
                  <a:pt x="4183858" y="1044131"/>
                  <a:pt x="4010698" y="311087"/>
                  <a:pt x="3829353" y="0"/>
                </a:cubicBezTo>
                <a:lnTo>
                  <a:pt x="0" y="0"/>
                </a:lnTo>
                <a:lnTo>
                  <a:pt x="0" y="5655710"/>
                </a:lnTo>
                <a:cubicBezTo>
                  <a:pt x="647001" y="5765646"/>
                  <a:pt x="1870802" y="5640975"/>
                  <a:pt x="1590007" y="4262834"/>
                </a:cubicBezTo>
                <a:cubicBezTo>
                  <a:pt x="1239012" y="2540158"/>
                  <a:pt x="2478023" y="2041950"/>
                  <a:pt x="3425709" y="1487606"/>
                </a:cubicBezTo>
                <a:close/>
              </a:path>
            </a:pathLst>
          </a:custGeom>
          <a:solidFill>
            <a:schemeClr val="accent1">
              <a:lumMod val="20000"/>
              <a:lumOff val="80000"/>
              <a:alpha val="30000"/>
            </a:schemeClr>
          </a:solidFill>
          <a:ln w="7010" cap="flat">
            <a:noFill/>
            <a:prstDash val="solid"/>
            <a:miter/>
          </a:ln>
        </p:spPr>
        <p:txBody>
          <a:bodyPr rtlCol="0" anchor="ctr"/>
          <a:lstStyle/>
          <a:p>
            <a:endParaRPr lang="en-US"/>
          </a:p>
        </p:txBody>
      </p:sp>
      <p:sp>
        <p:nvSpPr>
          <p:cNvPr id="16" name="Rounded Rectangle 15">
            <a:extLst>
              <a:ext uri="{FF2B5EF4-FFF2-40B4-BE49-F238E27FC236}">
                <a16:creationId xmlns:a16="http://schemas.microsoft.com/office/drawing/2014/main" id="{B4033340-29E8-BC4C-A81D-A425292D9AFC}"/>
              </a:ext>
            </a:extLst>
          </p:cNvPr>
          <p:cNvSpPr/>
          <p:nvPr/>
        </p:nvSpPr>
        <p:spPr>
          <a:xfrm rot="2027396">
            <a:off x="5616807" y="558997"/>
            <a:ext cx="419548" cy="8633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a:extLst>
              <a:ext uri="{FF2B5EF4-FFF2-40B4-BE49-F238E27FC236}">
                <a16:creationId xmlns:a16="http://schemas.microsoft.com/office/drawing/2014/main" id="{318346E9-756A-AC46-A09D-8EA9DB41AA23}"/>
              </a:ext>
            </a:extLst>
          </p:cNvPr>
          <p:cNvSpPr/>
          <p:nvPr/>
        </p:nvSpPr>
        <p:spPr>
          <a:xfrm rot="2027396">
            <a:off x="10951408" y="1414528"/>
            <a:ext cx="419548" cy="8633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a:extLst>
              <a:ext uri="{FF2B5EF4-FFF2-40B4-BE49-F238E27FC236}">
                <a16:creationId xmlns:a16="http://schemas.microsoft.com/office/drawing/2014/main" id="{05184143-9DAD-2E4D-906E-B6B1DECB3379}"/>
              </a:ext>
            </a:extLst>
          </p:cNvPr>
          <p:cNvSpPr/>
          <p:nvPr/>
        </p:nvSpPr>
        <p:spPr>
          <a:xfrm rot="20571073">
            <a:off x="10898133" y="5898627"/>
            <a:ext cx="419548" cy="86337"/>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Picture Placeholder 6">
            <a:extLst>
              <a:ext uri="{FF2B5EF4-FFF2-40B4-BE49-F238E27FC236}">
                <a16:creationId xmlns:a16="http://schemas.microsoft.com/office/drawing/2014/main" id="{A1937795-6060-4844-B979-D330E9DB79DA}"/>
              </a:ext>
            </a:extLst>
          </p:cNvPr>
          <p:cNvSpPr>
            <a:spLocks noGrp="1"/>
          </p:cNvSpPr>
          <p:nvPr>
            <p:ph type="pic" sz="quarter" idx="11"/>
          </p:nvPr>
        </p:nvSpPr>
        <p:spPr/>
      </p:sp>
      <p:pic>
        <p:nvPicPr>
          <p:cNvPr id="3" name="Picture 2">
            <a:extLst>
              <a:ext uri="{FF2B5EF4-FFF2-40B4-BE49-F238E27FC236}">
                <a16:creationId xmlns:a16="http://schemas.microsoft.com/office/drawing/2014/main" id="{FD840E92-9A4A-6D49-A155-40E4009CB29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09285" y="452764"/>
            <a:ext cx="3103594" cy="5952472"/>
          </a:xfrm>
          <a:prstGeom prst="rect">
            <a:avLst/>
          </a:prstGeom>
        </p:spPr>
      </p:pic>
    </p:spTree>
    <p:extLst>
      <p:ext uri="{BB962C8B-B14F-4D97-AF65-F5344CB8AC3E}">
        <p14:creationId xmlns:p14="http://schemas.microsoft.com/office/powerpoint/2010/main" val="28035382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6F3F405-3C6B-A444-859F-F39D8C697CEB}"/>
              </a:ext>
            </a:extLst>
          </p:cNvPr>
          <p:cNvSpPr txBox="1"/>
          <p:nvPr/>
        </p:nvSpPr>
        <p:spPr>
          <a:xfrm>
            <a:off x="1149595" y="3601514"/>
            <a:ext cx="3506088" cy="1200329"/>
          </a:xfrm>
          <a:prstGeom prst="rect">
            <a:avLst/>
          </a:prstGeom>
          <a:noFill/>
        </p:spPr>
        <p:txBody>
          <a:bodyPr wrap="none" rtlCol="0">
            <a:spAutoFit/>
          </a:bodyPr>
          <a:lstStyle>
            <a:defPPr>
              <a:defRPr lang="en-US"/>
            </a:defPPr>
            <a:lvl1pPr>
              <a:defRPr sz="9600">
                <a:latin typeface="Koh Santepheap" pitchFamily="2" charset="0"/>
                <a:cs typeface="Koh Santepheap" pitchFamily="2" charset="0"/>
              </a:defRPr>
            </a:lvl1pPr>
          </a:lstStyle>
          <a:p>
            <a:r>
              <a:rPr lang="en-US" sz="7200"/>
              <a:t>Contact</a:t>
            </a:r>
          </a:p>
        </p:txBody>
      </p:sp>
      <p:sp>
        <p:nvSpPr>
          <p:cNvPr id="5" name="TextBox 4">
            <a:extLst>
              <a:ext uri="{FF2B5EF4-FFF2-40B4-BE49-F238E27FC236}">
                <a16:creationId xmlns:a16="http://schemas.microsoft.com/office/drawing/2014/main" id="{03A16A4D-F166-EB47-8BE2-905696639AAC}"/>
              </a:ext>
            </a:extLst>
          </p:cNvPr>
          <p:cNvSpPr txBox="1"/>
          <p:nvPr/>
        </p:nvSpPr>
        <p:spPr>
          <a:xfrm>
            <a:off x="1149595" y="4801843"/>
            <a:ext cx="1467068" cy="338554"/>
          </a:xfrm>
          <a:prstGeom prst="rect">
            <a:avLst/>
          </a:prstGeom>
          <a:noFill/>
        </p:spPr>
        <p:txBody>
          <a:bodyPr wrap="none" rtlCol="0">
            <a:spAutoFit/>
          </a:bodyPr>
          <a:lstStyle>
            <a:defPPr>
              <a:defRPr lang="en-US"/>
            </a:defPPr>
            <a:lvl1pPr>
              <a:defRPr sz="1600">
                <a:latin typeface="Poppins" pitchFamily="2" charset="77"/>
                <a:cs typeface="Poppins" pitchFamily="2" charset="77"/>
              </a:defRPr>
            </a:lvl1pPr>
          </a:lstStyle>
          <a:p>
            <a:r>
              <a:rPr lang="en-US"/>
              <a:t>Get in Touch</a:t>
            </a:r>
          </a:p>
        </p:txBody>
      </p:sp>
      <p:sp>
        <p:nvSpPr>
          <p:cNvPr id="6" name="Graphic 2">
            <a:extLst>
              <a:ext uri="{FF2B5EF4-FFF2-40B4-BE49-F238E27FC236}">
                <a16:creationId xmlns:a16="http://schemas.microsoft.com/office/drawing/2014/main" id="{4EBFCC1A-7182-C647-B4F3-E68C89AA1E74}"/>
              </a:ext>
            </a:extLst>
          </p:cNvPr>
          <p:cNvSpPr/>
          <p:nvPr/>
        </p:nvSpPr>
        <p:spPr>
          <a:xfrm rot="5400000">
            <a:off x="5932035" y="-1183265"/>
            <a:ext cx="5158978" cy="7360953"/>
          </a:xfrm>
          <a:custGeom>
            <a:avLst/>
            <a:gdLst>
              <a:gd name="connsiteX0" fmla="*/ 3425709 w 3985377"/>
              <a:gd name="connsiteY0" fmla="*/ 1487606 h 5686431"/>
              <a:gd name="connsiteX1" fmla="*/ 3829353 w 3985377"/>
              <a:gd name="connsiteY1" fmla="*/ 0 h 5686431"/>
              <a:gd name="connsiteX2" fmla="*/ 0 w 3985377"/>
              <a:gd name="connsiteY2" fmla="*/ 0 h 5686431"/>
              <a:gd name="connsiteX3" fmla="*/ 0 w 3985377"/>
              <a:gd name="connsiteY3" fmla="*/ 5655710 h 5686431"/>
              <a:gd name="connsiteX4" fmla="*/ 1590007 w 3985377"/>
              <a:gd name="connsiteY4" fmla="*/ 4262834 h 5686431"/>
              <a:gd name="connsiteX5" fmla="*/ 3425709 w 3985377"/>
              <a:gd name="connsiteY5" fmla="*/ 1487606 h 5686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85377" h="5686431">
                <a:moveTo>
                  <a:pt x="3425709" y="1487606"/>
                </a:moveTo>
                <a:cubicBezTo>
                  <a:pt x="4183858" y="1044131"/>
                  <a:pt x="4010698" y="311087"/>
                  <a:pt x="3829353" y="0"/>
                </a:cubicBezTo>
                <a:lnTo>
                  <a:pt x="0" y="0"/>
                </a:lnTo>
                <a:lnTo>
                  <a:pt x="0" y="5655710"/>
                </a:lnTo>
                <a:cubicBezTo>
                  <a:pt x="647001" y="5765646"/>
                  <a:pt x="1870802" y="5640975"/>
                  <a:pt x="1590007" y="4262834"/>
                </a:cubicBezTo>
                <a:cubicBezTo>
                  <a:pt x="1239012" y="2540158"/>
                  <a:pt x="2478023" y="2041950"/>
                  <a:pt x="3425709" y="1487606"/>
                </a:cubicBezTo>
                <a:close/>
              </a:path>
            </a:pathLst>
          </a:custGeom>
          <a:solidFill>
            <a:schemeClr val="accent1">
              <a:lumMod val="20000"/>
              <a:lumOff val="80000"/>
              <a:alpha val="30000"/>
            </a:schemeClr>
          </a:solidFill>
          <a:ln w="7010" cap="flat">
            <a:noFill/>
            <a:prstDash val="solid"/>
            <a:miter/>
          </a:ln>
        </p:spPr>
        <p:txBody>
          <a:bodyPr rtlCol="0" anchor="ctr"/>
          <a:lstStyle/>
          <a:p>
            <a:endParaRPr lang="en-US"/>
          </a:p>
        </p:txBody>
      </p:sp>
      <p:sp>
        <p:nvSpPr>
          <p:cNvPr id="7" name="Graphic 2">
            <a:extLst>
              <a:ext uri="{FF2B5EF4-FFF2-40B4-BE49-F238E27FC236}">
                <a16:creationId xmlns:a16="http://schemas.microsoft.com/office/drawing/2014/main" id="{16EF9E9A-F83D-A342-8432-1BE59B715B4C}"/>
              </a:ext>
            </a:extLst>
          </p:cNvPr>
          <p:cNvSpPr/>
          <p:nvPr/>
        </p:nvSpPr>
        <p:spPr>
          <a:xfrm rot="5400000">
            <a:off x="6732667" y="-960654"/>
            <a:ext cx="4501408" cy="6422716"/>
          </a:xfrm>
          <a:custGeom>
            <a:avLst/>
            <a:gdLst>
              <a:gd name="connsiteX0" fmla="*/ 3425709 w 3985377"/>
              <a:gd name="connsiteY0" fmla="*/ 1487606 h 5686431"/>
              <a:gd name="connsiteX1" fmla="*/ 3829353 w 3985377"/>
              <a:gd name="connsiteY1" fmla="*/ 0 h 5686431"/>
              <a:gd name="connsiteX2" fmla="*/ 0 w 3985377"/>
              <a:gd name="connsiteY2" fmla="*/ 0 h 5686431"/>
              <a:gd name="connsiteX3" fmla="*/ 0 w 3985377"/>
              <a:gd name="connsiteY3" fmla="*/ 5655710 h 5686431"/>
              <a:gd name="connsiteX4" fmla="*/ 1590007 w 3985377"/>
              <a:gd name="connsiteY4" fmla="*/ 4262834 h 5686431"/>
              <a:gd name="connsiteX5" fmla="*/ 3425709 w 3985377"/>
              <a:gd name="connsiteY5" fmla="*/ 1487606 h 5686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85377" h="5686431">
                <a:moveTo>
                  <a:pt x="3425709" y="1487606"/>
                </a:moveTo>
                <a:cubicBezTo>
                  <a:pt x="4183858" y="1044131"/>
                  <a:pt x="4010698" y="311087"/>
                  <a:pt x="3829353" y="0"/>
                </a:cubicBezTo>
                <a:lnTo>
                  <a:pt x="0" y="0"/>
                </a:lnTo>
                <a:lnTo>
                  <a:pt x="0" y="5655710"/>
                </a:lnTo>
                <a:cubicBezTo>
                  <a:pt x="647001" y="5765646"/>
                  <a:pt x="1870802" y="5640975"/>
                  <a:pt x="1590007" y="4262834"/>
                </a:cubicBezTo>
                <a:cubicBezTo>
                  <a:pt x="1239012" y="2540158"/>
                  <a:pt x="2478023" y="2041950"/>
                  <a:pt x="3425709" y="1487606"/>
                </a:cubicBezTo>
                <a:close/>
              </a:path>
            </a:pathLst>
          </a:custGeom>
          <a:solidFill>
            <a:schemeClr val="accent1">
              <a:lumMod val="20000"/>
              <a:lumOff val="80000"/>
            </a:schemeClr>
          </a:solidFill>
          <a:ln w="7010" cap="flat">
            <a:noFill/>
            <a:prstDash val="solid"/>
            <a:miter/>
          </a:ln>
        </p:spPr>
        <p:txBody>
          <a:bodyPr rtlCol="0" anchor="ctr"/>
          <a:lstStyle/>
          <a:p>
            <a:endParaRPr lang="en-US"/>
          </a:p>
        </p:txBody>
      </p:sp>
      <p:sp>
        <p:nvSpPr>
          <p:cNvPr id="8" name="Donut 7">
            <a:extLst>
              <a:ext uri="{FF2B5EF4-FFF2-40B4-BE49-F238E27FC236}">
                <a16:creationId xmlns:a16="http://schemas.microsoft.com/office/drawing/2014/main" id="{02C37B98-07DA-0249-9613-115AE58F332F}"/>
              </a:ext>
            </a:extLst>
          </p:cNvPr>
          <p:cNvSpPr/>
          <p:nvPr/>
        </p:nvSpPr>
        <p:spPr>
          <a:xfrm>
            <a:off x="10349752" y="4616842"/>
            <a:ext cx="774551" cy="774551"/>
          </a:xfrm>
          <a:prstGeom prst="donu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Donut 8">
            <a:extLst>
              <a:ext uri="{FF2B5EF4-FFF2-40B4-BE49-F238E27FC236}">
                <a16:creationId xmlns:a16="http://schemas.microsoft.com/office/drawing/2014/main" id="{63543DD0-BEF7-814C-B0CC-20F953F0BD71}"/>
              </a:ext>
            </a:extLst>
          </p:cNvPr>
          <p:cNvSpPr/>
          <p:nvPr/>
        </p:nvSpPr>
        <p:spPr>
          <a:xfrm>
            <a:off x="3555253" y="886660"/>
            <a:ext cx="227769" cy="227769"/>
          </a:xfrm>
          <a:prstGeom prst="donu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Donut 9">
            <a:extLst>
              <a:ext uri="{FF2B5EF4-FFF2-40B4-BE49-F238E27FC236}">
                <a16:creationId xmlns:a16="http://schemas.microsoft.com/office/drawing/2014/main" id="{4B9BCCD4-97F2-F345-85D4-B00EB8DED912}"/>
              </a:ext>
            </a:extLst>
          </p:cNvPr>
          <p:cNvSpPr/>
          <p:nvPr/>
        </p:nvSpPr>
        <p:spPr>
          <a:xfrm>
            <a:off x="5723381" y="5665158"/>
            <a:ext cx="415015" cy="415015"/>
          </a:xfrm>
          <a:prstGeom prst="donu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Picture Placeholder 2">
            <a:extLst>
              <a:ext uri="{FF2B5EF4-FFF2-40B4-BE49-F238E27FC236}">
                <a16:creationId xmlns:a16="http://schemas.microsoft.com/office/drawing/2014/main" id="{5532B395-0BC0-994F-BEB3-F8516F8CB0B5}"/>
              </a:ext>
            </a:extLst>
          </p:cNvPr>
          <p:cNvSpPr>
            <a:spLocks noGrp="1"/>
          </p:cNvSpPr>
          <p:nvPr>
            <p:ph type="pic" sz="quarter" idx="11"/>
          </p:nvPr>
        </p:nvSpPr>
        <p:spPr/>
      </p:sp>
    </p:spTree>
    <p:extLst>
      <p:ext uri="{BB962C8B-B14F-4D97-AF65-F5344CB8AC3E}">
        <p14:creationId xmlns:p14="http://schemas.microsoft.com/office/powerpoint/2010/main" val="37676602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8">
            <a:extLst>
              <a:ext uri="{FF2B5EF4-FFF2-40B4-BE49-F238E27FC236}">
                <a16:creationId xmlns:a16="http://schemas.microsoft.com/office/drawing/2014/main" id="{36FE390E-458E-5940-BC11-3BFFD4C84CBB}"/>
              </a:ext>
            </a:extLst>
          </p:cNvPr>
          <p:cNvSpPr/>
          <p:nvPr/>
        </p:nvSpPr>
        <p:spPr>
          <a:xfrm>
            <a:off x="6096000" y="3985633"/>
            <a:ext cx="4796910" cy="1594821"/>
          </a:xfrm>
          <a:prstGeom prst="roundRect">
            <a:avLst>
              <a:gd name="adj" fmla="val 1127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17FCA52-6A79-7B41-AF47-9399E7FAE5B8}"/>
              </a:ext>
            </a:extLst>
          </p:cNvPr>
          <p:cNvSpPr txBox="1"/>
          <p:nvPr/>
        </p:nvSpPr>
        <p:spPr>
          <a:xfrm>
            <a:off x="1229165" y="2323059"/>
            <a:ext cx="2518638" cy="923330"/>
          </a:xfrm>
          <a:prstGeom prst="rect">
            <a:avLst/>
          </a:prstGeom>
          <a:noFill/>
        </p:spPr>
        <p:txBody>
          <a:bodyPr wrap="none" rtlCol="0">
            <a:spAutoFit/>
          </a:bodyPr>
          <a:lstStyle>
            <a:defPPr>
              <a:defRPr lang="en-US"/>
            </a:defPPr>
            <a:lvl1pPr>
              <a:defRPr sz="7200">
                <a:latin typeface="Koh Santepheap" pitchFamily="2" charset="0"/>
                <a:cs typeface="Koh Santepheap" pitchFamily="2" charset="0"/>
              </a:defRPr>
            </a:lvl1pPr>
          </a:lstStyle>
          <a:p>
            <a:r>
              <a:rPr lang="en-US" sz="5400"/>
              <a:t>Edukat</a:t>
            </a:r>
          </a:p>
        </p:txBody>
      </p:sp>
      <p:sp>
        <p:nvSpPr>
          <p:cNvPr id="5" name="TextBox 4">
            <a:extLst>
              <a:ext uri="{FF2B5EF4-FFF2-40B4-BE49-F238E27FC236}">
                <a16:creationId xmlns:a16="http://schemas.microsoft.com/office/drawing/2014/main" id="{CF78A25F-BC3A-8A48-942A-0820DB80D138}"/>
              </a:ext>
            </a:extLst>
          </p:cNvPr>
          <p:cNvSpPr txBox="1"/>
          <p:nvPr/>
        </p:nvSpPr>
        <p:spPr>
          <a:xfrm>
            <a:off x="1229165" y="3246389"/>
            <a:ext cx="2053767" cy="307777"/>
          </a:xfrm>
          <a:prstGeom prst="rect">
            <a:avLst/>
          </a:prstGeom>
          <a:noFill/>
        </p:spPr>
        <p:txBody>
          <a:bodyPr wrap="none" rtlCol="0">
            <a:spAutoFit/>
          </a:bodyPr>
          <a:lstStyle/>
          <a:p>
            <a:r>
              <a:rPr lang="en-US" sz="1400">
                <a:solidFill>
                  <a:schemeClr val="tx1">
                    <a:lumMod val="75000"/>
                    <a:lumOff val="25000"/>
                  </a:schemeClr>
                </a:solidFill>
                <a:latin typeface="Poppins Medium" pitchFamily="2" charset="77"/>
                <a:cs typeface="Poppins Medium" pitchFamily="2" charset="77"/>
              </a:rPr>
              <a:t>About Our Company</a:t>
            </a:r>
          </a:p>
        </p:txBody>
      </p:sp>
      <p:sp>
        <p:nvSpPr>
          <p:cNvPr id="6" name="TextBox 5">
            <a:extLst>
              <a:ext uri="{FF2B5EF4-FFF2-40B4-BE49-F238E27FC236}">
                <a16:creationId xmlns:a16="http://schemas.microsoft.com/office/drawing/2014/main" id="{91E4BB4C-EB1E-914B-AF27-F75EE7E43242}"/>
              </a:ext>
            </a:extLst>
          </p:cNvPr>
          <p:cNvSpPr txBox="1"/>
          <p:nvPr/>
        </p:nvSpPr>
        <p:spPr>
          <a:xfrm>
            <a:off x="1229166" y="3985633"/>
            <a:ext cx="4079734" cy="1454244"/>
          </a:xfrm>
          <a:prstGeom prst="rect">
            <a:avLst/>
          </a:prstGeom>
          <a:noFill/>
        </p:spPr>
        <p:txBody>
          <a:bodyPr wrap="square" rtlCol="0">
            <a:spAutoFit/>
          </a:bodyPr>
          <a:lstStyle/>
          <a:p>
            <a:pPr>
              <a:lnSpc>
                <a:spcPct val="150000"/>
              </a:lnSpc>
            </a:pPr>
            <a:r>
              <a:rPr lang="en-ID" sz="1200">
                <a:solidFill>
                  <a:schemeClr val="tx1">
                    <a:lumMod val="65000"/>
                    <a:lumOff val="35000"/>
                  </a:schemeClr>
                </a:solidFill>
                <a:latin typeface="Poppins" pitchFamily="2" charset="77"/>
                <a:cs typeface="Poppins" pitchFamily="2" charset="77"/>
              </a:rPr>
              <a:t>Sed ut perspiciatis unde omnis iste natus error sit voluptatem accusantium doloremque laudantium, totam rem aperiam, eaque ipsa quae ab illo inventore veritatis et quasi architecto beatae vitae dicta sunt explicabo.</a:t>
            </a:r>
          </a:p>
        </p:txBody>
      </p:sp>
      <p:sp>
        <p:nvSpPr>
          <p:cNvPr id="7" name="TextBox 6">
            <a:extLst>
              <a:ext uri="{FF2B5EF4-FFF2-40B4-BE49-F238E27FC236}">
                <a16:creationId xmlns:a16="http://schemas.microsoft.com/office/drawing/2014/main" id="{FB9FF81C-A69C-B14F-BE24-DC1326363222}"/>
              </a:ext>
            </a:extLst>
          </p:cNvPr>
          <p:cNvSpPr txBox="1"/>
          <p:nvPr/>
        </p:nvSpPr>
        <p:spPr>
          <a:xfrm>
            <a:off x="6442910" y="4332920"/>
            <a:ext cx="4103090" cy="900246"/>
          </a:xfrm>
          <a:prstGeom prst="rect">
            <a:avLst/>
          </a:prstGeom>
          <a:noFill/>
        </p:spPr>
        <p:txBody>
          <a:bodyPr wrap="square" rtlCol="0">
            <a:spAutoFit/>
          </a:bodyPr>
          <a:lstStyle/>
          <a:p>
            <a:pPr>
              <a:lnSpc>
                <a:spcPct val="150000"/>
              </a:lnSpc>
            </a:pPr>
            <a:r>
              <a:rPr lang="en-ID" sz="1200">
                <a:solidFill>
                  <a:schemeClr val="bg1"/>
                </a:solidFill>
                <a:latin typeface="Poppins" pitchFamily="2" charset="77"/>
                <a:cs typeface="Poppins" pitchFamily="2" charset="77"/>
              </a:rPr>
              <a:t>Lorem ipsum dolor sit amet, consectetur adipiscing elit, sed do eiusmod tempor incididunt ut labore et dolore magna aliqua.</a:t>
            </a:r>
          </a:p>
        </p:txBody>
      </p:sp>
      <p:sp>
        <p:nvSpPr>
          <p:cNvPr id="8" name="Graphic 2">
            <a:extLst>
              <a:ext uri="{FF2B5EF4-FFF2-40B4-BE49-F238E27FC236}">
                <a16:creationId xmlns:a16="http://schemas.microsoft.com/office/drawing/2014/main" id="{5180B3B2-3E09-AD4D-8758-E473D78139DA}"/>
              </a:ext>
            </a:extLst>
          </p:cNvPr>
          <p:cNvSpPr/>
          <p:nvPr/>
        </p:nvSpPr>
        <p:spPr>
          <a:xfrm>
            <a:off x="4648213" y="3545"/>
            <a:ext cx="7543786" cy="2519291"/>
          </a:xfrm>
          <a:custGeom>
            <a:avLst/>
            <a:gdLst>
              <a:gd name="connsiteX0" fmla="*/ 923582 w 7543786"/>
              <a:gd name="connsiteY0" fmla="*/ 1169995 h 2519291"/>
              <a:gd name="connsiteX1" fmla="*/ 59307 w 7543786"/>
              <a:gd name="connsiteY1" fmla="*/ 0 h 2519291"/>
              <a:gd name="connsiteX2" fmla="*/ 7543787 w 7543786"/>
              <a:gd name="connsiteY2" fmla="*/ 0 h 2519291"/>
              <a:gd name="connsiteX3" fmla="*/ 7543787 w 7543786"/>
              <a:gd name="connsiteY3" fmla="*/ 2035082 h 2519291"/>
              <a:gd name="connsiteX4" fmla="*/ 3700597 w 7543786"/>
              <a:gd name="connsiteY4" fmla="*/ 1620266 h 2519291"/>
              <a:gd name="connsiteX5" fmla="*/ 923582 w 7543786"/>
              <a:gd name="connsiteY5" fmla="*/ 1169995 h 2519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543786" h="2519291">
                <a:moveTo>
                  <a:pt x="923582" y="1169995"/>
                </a:moveTo>
                <a:cubicBezTo>
                  <a:pt x="-73877" y="1045196"/>
                  <a:pt x="-68209" y="337999"/>
                  <a:pt x="59307" y="0"/>
                </a:cubicBezTo>
                <a:lnTo>
                  <a:pt x="7543787" y="0"/>
                </a:lnTo>
                <a:lnTo>
                  <a:pt x="7543787" y="2035082"/>
                </a:lnTo>
                <a:cubicBezTo>
                  <a:pt x="7310008" y="2577535"/>
                  <a:pt x="4766772" y="2921442"/>
                  <a:pt x="3700597" y="1620266"/>
                </a:cubicBezTo>
                <a:cubicBezTo>
                  <a:pt x="2634421" y="319090"/>
                  <a:pt x="2170405" y="1325994"/>
                  <a:pt x="923582" y="1169995"/>
                </a:cubicBezTo>
                <a:close/>
              </a:path>
            </a:pathLst>
          </a:custGeom>
          <a:solidFill>
            <a:schemeClr val="accent2"/>
          </a:solidFill>
          <a:ln w="7083" cap="flat">
            <a:noFill/>
            <a:prstDash val="solid"/>
            <a:miter/>
          </a:ln>
        </p:spPr>
        <p:txBody>
          <a:bodyPr rtlCol="0" anchor="ctr"/>
          <a:lstStyle/>
          <a:p>
            <a:endParaRPr lang="en-US"/>
          </a:p>
        </p:txBody>
      </p:sp>
      <p:sp>
        <p:nvSpPr>
          <p:cNvPr id="11" name="Rounded Rectangle 10">
            <a:extLst>
              <a:ext uri="{FF2B5EF4-FFF2-40B4-BE49-F238E27FC236}">
                <a16:creationId xmlns:a16="http://schemas.microsoft.com/office/drawing/2014/main" id="{D74DF594-4395-9D4A-926A-64834E727EC0}"/>
              </a:ext>
            </a:extLst>
          </p:cNvPr>
          <p:cNvSpPr/>
          <p:nvPr/>
        </p:nvSpPr>
        <p:spPr>
          <a:xfrm rot="2027396">
            <a:off x="3789887" y="709729"/>
            <a:ext cx="419548" cy="8633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a:extLst>
              <a:ext uri="{FF2B5EF4-FFF2-40B4-BE49-F238E27FC236}">
                <a16:creationId xmlns:a16="http://schemas.microsoft.com/office/drawing/2014/main" id="{000773B3-B151-1F45-A27E-7D5548596AAF}"/>
              </a:ext>
            </a:extLst>
          </p:cNvPr>
          <p:cNvSpPr/>
          <p:nvPr/>
        </p:nvSpPr>
        <p:spPr>
          <a:xfrm rot="2027396">
            <a:off x="10951409" y="2432433"/>
            <a:ext cx="419548" cy="8633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a:extLst>
              <a:ext uri="{FF2B5EF4-FFF2-40B4-BE49-F238E27FC236}">
                <a16:creationId xmlns:a16="http://schemas.microsoft.com/office/drawing/2014/main" id="{305E1B61-5E09-3A4A-B504-32073A5A7DD4}"/>
              </a:ext>
            </a:extLst>
          </p:cNvPr>
          <p:cNvSpPr/>
          <p:nvPr/>
        </p:nvSpPr>
        <p:spPr>
          <a:xfrm rot="20571073">
            <a:off x="9531400" y="6021291"/>
            <a:ext cx="419548" cy="86337"/>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Picture Placeholder 9">
            <a:extLst>
              <a:ext uri="{FF2B5EF4-FFF2-40B4-BE49-F238E27FC236}">
                <a16:creationId xmlns:a16="http://schemas.microsoft.com/office/drawing/2014/main" id="{A22FF9D4-72CF-B240-81CF-125E44882DDC}"/>
              </a:ext>
            </a:extLst>
          </p:cNvPr>
          <p:cNvSpPr>
            <a:spLocks noGrp="1"/>
          </p:cNvSpPr>
          <p:nvPr>
            <p:ph type="pic" sz="quarter" idx="10"/>
          </p:nvPr>
        </p:nvSpPr>
        <p:spPr/>
      </p:sp>
    </p:spTree>
    <p:extLst>
      <p:ext uri="{BB962C8B-B14F-4D97-AF65-F5344CB8AC3E}">
        <p14:creationId xmlns:p14="http://schemas.microsoft.com/office/powerpoint/2010/main" val="146428778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Oval 20">
            <a:extLst>
              <a:ext uri="{FF2B5EF4-FFF2-40B4-BE49-F238E27FC236}">
                <a16:creationId xmlns:a16="http://schemas.microsoft.com/office/drawing/2014/main" id="{5E5AEEF9-D9FF-F64E-91CA-580E57A92225}"/>
              </a:ext>
            </a:extLst>
          </p:cNvPr>
          <p:cNvSpPr/>
          <p:nvPr/>
        </p:nvSpPr>
        <p:spPr>
          <a:xfrm>
            <a:off x="-758283" y="2212787"/>
            <a:ext cx="6172269" cy="6172269"/>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CD3EF268-0022-CE49-8D2E-69661E07933E}"/>
              </a:ext>
            </a:extLst>
          </p:cNvPr>
          <p:cNvSpPr txBox="1"/>
          <p:nvPr/>
        </p:nvSpPr>
        <p:spPr>
          <a:xfrm>
            <a:off x="7449423" y="3055822"/>
            <a:ext cx="3735740" cy="2008242"/>
          </a:xfrm>
          <a:prstGeom prst="rect">
            <a:avLst/>
          </a:prstGeom>
          <a:noFill/>
        </p:spPr>
        <p:txBody>
          <a:bodyPr wrap="square" rtlCol="0">
            <a:spAutoFit/>
          </a:bodyPr>
          <a:lstStyle>
            <a:defPPr>
              <a:defRPr lang="en-US"/>
            </a:defPPr>
            <a:lvl1pPr>
              <a:lnSpc>
                <a:spcPct val="150000"/>
              </a:lnSpc>
              <a:defRPr sz="1200">
                <a:solidFill>
                  <a:schemeClr val="tx1">
                    <a:lumMod val="65000"/>
                    <a:lumOff val="35000"/>
                  </a:schemeClr>
                </a:solidFill>
                <a:latin typeface="Poppins" pitchFamily="2" charset="77"/>
                <a:cs typeface="Poppins" pitchFamily="2" charset="77"/>
              </a:defRPr>
            </a:lvl1pPr>
          </a:lstStyle>
          <a:p>
            <a:r>
              <a:rPr lang="en-ID"/>
              <a:t>Kyle Joes</a:t>
            </a:r>
          </a:p>
          <a:p>
            <a:endParaRPr lang="en-ID"/>
          </a:p>
          <a:p>
            <a:r>
              <a:rPr lang="en-ID"/>
              <a:t>266  Down  Town Road, South Dakota, 575878</a:t>
            </a:r>
          </a:p>
          <a:p>
            <a:endParaRPr lang="en-ID"/>
          </a:p>
          <a:p>
            <a:r>
              <a:rPr lang="en-ID"/>
              <a:t>360-638-7655</a:t>
            </a:r>
          </a:p>
          <a:p>
            <a:endParaRPr lang="en-ID"/>
          </a:p>
          <a:p>
            <a:r>
              <a:rPr lang="en-ID"/>
              <a:t>kylejoes@edukat.com</a:t>
            </a:r>
          </a:p>
        </p:txBody>
      </p:sp>
      <p:sp>
        <p:nvSpPr>
          <p:cNvPr id="5" name="TextBox 4">
            <a:extLst>
              <a:ext uri="{FF2B5EF4-FFF2-40B4-BE49-F238E27FC236}">
                <a16:creationId xmlns:a16="http://schemas.microsoft.com/office/drawing/2014/main" id="{BE310FC2-7C9F-A443-830E-7495B4113FAD}"/>
              </a:ext>
            </a:extLst>
          </p:cNvPr>
          <p:cNvSpPr txBox="1"/>
          <p:nvPr/>
        </p:nvSpPr>
        <p:spPr>
          <a:xfrm>
            <a:off x="7449423" y="2101714"/>
            <a:ext cx="2502608" cy="646331"/>
          </a:xfrm>
          <a:prstGeom prst="rect">
            <a:avLst/>
          </a:prstGeom>
          <a:noFill/>
        </p:spPr>
        <p:txBody>
          <a:bodyPr wrap="none" rtlCol="0">
            <a:spAutoFit/>
          </a:bodyPr>
          <a:lstStyle>
            <a:defPPr>
              <a:defRPr lang="en-US"/>
            </a:defPPr>
            <a:lvl1pPr>
              <a:defRPr sz="3600">
                <a:latin typeface="Koh Santepheap" pitchFamily="2" charset="0"/>
                <a:cs typeface="Koh Santepheap" pitchFamily="2" charset="0"/>
              </a:defRPr>
            </a:lvl1pPr>
          </a:lstStyle>
          <a:p>
            <a:r>
              <a:rPr lang="en-US"/>
              <a:t>Contact Us</a:t>
            </a:r>
          </a:p>
        </p:txBody>
      </p:sp>
      <p:sp>
        <p:nvSpPr>
          <p:cNvPr id="6" name="TextBox 5">
            <a:extLst>
              <a:ext uri="{FF2B5EF4-FFF2-40B4-BE49-F238E27FC236}">
                <a16:creationId xmlns:a16="http://schemas.microsoft.com/office/drawing/2014/main" id="{BE292C12-3E41-7443-90BF-74227C68DC23}"/>
              </a:ext>
            </a:extLst>
          </p:cNvPr>
          <p:cNvSpPr txBox="1"/>
          <p:nvPr/>
        </p:nvSpPr>
        <p:spPr>
          <a:xfrm>
            <a:off x="7449423" y="1793937"/>
            <a:ext cx="1316386" cy="307777"/>
          </a:xfrm>
          <a:prstGeom prst="rect">
            <a:avLst/>
          </a:prstGeom>
          <a:noFill/>
        </p:spPr>
        <p:txBody>
          <a:bodyPr wrap="none" rtlCol="0">
            <a:spAutoFit/>
          </a:bodyPr>
          <a:lstStyle/>
          <a:p>
            <a:r>
              <a:rPr lang="en-US" sz="1400">
                <a:solidFill>
                  <a:schemeClr val="tx1">
                    <a:lumMod val="75000"/>
                    <a:lumOff val="25000"/>
                  </a:schemeClr>
                </a:solidFill>
                <a:latin typeface="Poppins Medium" pitchFamily="2" charset="77"/>
                <a:cs typeface="Poppins Medium" pitchFamily="2" charset="77"/>
              </a:rPr>
              <a:t>Get in Touch</a:t>
            </a:r>
          </a:p>
        </p:txBody>
      </p:sp>
      <p:sp>
        <p:nvSpPr>
          <p:cNvPr id="18" name="Rounded Rectangle 17">
            <a:extLst>
              <a:ext uri="{FF2B5EF4-FFF2-40B4-BE49-F238E27FC236}">
                <a16:creationId xmlns:a16="http://schemas.microsoft.com/office/drawing/2014/main" id="{51D4DC24-FB7D-3946-AC20-D71826BE3EC1}"/>
              </a:ext>
            </a:extLst>
          </p:cNvPr>
          <p:cNvSpPr/>
          <p:nvPr/>
        </p:nvSpPr>
        <p:spPr>
          <a:xfrm rot="2027396">
            <a:off x="5616807" y="558997"/>
            <a:ext cx="419548" cy="8633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a:extLst>
              <a:ext uri="{FF2B5EF4-FFF2-40B4-BE49-F238E27FC236}">
                <a16:creationId xmlns:a16="http://schemas.microsoft.com/office/drawing/2014/main" id="{03605DE9-16A7-D64D-B83F-897415AFAC5E}"/>
              </a:ext>
            </a:extLst>
          </p:cNvPr>
          <p:cNvSpPr/>
          <p:nvPr/>
        </p:nvSpPr>
        <p:spPr>
          <a:xfrm rot="2027396">
            <a:off x="10951408" y="1414528"/>
            <a:ext cx="419548" cy="8633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a:extLst>
              <a:ext uri="{FF2B5EF4-FFF2-40B4-BE49-F238E27FC236}">
                <a16:creationId xmlns:a16="http://schemas.microsoft.com/office/drawing/2014/main" id="{B79F4E87-7187-5C41-8F0B-784D40CC19B3}"/>
              </a:ext>
            </a:extLst>
          </p:cNvPr>
          <p:cNvSpPr/>
          <p:nvPr/>
        </p:nvSpPr>
        <p:spPr>
          <a:xfrm rot="20571073">
            <a:off x="10727571" y="5920929"/>
            <a:ext cx="419548" cy="86337"/>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a:extLst>
              <a:ext uri="{FF2B5EF4-FFF2-40B4-BE49-F238E27FC236}">
                <a16:creationId xmlns:a16="http://schemas.microsoft.com/office/drawing/2014/main" id="{0441CA42-067E-3B46-ACB6-480C24324799}"/>
              </a:ext>
            </a:extLst>
          </p:cNvPr>
          <p:cNvSpPr>
            <a:spLocks noGrp="1"/>
          </p:cNvSpPr>
          <p:nvPr>
            <p:ph type="pic" sz="quarter" idx="11"/>
          </p:nvPr>
        </p:nvSpPr>
        <p:spPr/>
      </p:sp>
    </p:spTree>
    <p:extLst>
      <p:ext uri="{BB962C8B-B14F-4D97-AF65-F5344CB8AC3E}">
        <p14:creationId xmlns:p14="http://schemas.microsoft.com/office/powerpoint/2010/main" val="25543965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5182218-7789-2541-8B4F-94AD361E4524}"/>
              </a:ext>
            </a:extLst>
          </p:cNvPr>
          <p:cNvSpPr txBox="1"/>
          <p:nvPr/>
        </p:nvSpPr>
        <p:spPr>
          <a:xfrm>
            <a:off x="7969490" y="1470292"/>
            <a:ext cx="3293767" cy="900246"/>
          </a:xfrm>
          <a:prstGeom prst="rect">
            <a:avLst/>
          </a:prstGeom>
          <a:noFill/>
        </p:spPr>
        <p:txBody>
          <a:bodyPr wrap="square" rtlCol="0">
            <a:spAutoFit/>
          </a:bodyPr>
          <a:lstStyle>
            <a:defPPr>
              <a:defRPr lang="en-US"/>
            </a:defPPr>
            <a:lvl1pPr>
              <a:lnSpc>
                <a:spcPct val="150000"/>
              </a:lnSpc>
              <a:defRPr sz="1200">
                <a:solidFill>
                  <a:schemeClr val="tx1">
                    <a:lumMod val="65000"/>
                    <a:lumOff val="35000"/>
                  </a:schemeClr>
                </a:solidFill>
                <a:latin typeface="Poppins" pitchFamily="2" charset="77"/>
                <a:cs typeface="Poppins" pitchFamily="2" charset="77"/>
              </a:defRPr>
            </a:lvl1pPr>
          </a:lstStyle>
          <a:p>
            <a:r>
              <a:rPr lang="en-ID"/>
              <a:t>Sed ut perspiciatis unde omnis iste natus error sit voluptatem accusantium doloremque laudantium, </a:t>
            </a:r>
          </a:p>
        </p:txBody>
      </p:sp>
      <p:grpSp>
        <p:nvGrpSpPr>
          <p:cNvPr id="7" name="Group 6">
            <a:extLst>
              <a:ext uri="{FF2B5EF4-FFF2-40B4-BE49-F238E27FC236}">
                <a16:creationId xmlns:a16="http://schemas.microsoft.com/office/drawing/2014/main" id="{C05AEE31-61DB-ED4F-A312-5FB134911611}"/>
              </a:ext>
            </a:extLst>
          </p:cNvPr>
          <p:cNvGrpSpPr/>
          <p:nvPr/>
        </p:nvGrpSpPr>
        <p:grpSpPr>
          <a:xfrm>
            <a:off x="7282928" y="1518354"/>
            <a:ext cx="527124" cy="527124"/>
            <a:chOff x="6992471" y="1635162"/>
            <a:chExt cx="527124" cy="527124"/>
          </a:xfrm>
        </p:grpSpPr>
        <p:sp>
          <p:nvSpPr>
            <p:cNvPr id="6" name="Oval 5">
              <a:extLst>
                <a:ext uri="{FF2B5EF4-FFF2-40B4-BE49-F238E27FC236}">
                  <a16:creationId xmlns:a16="http://schemas.microsoft.com/office/drawing/2014/main" id="{EEB2BE7A-698F-2340-B6E7-2E1AEA99F5FD}"/>
                </a:ext>
              </a:extLst>
            </p:cNvPr>
            <p:cNvSpPr/>
            <p:nvPr/>
          </p:nvSpPr>
          <p:spPr>
            <a:xfrm>
              <a:off x="6992471" y="1635162"/>
              <a:ext cx="527124" cy="52712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49816416-DD72-5144-BF9A-7E71AA8C15B4}"/>
                </a:ext>
              </a:extLst>
            </p:cNvPr>
            <p:cNvSpPr txBox="1"/>
            <p:nvPr/>
          </p:nvSpPr>
          <p:spPr>
            <a:xfrm>
              <a:off x="7061909" y="1729447"/>
              <a:ext cx="388248" cy="338554"/>
            </a:xfrm>
            <a:prstGeom prst="rect">
              <a:avLst/>
            </a:prstGeom>
            <a:noFill/>
          </p:spPr>
          <p:txBody>
            <a:bodyPr wrap="none" rtlCol="0">
              <a:spAutoFit/>
            </a:bodyPr>
            <a:lstStyle/>
            <a:p>
              <a:pPr algn="ctr"/>
              <a:r>
                <a:rPr lang="en-US" sz="1600">
                  <a:solidFill>
                    <a:schemeClr val="bg1"/>
                  </a:solidFill>
                  <a:latin typeface="Poppins Medium" pitchFamily="2" charset="77"/>
                  <a:cs typeface="Poppins Medium" pitchFamily="2" charset="77"/>
                </a:rPr>
                <a:t>01</a:t>
              </a:r>
            </a:p>
          </p:txBody>
        </p:sp>
      </p:grpSp>
      <p:grpSp>
        <p:nvGrpSpPr>
          <p:cNvPr id="12" name="Group 11">
            <a:extLst>
              <a:ext uri="{FF2B5EF4-FFF2-40B4-BE49-F238E27FC236}">
                <a16:creationId xmlns:a16="http://schemas.microsoft.com/office/drawing/2014/main" id="{D9B62F5C-8BF9-3E4B-8283-233D3F406C66}"/>
              </a:ext>
            </a:extLst>
          </p:cNvPr>
          <p:cNvGrpSpPr/>
          <p:nvPr/>
        </p:nvGrpSpPr>
        <p:grpSpPr>
          <a:xfrm>
            <a:off x="7282928" y="3002908"/>
            <a:ext cx="527124" cy="527124"/>
            <a:chOff x="6992471" y="1635162"/>
            <a:chExt cx="527124" cy="527124"/>
          </a:xfrm>
          <a:solidFill>
            <a:schemeClr val="accent1"/>
          </a:solidFill>
        </p:grpSpPr>
        <p:sp>
          <p:nvSpPr>
            <p:cNvPr id="13" name="Oval 12">
              <a:extLst>
                <a:ext uri="{FF2B5EF4-FFF2-40B4-BE49-F238E27FC236}">
                  <a16:creationId xmlns:a16="http://schemas.microsoft.com/office/drawing/2014/main" id="{8864DCD2-D2B2-AD47-B656-7450427C6D38}"/>
                </a:ext>
              </a:extLst>
            </p:cNvPr>
            <p:cNvSpPr/>
            <p:nvPr/>
          </p:nvSpPr>
          <p:spPr>
            <a:xfrm>
              <a:off x="6992471" y="1635162"/>
              <a:ext cx="527124" cy="52712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3C9E8851-A249-B14D-A9ED-5E51A54EC53B}"/>
                </a:ext>
              </a:extLst>
            </p:cNvPr>
            <p:cNvSpPr txBox="1"/>
            <p:nvPr/>
          </p:nvSpPr>
          <p:spPr>
            <a:xfrm>
              <a:off x="7038666" y="1729447"/>
              <a:ext cx="434734" cy="338554"/>
            </a:xfrm>
            <a:prstGeom prst="rect">
              <a:avLst/>
            </a:prstGeom>
            <a:grpFill/>
          </p:spPr>
          <p:txBody>
            <a:bodyPr wrap="none" rtlCol="0">
              <a:spAutoFit/>
            </a:bodyPr>
            <a:lstStyle/>
            <a:p>
              <a:pPr algn="ctr"/>
              <a:r>
                <a:rPr lang="en-US" sz="1600">
                  <a:solidFill>
                    <a:schemeClr val="bg1"/>
                  </a:solidFill>
                  <a:latin typeface="Poppins Medium" pitchFamily="2" charset="77"/>
                  <a:cs typeface="Poppins Medium" pitchFamily="2" charset="77"/>
                </a:rPr>
                <a:t>02</a:t>
              </a:r>
            </a:p>
          </p:txBody>
        </p:sp>
      </p:grpSp>
      <p:grpSp>
        <p:nvGrpSpPr>
          <p:cNvPr id="15" name="Group 14">
            <a:extLst>
              <a:ext uri="{FF2B5EF4-FFF2-40B4-BE49-F238E27FC236}">
                <a16:creationId xmlns:a16="http://schemas.microsoft.com/office/drawing/2014/main" id="{F3CEB5A9-0A2F-D445-AB53-92461D5E0E60}"/>
              </a:ext>
            </a:extLst>
          </p:cNvPr>
          <p:cNvGrpSpPr/>
          <p:nvPr/>
        </p:nvGrpSpPr>
        <p:grpSpPr>
          <a:xfrm>
            <a:off x="7282928" y="4504746"/>
            <a:ext cx="527124" cy="527124"/>
            <a:chOff x="6992471" y="1635162"/>
            <a:chExt cx="527124" cy="527124"/>
          </a:xfrm>
          <a:solidFill>
            <a:schemeClr val="accent2"/>
          </a:solidFill>
        </p:grpSpPr>
        <p:sp>
          <p:nvSpPr>
            <p:cNvPr id="16" name="Oval 15">
              <a:extLst>
                <a:ext uri="{FF2B5EF4-FFF2-40B4-BE49-F238E27FC236}">
                  <a16:creationId xmlns:a16="http://schemas.microsoft.com/office/drawing/2014/main" id="{66A71A62-5A86-1049-ADC4-C28112006D4D}"/>
                </a:ext>
              </a:extLst>
            </p:cNvPr>
            <p:cNvSpPr/>
            <p:nvPr/>
          </p:nvSpPr>
          <p:spPr>
            <a:xfrm>
              <a:off x="6992471" y="1635162"/>
              <a:ext cx="527124" cy="52712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288248BA-B815-B848-9777-C0A9BBDE87E2}"/>
                </a:ext>
              </a:extLst>
            </p:cNvPr>
            <p:cNvSpPr txBox="1"/>
            <p:nvPr/>
          </p:nvSpPr>
          <p:spPr>
            <a:xfrm>
              <a:off x="7037063" y="1729447"/>
              <a:ext cx="437941" cy="338554"/>
            </a:xfrm>
            <a:prstGeom prst="rect">
              <a:avLst/>
            </a:prstGeom>
            <a:grpFill/>
          </p:spPr>
          <p:txBody>
            <a:bodyPr wrap="none" rtlCol="0">
              <a:spAutoFit/>
            </a:bodyPr>
            <a:lstStyle/>
            <a:p>
              <a:pPr algn="ctr"/>
              <a:r>
                <a:rPr lang="en-US" sz="1600">
                  <a:solidFill>
                    <a:schemeClr val="bg1"/>
                  </a:solidFill>
                  <a:latin typeface="Poppins Medium" pitchFamily="2" charset="77"/>
                  <a:cs typeface="Poppins Medium" pitchFamily="2" charset="77"/>
                </a:rPr>
                <a:t>03</a:t>
              </a:r>
            </a:p>
          </p:txBody>
        </p:sp>
      </p:grpSp>
      <p:sp>
        <p:nvSpPr>
          <p:cNvPr id="18" name="TextBox 17">
            <a:extLst>
              <a:ext uri="{FF2B5EF4-FFF2-40B4-BE49-F238E27FC236}">
                <a16:creationId xmlns:a16="http://schemas.microsoft.com/office/drawing/2014/main" id="{B8E4AE2F-FEDD-7F4B-9D19-CD81D4E8280A}"/>
              </a:ext>
            </a:extLst>
          </p:cNvPr>
          <p:cNvSpPr txBox="1"/>
          <p:nvPr/>
        </p:nvSpPr>
        <p:spPr>
          <a:xfrm>
            <a:off x="7969490" y="2985624"/>
            <a:ext cx="3293767" cy="900246"/>
          </a:xfrm>
          <a:prstGeom prst="rect">
            <a:avLst/>
          </a:prstGeom>
          <a:noFill/>
        </p:spPr>
        <p:txBody>
          <a:bodyPr wrap="square" rtlCol="0">
            <a:spAutoFit/>
          </a:bodyPr>
          <a:lstStyle>
            <a:defPPr>
              <a:defRPr lang="en-US"/>
            </a:defPPr>
            <a:lvl1pPr>
              <a:lnSpc>
                <a:spcPct val="150000"/>
              </a:lnSpc>
              <a:defRPr sz="1200">
                <a:solidFill>
                  <a:schemeClr val="tx1">
                    <a:lumMod val="65000"/>
                    <a:lumOff val="35000"/>
                  </a:schemeClr>
                </a:solidFill>
                <a:latin typeface="Poppins" pitchFamily="2" charset="77"/>
                <a:cs typeface="Poppins" pitchFamily="2" charset="77"/>
              </a:defRPr>
            </a:lvl1pPr>
          </a:lstStyle>
          <a:p>
            <a:r>
              <a:rPr lang="en-ID"/>
              <a:t>Sed ut perspiciatis unde omnis iste natus error sit voluptatem accusantium doloremque laudantium, </a:t>
            </a:r>
          </a:p>
        </p:txBody>
      </p:sp>
      <p:sp>
        <p:nvSpPr>
          <p:cNvPr id="19" name="TextBox 18">
            <a:extLst>
              <a:ext uri="{FF2B5EF4-FFF2-40B4-BE49-F238E27FC236}">
                <a16:creationId xmlns:a16="http://schemas.microsoft.com/office/drawing/2014/main" id="{529B7FDC-DA9E-C340-ADE5-3BFFD518D93C}"/>
              </a:ext>
            </a:extLst>
          </p:cNvPr>
          <p:cNvSpPr txBox="1"/>
          <p:nvPr/>
        </p:nvSpPr>
        <p:spPr>
          <a:xfrm>
            <a:off x="7969490" y="4487462"/>
            <a:ext cx="3293767" cy="900246"/>
          </a:xfrm>
          <a:prstGeom prst="rect">
            <a:avLst/>
          </a:prstGeom>
          <a:noFill/>
        </p:spPr>
        <p:txBody>
          <a:bodyPr wrap="square" rtlCol="0">
            <a:spAutoFit/>
          </a:bodyPr>
          <a:lstStyle>
            <a:defPPr>
              <a:defRPr lang="en-US"/>
            </a:defPPr>
            <a:lvl1pPr>
              <a:lnSpc>
                <a:spcPct val="150000"/>
              </a:lnSpc>
              <a:defRPr sz="1200">
                <a:solidFill>
                  <a:schemeClr val="tx1">
                    <a:lumMod val="65000"/>
                    <a:lumOff val="35000"/>
                  </a:schemeClr>
                </a:solidFill>
                <a:latin typeface="Poppins" pitchFamily="2" charset="77"/>
                <a:cs typeface="Poppins" pitchFamily="2" charset="77"/>
              </a:defRPr>
            </a:lvl1pPr>
          </a:lstStyle>
          <a:p>
            <a:r>
              <a:rPr lang="en-ID"/>
              <a:t>Sed ut perspiciatis unde omnis iste natus error sit voluptatem accusantium doloremque laudantium, </a:t>
            </a:r>
          </a:p>
        </p:txBody>
      </p:sp>
      <p:grpSp>
        <p:nvGrpSpPr>
          <p:cNvPr id="21" name="Group 20">
            <a:extLst>
              <a:ext uri="{FF2B5EF4-FFF2-40B4-BE49-F238E27FC236}">
                <a16:creationId xmlns:a16="http://schemas.microsoft.com/office/drawing/2014/main" id="{58FBF95C-C103-C84F-AC2B-26F305E3E891}"/>
              </a:ext>
            </a:extLst>
          </p:cNvPr>
          <p:cNvGrpSpPr/>
          <p:nvPr/>
        </p:nvGrpSpPr>
        <p:grpSpPr>
          <a:xfrm>
            <a:off x="-1095149" y="815026"/>
            <a:ext cx="4327483" cy="2326723"/>
            <a:chOff x="6467562" y="2080773"/>
            <a:chExt cx="6007142" cy="3229812"/>
          </a:xfrm>
        </p:grpSpPr>
        <p:sp>
          <p:nvSpPr>
            <p:cNvPr id="22" name="Rounded Rectangle 21">
              <a:extLst>
                <a:ext uri="{FF2B5EF4-FFF2-40B4-BE49-F238E27FC236}">
                  <a16:creationId xmlns:a16="http://schemas.microsoft.com/office/drawing/2014/main" id="{B48192AA-FF43-EB4E-9BD7-FD41B4816E27}"/>
                </a:ext>
              </a:extLst>
            </p:cNvPr>
            <p:cNvSpPr/>
            <p:nvPr/>
          </p:nvSpPr>
          <p:spPr>
            <a:xfrm rot="20494937">
              <a:off x="7610519" y="2080773"/>
              <a:ext cx="2861422" cy="478682"/>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a:extLst>
                <a:ext uri="{FF2B5EF4-FFF2-40B4-BE49-F238E27FC236}">
                  <a16:creationId xmlns:a16="http://schemas.microsoft.com/office/drawing/2014/main" id="{B08D96CD-4B8F-174C-9017-0CD44A4BBB42}"/>
                </a:ext>
              </a:extLst>
            </p:cNvPr>
            <p:cNvSpPr/>
            <p:nvPr/>
          </p:nvSpPr>
          <p:spPr>
            <a:xfrm rot="20494937">
              <a:off x="6927660" y="3086866"/>
              <a:ext cx="2861422" cy="478682"/>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a:extLst>
                <a:ext uri="{FF2B5EF4-FFF2-40B4-BE49-F238E27FC236}">
                  <a16:creationId xmlns:a16="http://schemas.microsoft.com/office/drawing/2014/main" id="{31B35005-7EC2-3A4A-83C9-86F98EDF5082}"/>
                </a:ext>
              </a:extLst>
            </p:cNvPr>
            <p:cNvSpPr/>
            <p:nvPr/>
          </p:nvSpPr>
          <p:spPr>
            <a:xfrm rot="20494937">
              <a:off x="9832848" y="2478815"/>
              <a:ext cx="703010" cy="478682"/>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ounded Rectangle 24">
              <a:extLst>
                <a:ext uri="{FF2B5EF4-FFF2-40B4-BE49-F238E27FC236}">
                  <a16:creationId xmlns:a16="http://schemas.microsoft.com/office/drawing/2014/main" id="{038E2BCD-08B7-C648-B923-27FBE04822E4}"/>
                </a:ext>
              </a:extLst>
            </p:cNvPr>
            <p:cNvSpPr/>
            <p:nvPr/>
          </p:nvSpPr>
          <p:spPr>
            <a:xfrm rot="20494937">
              <a:off x="8952857" y="3237451"/>
              <a:ext cx="2552685" cy="478682"/>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a:extLst>
                <a:ext uri="{FF2B5EF4-FFF2-40B4-BE49-F238E27FC236}">
                  <a16:creationId xmlns:a16="http://schemas.microsoft.com/office/drawing/2014/main" id="{6D7D9F61-47A9-644A-BD66-72717237949E}"/>
                </a:ext>
              </a:extLst>
            </p:cNvPr>
            <p:cNvSpPr/>
            <p:nvPr/>
          </p:nvSpPr>
          <p:spPr>
            <a:xfrm rot="20494937">
              <a:off x="8054706" y="3823901"/>
              <a:ext cx="826756" cy="478682"/>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ounded Rectangle 26">
              <a:extLst>
                <a:ext uri="{FF2B5EF4-FFF2-40B4-BE49-F238E27FC236}">
                  <a16:creationId xmlns:a16="http://schemas.microsoft.com/office/drawing/2014/main" id="{F385D07B-4B7B-884B-B947-59BFB0105FD1}"/>
                </a:ext>
              </a:extLst>
            </p:cNvPr>
            <p:cNvSpPr/>
            <p:nvPr/>
          </p:nvSpPr>
          <p:spPr>
            <a:xfrm rot="20494937">
              <a:off x="6467562" y="4245438"/>
              <a:ext cx="1469284" cy="478682"/>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a:extLst>
                <a:ext uri="{FF2B5EF4-FFF2-40B4-BE49-F238E27FC236}">
                  <a16:creationId xmlns:a16="http://schemas.microsoft.com/office/drawing/2014/main" id="{98C24B8C-5B00-1247-9BD5-B6B8DBC41A7F}"/>
                </a:ext>
              </a:extLst>
            </p:cNvPr>
            <p:cNvSpPr/>
            <p:nvPr/>
          </p:nvSpPr>
          <p:spPr>
            <a:xfrm rot="20494937">
              <a:off x="8273396" y="3962786"/>
              <a:ext cx="4201308" cy="478682"/>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ounded Rectangle 28">
              <a:extLst>
                <a:ext uri="{FF2B5EF4-FFF2-40B4-BE49-F238E27FC236}">
                  <a16:creationId xmlns:a16="http://schemas.microsoft.com/office/drawing/2014/main" id="{4D776069-4917-0D47-ACB2-67C5BA5DD064}"/>
                </a:ext>
              </a:extLst>
            </p:cNvPr>
            <p:cNvSpPr/>
            <p:nvPr/>
          </p:nvSpPr>
          <p:spPr>
            <a:xfrm rot="20494937">
              <a:off x="7377246" y="4831903"/>
              <a:ext cx="773669" cy="478682"/>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extBox 1">
            <a:extLst>
              <a:ext uri="{FF2B5EF4-FFF2-40B4-BE49-F238E27FC236}">
                <a16:creationId xmlns:a16="http://schemas.microsoft.com/office/drawing/2014/main" id="{AFF6FB1C-E904-1345-8418-C35F9AB8A0DB}"/>
              </a:ext>
            </a:extLst>
          </p:cNvPr>
          <p:cNvSpPr txBox="1"/>
          <p:nvPr/>
        </p:nvSpPr>
        <p:spPr>
          <a:xfrm>
            <a:off x="3784664" y="2969330"/>
            <a:ext cx="2847254" cy="769441"/>
          </a:xfrm>
          <a:prstGeom prst="rect">
            <a:avLst/>
          </a:prstGeom>
          <a:noFill/>
        </p:spPr>
        <p:txBody>
          <a:bodyPr wrap="none" rtlCol="0">
            <a:spAutoFit/>
          </a:bodyPr>
          <a:lstStyle>
            <a:defPPr>
              <a:defRPr lang="en-US"/>
            </a:defPPr>
            <a:lvl1pPr>
              <a:defRPr sz="5400">
                <a:latin typeface="Koh Santepheap" pitchFamily="2" charset="0"/>
                <a:cs typeface="Koh Santepheap" pitchFamily="2" charset="0"/>
              </a:defRPr>
            </a:lvl1pPr>
          </a:lstStyle>
          <a:p>
            <a:r>
              <a:rPr lang="en-US" sz="4400"/>
              <a:t>Our Goals</a:t>
            </a:r>
          </a:p>
        </p:txBody>
      </p:sp>
      <p:sp>
        <p:nvSpPr>
          <p:cNvPr id="3" name="TextBox 2">
            <a:extLst>
              <a:ext uri="{FF2B5EF4-FFF2-40B4-BE49-F238E27FC236}">
                <a16:creationId xmlns:a16="http://schemas.microsoft.com/office/drawing/2014/main" id="{4C21FD8B-D658-5D41-921F-A858DF3749EE}"/>
              </a:ext>
            </a:extLst>
          </p:cNvPr>
          <p:cNvSpPr txBox="1"/>
          <p:nvPr/>
        </p:nvSpPr>
        <p:spPr>
          <a:xfrm>
            <a:off x="3784664" y="2661553"/>
            <a:ext cx="2191626" cy="307777"/>
          </a:xfrm>
          <a:prstGeom prst="rect">
            <a:avLst/>
          </a:prstGeom>
          <a:noFill/>
        </p:spPr>
        <p:txBody>
          <a:bodyPr wrap="none" rtlCol="0">
            <a:spAutoFit/>
          </a:bodyPr>
          <a:lstStyle/>
          <a:p>
            <a:r>
              <a:rPr lang="en-US" sz="1400">
                <a:solidFill>
                  <a:schemeClr val="tx1">
                    <a:lumMod val="75000"/>
                    <a:lumOff val="25000"/>
                  </a:schemeClr>
                </a:solidFill>
                <a:latin typeface="Poppins" pitchFamily="2" charset="77"/>
                <a:cs typeface="Poppins" pitchFamily="2" charset="77"/>
              </a:rPr>
              <a:t>E-course Presentation</a:t>
            </a:r>
          </a:p>
        </p:txBody>
      </p:sp>
      <p:sp>
        <p:nvSpPr>
          <p:cNvPr id="10" name="Oval 9">
            <a:extLst>
              <a:ext uri="{FF2B5EF4-FFF2-40B4-BE49-F238E27FC236}">
                <a16:creationId xmlns:a16="http://schemas.microsoft.com/office/drawing/2014/main" id="{C95A73B2-FC9F-7E42-B0B3-6DD018A138FF}"/>
              </a:ext>
            </a:extLst>
          </p:cNvPr>
          <p:cNvSpPr/>
          <p:nvPr/>
        </p:nvSpPr>
        <p:spPr>
          <a:xfrm>
            <a:off x="3584483" y="5712311"/>
            <a:ext cx="1952930" cy="195293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6F41FC8D-B97A-BF47-9A72-76A19A2DB696}"/>
              </a:ext>
            </a:extLst>
          </p:cNvPr>
          <p:cNvSpPr/>
          <p:nvPr/>
        </p:nvSpPr>
        <p:spPr>
          <a:xfrm>
            <a:off x="3784664" y="6312946"/>
            <a:ext cx="1352295" cy="1352295"/>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Picture Placeholder 10">
            <a:extLst>
              <a:ext uri="{FF2B5EF4-FFF2-40B4-BE49-F238E27FC236}">
                <a16:creationId xmlns:a16="http://schemas.microsoft.com/office/drawing/2014/main" id="{16104E46-8AEA-B342-8C8E-A7FEC1F90A13}"/>
              </a:ext>
            </a:extLst>
          </p:cNvPr>
          <p:cNvSpPr>
            <a:spLocks noGrp="1"/>
          </p:cNvSpPr>
          <p:nvPr>
            <p:ph type="pic" sz="quarter" idx="11"/>
          </p:nvPr>
        </p:nvSpPr>
        <p:spPr/>
      </p:sp>
    </p:spTree>
    <p:extLst>
      <p:ext uri="{BB962C8B-B14F-4D97-AF65-F5344CB8AC3E}">
        <p14:creationId xmlns:p14="http://schemas.microsoft.com/office/powerpoint/2010/main" val="8365558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Graphic 2">
            <a:extLst>
              <a:ext uri="{FF2B5EF4-FFF2-40B4-BE49-F238E27FC236}">
                <a16:creationId xmlns:a16="http://schemas.microsoft.com/office/drawing/2014/main" id="{F3C26475-5DA4-FD40-94BC-D2B827ED2748}"/>
              </a:ext>
            </a:extLst>
          </p:cNvPr>
          <p:cNvSpPr/>
          <p:nvPr/>
        </p:nvSpPr>
        <p:spPr>
          <a:xfrm rot="10800000">
            <a:off x="7358230" y="-38938"/>
            <a:ext cx="4833769" cy="6896937"/>
          </a:xfrm>
          <a:custGeom>
            <a:avLst/>
            <a:gdLst>
              <a:gd name="connsiteX0" fmla="*/ 3425709 w 3985377"/>
              <a:gd name="connsiteY0" fmla="*/ 1487606 h 5686431"/>
              <a:gd name="connsiteX1" fmla="*/ 3829353 w 3985377"/>
              <a:gd name="connsiteY1" fmla="*/ 0 h 5686431"/>
              <a:gd name="connsiteX2" fmla="*/ 0 w 3985377"/>
              <a:gd name="connsiteY2" fmla="*/ 0 h 5686431"/>
              <a:gd name="connsiteX3" fmla="*/ 0 w 3985377"/>
              <a:gd name="connsiteY3" fmla="*/ 5655710 h 5686431"/>
              <a:gd name="connsiteX4" fmla="*/ 1590007 w 3985377"/>
              <a:gd name="connsiteY4" fmla="*/ 4262834 h 5686431"/>
              <a:gd name="connsiteX5" fmla="*/ 3425709 w 3985377"/>
              <a:gd name="connsiteY5" fmla="*/ 1487606 h 5686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85377" h="5686431">
                <a:moveTo>
                  <a:pt x="3425709" y="1487606"/>
                </a:moveTo>
                <a:cubicBezTo>
                  <a:pt x="4183858" y="1044131"/>
                  <a:pt x="4010698" y="311087"/>
                  <a:pt x="3829353" y="0"/>
                </a:cubicBezTo>
                <a:lnTo>
                  <a:pt x="0" y="0"/>
                </a:lnTo>
                <a:lnTo>
                  <a:pt x="0" y="5655710"/>
                </a:lnTo>
                <a:cubicBezTo>
                  <a:pt x="647001" y="5765646"/>
                  <a:pt x="1870802" y="5640975"/>
                  <a:pt x="1590007" y="4262834"/>
                </a:cubicBezTo>
                <a:cubicBezTo>
                  <a:pt x="1239012" y="2540158"/>
                  <a:pt x="2478023" y="2041950"/>
                  <a:pt x="3425709" y="1487606"/>
                </a:cubicBezTo>
                <a:close/>
              </a:path>
            </a:pathLst>
          </a:custGeom>
          <a:solidFill>
            <a:schemeClr val="accent3"/>
          </a:solidFill>
          <a:ln w="7010" cap="flat">
            <a:noFill/>
            <a:prstDash val="solid"/>
            <a:miter/>
          </a:ln>
        </p:spPr>
        <p:txBody>
          <a:bodyPr rtlCol="0" anchor="ctr"/>
          <a:lstStyle/>
          <a:p>
            <a:endParaRPr lang="en-US"/>
          </a:p>
        </p:txBody>
      </p:sp>
      <p:sp>
        <p:nvSpPr>
          <p:cNvPr id="2" name="TextBox 1">
            <a:extLst>
              <a:ext uri="{FF2B5EF4-FFF2-40B4-BE49-F238E27FC236}">
                <a16:creationId xmlns:a16="http://schemas.microsoft.com/office/drawing/2014/main" id="{AFF6FB1C-E904-1345-8418-C35F9AB8A0DB}"/>
              </a:ext>
            </a:extLst>
          </p:cNvPr>
          <p:cNvSpPr txBox="1"/>
          <p:nvPr/>
        </p:nvSpPr>
        <p:spPr>
          <a:xfrm>
            <a:off x="1073179" y="2235028"/>
            <a:ext cx="3655168" cy="1200329"/>
          </a:xfrm>
          <a:prstGeom prst="rect">
            <a:avLst/>
          </a:prstGeom>
          <a:noFill/>
        </p:spPr>
        <p:txBody>
          <a:bodyPr wrap="none" rtlCol="0">
            <a:spAutoFit/>
          </a:bodyPr>
          <a:lstStyle>
            <a:defPPr>
              <a:defRPr lang="en-US"/>
            </a:defPPr>
            <a:lvl1pPr>
              <a:defRPr sz="4800">
                <a:latin typeface="Koh Santepheap" pitchFamily="2" charset="0"/>
                <a:cs typeface="Koh Santepheap" pitchFamily="2" charset="0"/>
              </a:defRPr>
            </a:lvl1pPr>
          </a:lstStyle>
          <a:p>
            <a:r>
              <a:rPr lang="en-US" sz="3600"/>
              <a:t>We’ve 15 years </a:t>
            </a:r>
          </a:p>
          <a:p>
            <a:r>
              <a:rPr lang="en-US" sz="3600"/>
              <a:t>experience</a:t>
            </a:r>
          </a:p>
        </p:txBody>
      </p:sp>
      <p:sp>
        <p:nvSpPr>
          <p:cNvPr id="3" name="TextBox 2">
            <a:extLst>
              <a:ext uri="{FF2B5EF4-FFF2-40B4-BE49-F238E27FC236}">
                <a16:creationId xmlns:a16="http://schemas.microsoft.com/office/drawing/2014/main" id="{4C21FD8B-D658-5D41-921F-A858DF3749EE}"/>
              </a:ext>
            </a:extLst>
          </p:cNvPr>
          <p:cNvSpPr txBox="1"/>
          <p:nvPr/>
        </p:nvSpPr>
        <p:spPr>
          <a:xfrm>
            <a:off x="1073179" y="1927251"/>
            <a:ext cx="1471878" cy="307777"/>
          </a:xfrm>
          <a:prstGeom prst="rect">
            <a:avLst/>
          </a:prstGeom>
          <a:noFill/>
        </p:spPr>
        <p:txBody>
          <a:bodyPr wrap="none" rtlCol="0">
            <a:spAutoFit/>
          </a:bodyPr>
          <a:lstStyle/>
          <a:p>
            <a:r>
              <a:rPr lang="en-US" sz="1400">
                <a:solidFill>
                  <a:schemeClr val="tx1">
                    <a:lumMod val="75000"/>
                    <a:lumOff val="25000"/>
                  </a:schemeClr>
                </a:solidFill>
                <a:latin typeface="Poppins Medium" pitchFamily="2" charset="77"/>
                <a:cs typeface="Poppins Medium" pitchFamily="2" charset="77"/>
              </a:rPr>
              <a:t>Your Text Here</a:t>
            </a:r>
          </a:p>
        </p:txBody>
      </p:sp>
      <p:sp>
        <p:nvSpPr>
          <p:cNvPr id="4" name="TextBox 3">
            <a:extLst>
              <a:ext uri="{FF2B5EF4-FFF2-40B4-BE49-F238E27FC236}">
                <a16:creationId xmlns:a16="http://schemas.microsoft.com/office/drawing/2014/main" id="{D5182218-7789-2541-8B4F-94AD361E4524}"/>
              </a:ext>
            </a:extLst>
          </p:cNvPr>
          <p:cNvSpPr txBox="1"/>
          <p:nvPr/>
        </p:nvSpPr>
        <p:spPr>
          <a:xfrm>
            <a:off x="1073180" y="3842039"/>
            <a:ext cx="4103090" cy="1454244"/>
          </a:xfrm>
          <a:prstGeom prst="rect">
            <a:avLst/>
          </a:prstGeom>
          <a:noFill/>
        </p:spPr>
        <p:txBody>
          <a:bodyPr wrap="square" rtlCol="0">
            <a:spAutoFit/>
          </a:bodyPr>
          <a:lstStyle>
            <a:defPPr>
              <a:defRPr lang="en-US"/>
            </a:defPPr>
            <a:lvl1pPr>
              <a:lnSpc>
                <a:spcPct val="150000"/>
              </a:lnSpc>
              <a:defRPr sz="1200">
                <a:solidFill>
                  <a:schemeClr val="tx1">
                    <a:lumMod val="65000"/>
                    <a:lumOff val="35000"/>
                  </a:schemeClr>
                </a:solidFill>
                <a:latin typeface="Poppins" pitchFamily="2" charset="77"/>
                <a:cs typeface="Poppins" pitchFamily="2" charset="77"/>
              </a:defRPr>
            </a:lvl1pPr>
          </a:lstStyle>
          <a:p>
            <a:r>
              <a:rPr lang="en-ID"/>
              <a:t>Lorem ipsum dolor sit amet, consectetur adipiscing elit, sed do eiusmod tempor incididunt ut labore et dolore magna aliqua. Ut enim ad minim veniam, quis nostrud exercitation ullamco laboris nisi ut aliquip ex ea commodo consequat. </a:t>
            </a:r>
          </a:p>
        </p:txBody>
      </p:sp>
      <p:sp>
        <p:nvSpPr>
          <p:cNvPr id="12" name="Rounded Rectangle 11">
            <a:extLst>
              <a:ext uri="{FF2B5EF4-FFF2-40B4-BE49-F238E27FC236}">
                <a16:creationId xmlns:a16="http://schemas.microsoft.com/office/drawing/2014/main" id="{54ED64F8-37DD-A844-9203-8FEBB7CD444C}"/>
              </a:ext>
            </a:extLst>
          </p:cNvPr>
          <p:cNvSpPr/>
          <p:nvPr/>
        </p:nvSpPr>
        <p:spPr>
          <a:xfrm rot="2027396">
            <a:off x="6498894" y="726867"/>
            <a:ext cx="419548" cy="8633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a:extLst>
              <a:ext uri="{FF2B5EF4-FFF2-40B4-BE49-F238E27FC236}">
                <a16:creationId xmlns:a16="http://schemas.microsoft.com/office/drawing/2014/main" id="{2BECDD59-06F5-4A4D-AE3C-BD40F6B36872}"/>
              </a:ext>
            </a:extLst>
          </p:cNvPr>
          <p:cNvSpPr/>
          <p:nvPr/>
        </p:nvSpPr>
        <p:spPr>
          <a:xfrm rot="20571073">
            <a:off x="7130379" y="6239998"/>
            <a:ext cx="419548" cy="86337"/>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a:extLst>
              <a:ext uri="{FF2B5EF4-FFF2-40B4-BE49-F238E27FC236}">
                <a16:creationId xmlns:a16="http://schemas.microsoft.com/office/drawing/2014/main" id="{DC893503-65C3-804F-9677-FD92E63EAD9C}"/>
              </a:ext>
            </a:extLst>
          </p:cNvPr>
          <p:cNvSpPr/>
          <p:nvPr/>
        </p:nvSpPr>
        <p:spPr>
          <a:xfrm rot="2027396">
            <a:off x="10709873" y="1410305"/>
            <a:ext cx="419548" cy="86337"/>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a:extLst>
              <a:ext uri="{FF2B5EF4-FFF2-40B4-BE49-F238E27FC236}">
                <a16:creationId xmlns:a16="http://schemas.microsoft.com/office/drawing/2014/main" id="{25A45B6F-98F4-2347-B136-23DBDF242384}"/>
              </a:ext>
            </a:extLst>
          </p:cNvPr>
          <p:cNvSpPr/>
          <p:nvPr/>
        </p:nvSpPr>
        <p:spPr>
          <a:xfrm rot="20571073">
            <a:off x="3246868" y="447223"/>
            <a:ext cx="419548" cy="86337"/>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Picture Placeholder 6">
            <a:extLst>
              <a:ext uri="{FF2B5EF4-FFF2-40B4-BE49-F238E27FC236}">
                <a16:creationId xmlns:a16="http://schemas.microsoft.com/office/drawing/2014/main" id="{8426238D-03D8-9D4F-8210-C8E927D060D6}"/>
              </a:ext>
            </a:extLst>
          </p:cNvPr>
          <p:cNvSpPr>
            <a:spLocks noGrp="1"/>
          </p:cNvSpPr>
          <p:nvPr>
            <p:ph type="pic" sz="quarter" idx="11"/>
          </p:nvPr>
        </p:nvSpPr>
        <p:spPr/>
      </p:sp>
      <p:sp>
        <p:nvSpPr>
          <p:cNvPr id="15" name="Picture Placeholder 14">
            <a:extLst>
              <a:ext uri="{FF2B5EF4-FFF2-40B4-BE49-F238E27FC236}">
                <a16:creationId xmlns:a16="http://schemas.microsoft.com/office/drawing/2014/main" id="{477F938A-DCFE-0F44-8909-E038CD42463A}"/>
              </a:ext>
            </a:extLst>
          </p:cNvPr>
          <p:cNvSpPr>
            <a:spLocks noGrp="1"/>
          </p:cNvSpPr>
          <p:nvPr>
            <p:ph type="pic" sz="quarter" idx="12"/>
          </p:nvPr>
        </p:nvSpPr>
        <p:spPr/>
      </p:sp>
      <p:sp>
        <p:nvSpPr>
          <p:cNvPr id="17" name="Picture Placeholder 16">
            <a:extLst>
              <a:ext uri="{FF2B5EF4-FFF2-40B4-BE49-F238E27FC236}">
                <a16:creationId xmlns:a16="http://schemas.microsoft.com/office/drawing/2014/main" id="{37168BFD-9473-B74A-A73B-541A33B320F9}"/>
              </a:ext>
            </a:extLst>
          </p:cNvPr>
          <p:cNvSpPr>
            <a:spLocks noGrp="1"/>
          </p:cNvSpPr>
          <p:nvPr>
            <p:ph type="pic" sz="quarter" idx="13"/>
          </p:nvPr>
        </p:nvSpPr>
        <p:spPr/>
      </p:sp>
    </p:spTree>
    <p:extLst>
      <p:ext uri="{BB962C8B-B14F-4D97-AF65-F5344CB8AC3E}">
        <p14:creationId xmlns:p14="http://schemas.microsoft.com/office/powerpoint/2010/main" val="37938065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Graphic 7">
            <a:extLst>
              <a:ext uri="{FF2B5EF4-FFF2-40B4-BE49-F238E27FC236}">
                <a16:creationId xmlns:a16="http://schemas.microsoft.com/office/drawing/2014/main" id="{BF43FA94-6406-004E-A379-11709E64B5EF}"/>
              </a:ext>
            </a:extLst>
          </p:cNvPr>
          <p:cNvSpPr/>
          <p:nvPr/>
        </p:nvSpPr>
        <p:spPr>
          <a:xfrm>
            <a:off x="0" y="1461676"/>
            <a:ext cx="3621729" cy="5393206"/>
          </a:xfrm>
          <a:custGeom>
            <a:avLst/>
            <a:gdLst>
              <a:gd name="connsiteX0" fmla="*/ 881815 w 3621729"/>
              <a:gd name="connsiteY0" fmla="*/ 854669 h 5393206"/>
              <a:gd name="connsiteX1" fmla="*/ 0 w 3621729"/>
              <a:gd name="connsiteY1" fmla="*/ 28631 h 5393206"/>
              <a:gd name="connsiteX2" fmla="*/ 0 w 3621729"/>
              <a:gd name="connsiteY2" fmla="*/ 5393206 h 5393206"/>
              <a:gd name="connsiteX3" fmla="*/ 3620739 w 3621729"/>
              <a:gd name="connsiteY3" fmla="*/ 5393206 h 5393206"/>
              <a:gd name="connsiteX4" fmla="*/ 1741819 w 3621729"/>
              <a:gd name="connsiteY4" fmla="*/ 2893270 h 5393206"/>
              <a:gd name="connsiteX5" fmla="*/ 881815 w 3621729"/>
              <a:gd name="connsiteY5" fmla="*/ 854669 h 53932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21729" h="5393206">
                <a:moveTo>
                  <a:pt x="881815" y="854669"/>
                </a:moveTo>
                <a:cubicBezTo>
                  <a:pt x="819496" y="-5658"/>
                  <a:pt x="267972" y="-54493"/>
                  <a:pt x="0" y="28631"/>
                </a:cubicBezTo>
                <a:lnTo>
                  <a:pt x="0" y="5393206"/>
                </a:lnTo>
                <a:lnTo>
                  <a:pt x="3620739" y="5393206"/>
                </a:lnTo>
                <a:cubicBezTo>
                  <a:pt x="3655015" y="4046607"/>
                  <a:pt x="2795011" y="3367074"/>
                  <a:pt x="1741819" y="2893270"/>
                </a:cubicBezTo>
                <a:cubicBezTo>
                  <a:pt x="688626" y="2419467"/>
                  <a:pt x="959714" y="1930078"/>
                  <a:pt x="881815" y="854669"/>
                </a:cubicBezTo>
                <a:close/>
              </a:path>
            </a:pathLst>
          </a:custGeom>
          <a:solidFill>
            <a:schemeClr val="accent3">
              <a:lumMod val="20000"/>
              <a:lumOff val="80000"/>
            </a:schemeClr>
          </a:solidFill>
          <a:ln w="6219" cap="flat">
            <a:noFill/>
            <a:prstDash val="solid"/>
            <a:miter/>
          </a:ln>
        </p:spPr>
        <p:txBody>
          <a:bodyPr rtlCol="0" anchor="ctr"/>
          <a:lstStyle/>
          <a:p>
            <a:endParaRPr lang="en-US"/>
          </a:p>
        </p:txBody>
      </p:sp>
      <p:sp>
        <p:nvSpPr>
          <p:cNvPr id="15" name="Picture Placeholder 14">
            <a:extLst>
              <a:ext uri="{FF2B5EF4-FFF2-40B4-BE49-F238E27FC236}">
                <a16:creationId xmlns:a16="http://schemas.microsoft.com/office/drawing/2014/main" id="{C0AB06BC-FA32-8246-A8A4-EF15858C2DBA}"/>
              </a:ext>
            </a:extLst>
          </p:cNvPr>
          <p:cNvSpPr>
            <a:spLocks noGrp="1"/>
          </p:cNvSpPr>
          <p:nvPr>
            <p:ph type="pic" sz="quarter" idx="11"/>
          </p:nvPr>
        </p:nvSpPr>
        <p:spPr/>
      </p:sp>
      <p:sp>
        <p:nvSpPr>
          <p:cNvPr id="11" name="Graphic 2">
            <a:extLst>
              <a:ext uri="{FF2B5EF4-FFF2-40B4-BE49-F238E27FC236}">
                <a16:creationId xmlns:a16="http://schemas.microsoft.com/office/drawing/2014/main" id="{28AEEAC5-C5C2-F748-9C1E-46986DB6354D}"/>
              </a:ext>
            </a:extLst>
          </p:cNvPr>
          <p:cNvSpPr/>
          <p:nvPr/>
        </p:nvSpPr>
        <p:spPr>
          <a:xfrm>
            <a:off x="-12871" y="1"/>
            <a:ext cx="4806480" cy="6858000"/>
          </a:xfrm>
          <a:custGeom>
            <a:avLst/>
            <a:gdLst>
              <a:gd name="connsiteX0" fmla="*/ 3425709 w 3985377"/>
              <a:gd name="connsiteY0" fmla="*/ 1487606 h 5686431"/>
              <a:gd name="connsiteX1" fmla="*/ 3829353 w 3985377"/>
              <a:gd name="connsiteY1" fmla="*/ 0 h 5686431"/>
              <a:gd name="connsiteX2" fmla="*/ 0 w 3985377"/>
              <a:gd name="connsiteY2" fmla="*/ 0 h 5686431"/>
              <a:gd name="connsiteX3" fmla="*/ 0 w 3985377"/>
              <a:gd name="connsiteY3" fmla="*/ 5655710 h 5686431"/>
              <a:gd name="connsiteX4" fmla="*/ 1590007 w 3985377"/>
              <a:gd name="connsiteY4" fmla="*/ 4262834 h 5686431"/>
              <a:gd name="connsiteX5" fmla="*/ 3425709 w 3985377"/>
              <a:gd name="connsiteY5" fmla="*/ 1487606 h 5686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85377" h="5686431">
                <a:moveTo>
                  <a:pt x="3425709" y="1487606"/>
                </a:moveTo>
                <a:cubicBezTo>
                  <a:pt x="4183858" y="1044131"/>
                  <a:pt x="4010698" y="311087"/>
                  <a:pt x="3829353" y="0"/>
                </a:cubicBezTo>
                <a:lnTo>
                  <a:pt x="0" y="0"/>
                </a:lnTo>
                <a:lnTo>
                  <a:pt x="0" y="5655710"/>
                </a:lnTo>
                <a:cubicBezTo>
                  <a:pt x="647001" y="5765646"/>
                  <a:pt x="1870802" y="5640975"/>
                  <a:pt x="1590007" y="4262834"/>
                </a:cubicBezTo>
                <a:cubicBezTo>
                  <a:pt x="1239012" y="2540158"/>
                  <a:pt x="2478023" y="2041950"/>
                  <a:pt x="3425709" y="1487606"/>
                </a:cubicBezTo>
                <a:close/>
              </a:path>
            </a:pathLst>
          </a:custGeom>
          <a:solidFill>
            <a:schemeClr val="accent1">
              <a:lumMod val="20000"/>
              <a:lumOff val="80000"/>
              <a:alpha val="30000"/>
            </a:schemeClr>
          </a:solidFill>
          <a:ln w="7010" cap="flat">
            <a:noFill/>
            <a:prstDash val="solid"/>
            <a:miter/>
          </a:ln>
        </p:spPr>
        <p:txBody>
          <a:bodyPr rtlCol="0" anchor="ctr"/>
          <a:lstStyle/>
          <a:p>
            <a:endParaRPr lang="en-US"/>
          </a:p>
        </p:txBody>
      </p:sp>
      <p:sp>
        <p:nvSpPr>
          <p:cNvPr id="2" name="TextBox 1">
            <a:extLst>
              <a:ext uri="{FF2B5EF4-FFF2-40B4-BE49-F238E27FC236}">
                <a16:creationId xmlns:a16="http://schemas.microsoft.com/office/drawing/2014/main" id="{AFF6FB1C-E904-1345-8418-C35F9AB8A0DB}"/>
              </a:ext>
            </a:extLst>
          </p:cNvPr>
          <p:cNvSpPr txBox="1"/>
          <p:nvPr/>
        </p:nvSpPr>
        <p:spPr>
          <a:xfrm>
            <a:off x="6615952" y="1470771"/>
            <a:ext cx="4483920" cy="1200329"/>
          </a:xfrm>
          <a:prstGeom prst="rect">
            <a:avLst/>
          </a:prstGeom>
          <a:noFill/>
        </p:spPr>
        <p:txBody>
          <a:bodyPr wrap="none" rtlCol="0">
            <a:spAutoFit/>
          </a:bodyPr>
          <a:lstStyle>
            <a:defPPr>
              <a:defRPr lang="en-US"/>
            </a:defPPr>
            <a:lvl1pPr>
              <a:defRPr sz="4000">
                <a:latin typeface="Koh Santepheap" pitchFamily="2" charset="0"/>
                <a:cs typeface="Koh Santepheap" pitchFamily="2" charset="0"/>
              </a:defRPr>
            </a:lvl1pPr>
          </a:lstStyle>
          <a:p>
            <a:r>
              <a:rPr lang="en-US" sz="3600"/>
              <a:t>Top Class Learning </a:t>
            </a:r>
          </a:p>
          <a:p>
            <a:r>
              <a:rPr lang="en-US" sz="3600"/>
              <a:t>In Canada</a:t>
            </a:r>
          </a:p>
        </p:txBody>
      </p:sp>
      <p:sp>
        <p:nvSpPr>
          <p:cNvPr id="3" name="TextBox 2">
            <a:extLst>
              <a:ext uri="{FF2B5EF4-FFF2-40B4-BE49-F238E27FC236}">
                <a16:creationId xmlns:a16="http://schemas.microsoft.com/office/drawing/2014/main" id="{4C21FD8B-D658-5D41-921F-A858DF3749EE}"/>
              </a:ext>
            </a:extLst>
          </p:cNvPr>
          <p:cNvSpPr txBox="1"/>
          <p:nvPr/>
        </p:nvSpPr>
        <p:spPr>
          <a:xfrm>
            <a:off x="6615952" y="1162994"/>
            <a:ext cx="1398140" cy="307777"/>
          </a:xfrm>
          <a:prstGeom prst="rect">
            <a:avLst/>
          </a:prstGeom>
          <a:noFill/>
        </p:spPr>
        <p:txBody>
          <a:bodyPr wrap="none" rtlCol="0">
            <a:spAutoFit/>
          </a:bodyPr>
          <a:lstStyle/>
          <a:p>
            <a:r>
              <a:rPr lang="en-US" sz="1400">
                <a:solidFill>
                  <a:schemeClr val="tx1">
                    <a:lumMod val="75000"/>
                    <a:lumOff val="25000"/>
                  </a:schemeClr>
                </a:solidFill>
                <a:latin typeface="Poppins Medium" pitchFamily="2" charset="77"/>
                <a:cs typeface="Poppins Medium" pitchFamily="2" charset="77"/>
              </a:rPr>
              <a:t>About Edukat</a:t>
            </a:r>
          </a:p>
        </p:txBody>
      </p:sp>
      <p:sp>
        <p:nvSpPr>
          <p:cNvPr id="4" name="TextBox 3">
            <a:extLst>
              <a:ext uri="{FF2B5EF4-FFF2-40B4-BE49-F238E27FC236}">
                <a16:creationId xmlns:a16="http://schemas.microsoft.com/office/drawing/2014/main" id="{D5182218-7789-2541-8B4F-94AD361E4524}"/>
              </a:ext>
            </a:extLst>
          </p:cNvPr>
          <p:cNvSpPr txBox="1"/>
          <p:nvPr/>
        </p:nvSpPr>
        <p:spPr>
          <a:xfrm>
            <a:off x="6615953" y="2978877"/>
            <a:ext cx="4499282" cy="900246"/>
          </a:xfrm>
          <a:prstGeom prst="rect">
            <a:avLst/>
          </a:prstGeom>
          <a:noFill/>
        </p:spPr>
        <p:txBody>
          <a:bodyPr wrap="square" rtlCol="0">
            <a:spAutoFit/>
          </a:bodyPr>
          <a:lstStyle>
            <a:defPPr>
              <a:defRPr lang="en-US"/>
            </a:defPPr>
            <a:lvl1pPr>
              <a:lnSpc>
                <a:spcPct val="150000"/>
              </a:lnSpc>
              <a:defRPr sz="1200">
                <a:solidFill>
                  <a:schemeClr val="tx1">
                    <a:lumMod val="65000"/>
                    <a:lumOff val="35000"/>
                  </a:schemeClr>
                </a:solidFill>
                <a:latin typeface="Poppins" pitchFamily="2" charset="77"/>
                <a:cs typeface="Poppins" pitchFamily="2" charset="77"/>
              </a:defRPr>
            </a:lvl1pPr>
          </a:lstStyle>
          <a:p>
            <a:r>
              <a:rPr lang="en-ID"/>
              <a:t>Sed ut perspiciatis unde omnis iste natus error sit voluptatem accusantium doloremque laudantium, totam rem aperiam, eaque ipsa quae ab illo inventore.</a:t>
            </a:r>
          </a:p>
        </p:txBody>
      </p:sp>
      <p:sp>
        <p:nvSpPr>
          <p:cNvPr id="10" name="Rounded Rectangle 9">
            <a:extLst>
              <a:ext uri="{FF2B5EF4-FFF2-40B4-BE49-F238E27FC236}">
                <a16:creationId xmlns:a16="http://schemas.microsoft.com/office/drawing/2014/main" id="{1F8C99A5-B6DF-FE4A-A2A1-B155D8A86D15}"/>
              </a:ext>
            </a:extLst>
          </p:cNvPr>
          <p:cNvSpPr/>
          <p:nvPr/>
        </p:nvSpPr>
        <p:spPr>
          <a:xfrm>
            <a:off x="2276319" y="4620573"/>
            <a:ext cx="5034579" cy="1592132"/>
          </a:xfrm>
          <a:prstGeom prst="roundRect">
            <a:avLst>
              <a:gd name="adj" fmla="val 1193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00B7AF72-AB1D-E94A-8F13-DC530BA9A7B7}"/>
              </a:ext>
            </a:extLst>
          </p:cNvPr>
          <p:cNvSpPr txBox="1"/>
          <p:nvPr/>
        </p:nvSpPr>
        <p:spPr>
          <a:xfrm>
            <a:off x="2650252" y="5219682"/>
            <a:ext cx="4499282" cy="623248"/>
          </a:xfrm>
          <a:prstGeom prst="rect">
            <a:avLst/>
          </a:prstGeom>
          <a:noFill/>
        </p:spPr>
        <p:txBody>
          <a:bodyPr wrap="square" rtlCol="0">
            <a:spAutoFit/>
          </a:bodyPr>
          <a:lstStyle>
            <a:defPPr>
              <a:defRPr lang="en-US"/>
            </a:defPPr>
            <a:lvl1pPr>
              <a:lnSpc>
                <a:spcPct val="150000"/>
              </a:lnSpc>
              <a:defRPr sz="1200">
                <a:solidFill>
                  <a:schemeClr val="tx1">
                    <a:lumMod val="65000"/>
                    <a:lumOff val="35000"/>
                  </a:schemeClr>
                </a:solidFill>
                <a:latin typeface="Poppins" pitchFamily="2" charset="77"/>
                <a:cs typeface="Poppins" pitchFamily="2" charset="77"/>
              </a:defRPr>
            </a:lvl1pPr>
          </a:lstStyle>
          <a:p>
            <a:r>
              <a:rPr lang="en-ID">
                <a:solidFill>
                  <a:schemeClr val="bg1"/>
                </a:solidFill>
              </a:rPr>
              <a:t>Neque porro quisquam est, qui dolorem ipsum quia dolor sit amet, consectetur, adipisci velit, sed quia non.</a:t>
            </a:r>
          </a:p>
        </p:txBody>
      </p:sp>
      <p:sp>
        <p:nvSpPr>
          <p:cNvPr id="6" name="TextBox 5">
            <a:extLst>
              <a:ext uri="{FF2B5EF4-FFF2-40B4-BE49-F238E27FC236}">
                <a16:creationId xmlns:a16="http://schemas.microsoft.com/office/drawing/2014/main" id="{C13B4FF9-92D2-C349-806C-79D8A303F2AC}"/>
              </a:ext>
            </a:extLst>
          </p:cNvPr>
          <p:cNvSpPr txBox="1"/>
          <p:nvPr/>
        </p:nvSpPr>
        <p:spPr>
          <a:xfrm>
            <a:off x="2650251" y="4911905"/>
            <a:ext cx="1750800" cy="292388"/>
          </a:xfrm>
          <a:prstGeom prst="rect">
            <a:avLst/>
          </a:prstGeom>
          <a:noFill/>
        </p:spPr>
        <p:txBody>
          <a:bodyPr wrap="none" rtlCol="0">
            <a:spAutoFit/>
          </a:bodyPr>
          <a:lstStyle/>
          <a:p>
            <a:r>
              <a:rPr lang="en-US" sz="1300">
                <a:solidFill>
                  <a:schemeClr val="bg1"/>
                </a:solidFill>
                <a:latin typeface="Poppins Medium" pitchFamily="2" charset="77"/>
                <a:cs typeface="Poppins Medium" pitchFamily="2" charset="77"/>
              </a:rPr>
              <a:t>Lorem ipsum dolor</a:t>
            </a:r>
          </a:p>
        </p:txBody>
      </p:sp>
      <p:sp>
        <p:nvSpPr>
          <p:cNvPr id="12" name="Donut 11">
            <a:extLst>
              <a:ext uri="{FF2B5EF4-FFF2-40B4-BE49-F238E27FC236}">
                <a16:creationId xmlns:a16="http://schemas.microsoft.com/office/drawing/2014/main" id="{8C192593-CCA2-334F-A548-F41F1C892FB0}"/>
              </a:ext>
            </a:extLst>
          </p:cNvPr>
          <p:cNvSpPr/>
          <p:nvPr/>
        </p:nvSpPr>
        <p:spPr>
          <a:xfrm>
            <a:off x="11115235" y="-436531"/>
            <a:ext cx="774551" cy="774551"/>
          </a:xfrm>
          <a:prstGeom prst="donu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Donut 12">
            <a:extLst>
              <a:ext uri="{FF2B5EF4-FFF2-40B4-BE49-F238E27FC236}">
                <a16:creationId xmlns:a16="http://schemas.microsoft.com/office/drawing/2014/main" id="{C3BF64C5-4BD7-094C-94D0-B6D9059DA7C8}"/>
              </a:ext>
            </a:extLst>
          </p:cNvPr>
          <p:cNvSpPr/>
          <p:nvPr/>
        </p:nvSpPr>
        <p:spPr>
          <a:xfrm>
            <a:off x="5108025" y="363821"/>
            <a:ext cx="227769" cy="227769"/>
          </a:xfrm>
          <a:prstGeom prst="donu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Donut 13">
            <a:extLst>
              <a:ext uri="{FF2B5EF4-FFF2-40B4-BE49-F238E27FC236}">
                <a16:creationId xmlns:a16="http://schemas.microsoft.com/office/drawing/2014/main" id="{9D228778-5D41-9D4C-8C5C-4C9C482F0820}"/>
              </a:ext>
            </a:extLst>
          </p:cNvPr>
          <p:cNvSpPr/>
          <p:nvPr/>
        </p:nvSpPr>
        <p:spPr>
          <a:xfrm>
            <a:off x="10684857" y="5679185"/>
            <a:ext cx="415015" cy="415015"/>
          </a:xfrm>
          <a:prstGeom prst="donu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716783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F6FB1C-E904-1345-8418-C35F9AB8A0DB}"/>
              </a:ext>
            </a:extLst>
          </p:cNvPr>
          <p:cNvSpPr txBox="1"/>
          <p:nvPr/>
        </p:nvSpPr>
        <p:spPr>
          <a:xfrm>
            <a:off x="1159240" y="1963214"/>
            <a:ext cx="4790094" cy="1200329"/>
          </a:xfrm>
          <a:prstGeom prst="rect">
            <a:avLst/>
          </a:prstGeom>
          <a:noFill/>
        </p:spPr>
        <p:txBody>
          <a:bodyPr wrap="none" rtlCol="0">
            <a:spAutoFit/>
          </a:bodyPr>
          <a:lstStyle>
            <a:defPPr>
              <a:defRPr lang="en-US"/>
            </a:defPPr>
            <a:lvl1pPr>
              <a:defRPr sz="3600">
                <a:latin typeface="Koh Santepheap" pitchFamily="2" charset="0"/>
                <a:cs typeface="Koh Santepheap" pitchFamily="2" charset="0"/>
              </a:defRPr>
            </a:lvl1pPr>
          </a:lstStyle>
          <a:p>
            <a:r>
              <a:rPr lang="en-US"/>
              <a:t>We are always </a:t>
            </a:r>
          </a:p>
          <a:p>
            <a:r>
              <a:rPr lang="en-US"/>
              <a:t>update for new skills</a:t>
            </a:r>
          </a:p>
        </p:txBody>
      </p:sp>
      <p:sp>
        <p:nvSpPr>
          <p:cNvPr id="3" name="TextBox 2">
            <a:extLst>
              <a:ext uri="{FF2B5EF4-FFF2-40B4-BE49-F238E27FC236}">
                <a16:creationId xmlns:a16="http://schemas.microsoft.com/office/drawing/2014/main" id="{4C21FD8B-D658-5D41-921F-A858DF3749EE}"/>
              </a:ext>
            </a:extLst>
          </p:cNvPr>
          <p:cNvSpPr txBox="1"/>
          <p:nvPr/>
        </p:nvSpPr>
        <p:spPr>
          <a:xfrm>
            <a:off x="1159240" y="1655437"/>
            <a:ext cx="1471878" cy="307777"/>
          </a:xfrm>
          <a:prstGeom prst="rect">
            <a:avLst/>
          </a:prstGeom>
          <a:noFill/>
        </p:spPr>
        <p:txBody>
          <a:bodyPr wrap="none" rtlCol="0">
            <a:spAutoFit/>
          </a:bodyPr>
          <a:lstStyle/>
          <a:p>
            <a:r>
              <a:rPr lang="en-US" sz="1400">
                <a:solidFill>
                  <a:schemeClr val="tx1">
                    <a:lumMod val="75000"/>
                    <a:lumOff val="25000"/>
                  </a:schemeClr>
                </a:solidFill>
                <a:latin typeface="Poppins Medium" pitchFamily="2" charset="77"/>
                <a:cs typeface="Poppins Medium" pitchFamily="2" charset="77"/>
              </a:rPr>
              <a:t>Your Text Here</a:t>
            </a:r>
          </a:p>
        </p:txBody>
      </p:sp>
      <p:sp>
        <p:nvSpPr>
          <p:cNvPr id="4" name="TextBox 3">
            <a:extLst>
              <a:ext uri="{FF2B5EF4-FFF2-40B4-BE49-F238E27FC236}">
                <a16:creationId xmlns:a16="http://schemas.microsoft.com/office/drawing/2014/main" id="{D5182218-7789-2541-8B4F-94AD361E4524}"/>
              </a:ext>
            </a:extLst>
          </p:cNvPr>
          <p:cNvSpPr txBox="1"/>
          <p:nvPr/>
        </p:nvSpPr>
        <p:spPr>
          <a:xfrm>
            <a:off x="1159240" y="3471320"/>
            <a:ext cx="4456251" cy="1731243"/>
          </a:xfrm>
          <a:prstGeom prst="rect">
            <a:avLst/>
          </a:prstGeom>
          <a:noFill/>
        </p:spPr>
        <p:txBody>
          <a:bodyPr wrap="square" rtlCol="0">
            <a:spAutoFit/>
          </a:bodyPr>
          <a:lstStyle>
            <a:defPPr>
              <a:defRPr lang="en-US"/>
            </a:defPPr>
            <a:lvl1pPr>
              <a:lnSpc>
                <a:spcPct val="150000"/>
              </a:lnSpc>
              <a:defRPr sz="1200">
                <a:solidFill>
                  <a:schemeClr val="tx1">
                    <a:lumMod val="65000"/>
                    <a:lumOff val="35000"/>
                  </a:schemeClr>
                </a:solidFill>
                <a:latin typeface="Poppins" pitchFamily="2" charset="77"/>
                <a:cs typeface="Poppins" pitchFamily="2" charset="77"/>
              </a:defRPr>
            </a:lvl1pPr>
          </a:lstStyle>
          <a:p>
            <a:r>
              <a:rPr lang="en-ID"/>
              <a:t>At vero eos et accusamus et iusto odio dignissimos ducimus qui blanditiis praesentium voluptatum deleniti atque corrupti quos dolores et quas molestias excepturi sint occaecati cupiditate non provident, similique sunt in culpa qui officia deserunt mollitia animi, id est laborum et dolorum fuga.</a:t>
            </a:r>
          </a:p>
        </p:txBody>
      </p:sp>
      <p:sp>
        <p:nvSpPr>
          <p:cNvPr id="6" name="Donut 5">
            <a:extLst>
              <a:ext uri="{FF2B5EF4-FFF2-40B4-BE49-F238E27FC236}">
                <a16:creationId xmlns:a16="http://schemas.microsoft.com/office/drawing/2014/main" id="{DE8975C7-4710-8746-A7FB-3834EDFFDF7B}"/>
              </a:ext>
            </a:extLst>
          </p:cNvPr>
          <p:cNvSpPr/>
          <p:nvPr/>
        </p:nvSpPr>
        <p:spPr>
          <a:xfrm>
            <a:off x="9705920" y="6381545"/>
            <a:ext cx="774551" cy="774551"/>
          </a:xfrm>
          <a:prstGeom prst="donu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Donut 6">
            <a:extLst>
              <a:ext uri="{FF2B5EF4-FFF2-40B4-BE49-F238E27FC236}">
                <a16:creationId xmlns:a16="http://schemas.microsoft.com/office/drawing/2014/main" id="{CD9305EE-06D2-D74C-9588-E8C7657BC4BF}"/>
              </a:ext>
            </a:extLst>
          </p:cNvPr>
          <p:cNvSpPr/>
          <p:nvPr/>
        </p:nvSpPr>
        <p:spPr>
          <a:xfrm>
            <a:off x="6689399" y="746810"/>
            <a:ext cx="227769" cy="227769"/>
          </a:xfrm>
          <a:prstGeom prst="donu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Donut 7">
            <a:extLst>
              <a:ext uri="{FF2B5EF4-FFF2-40B4-BE49-F238E27FC236}">
                <a16:creationId xmlns:a16="http://schemas.microsoft.com/office/drawing/2014/main" id="{555B1344-7BB9-AB49-9FA4-B475347D5BCD}"/>
              </a:ext>
            </a:extLst>
          </p:cNvPr>
          <p:cNvSpPr/>
          <p:nvPr/>
        </p:nvSpPr>
        <p:spPr>
          <a:xfrm>
            <a:off x="5340325" y="5797683"/>
            <a:ext cx="415015" cy="415015"/>
          </a:xfrm>
          <a:prstGeom prst="donu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Graphic 9">
            <a:extLst>
              <a:ext uri="{FF2B5EF4-FFF2-40B4-BE49-F238E27FC236}">
                <a16:creationId xmlns:a16="http://schemas.microsoft.com/office/drawing/2014/main" id="{82917C98-2304-2D48-8DB2-A5D17D45F327}"/>
              </a:ext>
            </a:extLst>
          </p:cNvPr>
          <p:cNvSpPr/>
          <p:nvPr/>
        </p:nvSpPr>
        <p:spPr>
          <a:xfrm>
            <a:off x="7003229" y="1287112"/>
            <a:ext cx="4790094" cy="4283776"/>
          </a:xfrm>
          <a:custGeom>
            <a:avLst/>
            <a:gdLst>
              <a:gd name="connsiteX0" fmla="*/ 1021244 w 1342853"/>
              <a:gd name="connsiteY0" fmla="*/ 204105 h 1200912"/>
              <a:gd name="connsiteX1" fmla="*/ 1333664 w 1342853"/>
              <a:gd name="connsiteY1" fmla="*/ 493665 h 1200912"/>
              <a:gd name="connsiteX2" fmla="*/ 1206029 w 1342853"/>
              <a:gd name="connsiteY2" fmla="*/ 894667 h 1200912"/>
              <a:gd name="connsiteX3" fmla="*/ 887894 w 1342853"/>
              <a:gd name="connsiteY3" fmla="*/ 1182322 h 1200912"/>
              <a:gd name="connsiteX4" fmla="*/ 493559 w 1342853"/>
              <a:gd name="connsiteY4" fmla="*/ 1130887 h 1200912"/>
              <a:gd name="connsiteX5" fmla="*/ 184949 w 1342853"/>
              <a:gd name="connsiteY5" fmla="*/ 856567 h 1200912"/>
              <a:gd name="connsiteX6" fmla="*/ 164 w 1342853"/>
              <a:gd name="connsiteY6" fmla="*/ 460327 h 1200912"/>
              <a:gd name="connsiteX7" fmla="*/ 228764 w 1342853"/>
              <a:gd name="connsiteY7" fmla="*/ 92662 h 1200912"/>
              <a:gd name="connsiteX8" fmla="*/ 647864 w 1342853"/>
              <a:gd name="connsiteY8" fmla="*/ 10747 h 1200912"/>
              <a:gd name="connsiteX9" fmla="*/ 1021244 w 1342853"/>
              <a:gd name="connsiteY9" fmla="*/ 204105 h 1200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42853" h="1200912">
                <a:moveTo>
                  <a:pt x="1021244" y="204105"/>
                </a:moveTo>
                <a:cubicBezTo>
                  <a:pt x="1150784" y="288877"/>
                  <a:pt x="1298422" y="374602"/>
                  <a:pt x="1333664" y="493665"/>
                </a:cubicBezTo>
                <a:cubicBezTo>
                  <a:pt x="1369859" y="611775"/>
                  <a:pt x="1294612" y="763222"/>
                  <a:pt x="1206029" y="894667"/>
                </a:cubicBezTo>
                <a:cubicBezTo>
                  <a:pt x="1116494" y="1027065"/>
                  <a:pt x="1013624" y="1140412"/>
                  <a:pt x="887894" y="1182322"/>
                </a:cubicBezTo>
                <a:cubicBezTo>
                  <a:pt x="762164" y="1223280"/>
                  <a:pt x="614527" y="1192800"/>
                  <a:pt x="493559" y="1130887"/>
                </a:cubicBezTo>
                <a:cubicBezTo>
                  <a:pt x="371639" y="1068022"/>
                  <a:pt x="278294" y="973725"/>
                  <a:pt x="184949" y="856567"/>
                </a:cubicBezTo>
                <a:cubicBezTo>
                  <a:pt x="90651" y="740362"/>
                  <a:pt x="-2694" y="601297"/>
                  <a:pt x="164" y="460327"/>
                </a:cubicBezTo>
                <a:cubicBezTo>
                  <a:pt x="3022" y="319357"/>
                  <a:pt x="101129" y="177435"/>
                  <a:pt x="228764" y="92662"/>
                </a:cubicBezTo>
                <a:cubicBezTo>
                  <a:pt x="356399" y="8842"/>
                  <a:pt x="514514" y="-16875"/>
                  <a:pt x="647864" y="10747"/>
                </a:cubicBezTo>
                <a:cubicBezTo>
                  <a:pt x="782167" y="38370"/>
                  <a:pt x="892657" y="120285"/>
                  <a:pt x="1021244" y="204105"/>
                </a:cubicBezTo>
                <a:close/>
              </a:path>
            </a:pathLst>
          </a:custGeom>
          <a:solidFill>
            <a:schemeClr val="accent1">
              <a:lumMod val="20000"/>
              <a:lumOff val="80000"/>
            </a:schemeClr>
          </a:solidFill>
          <a:ln w="9525" cap="flat">
            <a:noFill/>
            <a:prstDash val="solid"/>
            <a:miter/>
          </a:ln>
        </p:spPr>
        <p:txBody>
          <a:bodyPr rtlCol="0" anchor="ctr"/>
          <a:lstStyle/>
          <a:p>
            <a:endParaRPr lang="en-US"/>
          </a:p>
        </p:txBody>
      </p:sp>
      <p:sp>
        <p:nvSpPr>
          <p:cNvPr id="10" name="Picture Placeholder 9">
            <a:extLst>
              <a:ext uri="{FF2B5EF4-FFF2-40B4-BE49-F238E27FC236}">
                <a16:creationId xmlns:a16="http://schemas.microsoft.com/office/drawing/2014/main" id="{002BD141-09D7-544B-B83B-2160D72E7891}"/>
              </a:ext>
            </a:extLst>
          </p:cNvPr>
          <p:cNvSpPr>
            <a:spLocks noGrp="1"/>
          </p:cNvSpPr>
          <p:nvPr>
            <p:ph type="pic" sz="quarter" idx="11"/>
          </p:nvPr>
        </p:nvSpPr>
        <p:spPr/>
      </p:sp>
    </p:spTree>
    <p:extLst>
      <p:ext uri="{BB962C8B-B14F-4D97-AF65-F5344CB8AC3E}">
        <p14:creationId xmlns:p14="http://schemas.microsoft.com/office/powerpoint/2010/main" val="38569887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ounded Rectangle 21">
            <a:extLst>
              <a:ext uri="{FF2B5EF4-FFF2-40B4-BE49-F238E27FC236}">
                <a16:creationId xmlns:a16="http://schemas.microsoft.com/office/drawing/2014/main" id="{FDE966A1-AC6C-A846-82C2-DED3F9C5FE73}"/>
              </a:ext>
            </a:extLst>
          </p:cNvPr>
          <p:cNvSpPr/>
          <p:nvPr/>
        </p:nvSpPr>
        <p:spPr>
          <a:xfrm>
            <a:off x="6675994" y="1158705"/>
            <a:ext cx="5187589" cy="3044454"/>
          </a:xfrm>
          <a:prstGeom prst="roundRect">
            <a:avLst>
              <a:gd name="adj" fmla="val 7456"/>
            </a:avLst>
          </a:prstGeom>
          <a:solidFill>
            <a:schemeClr val="accent1">
              <a:lumMod val="20000"/>
              <a:lumOff val="8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95FF2214-932C-C241-AD11-2268510B2F67}"/>
              </a:ext>
            </a:extLst>
          </p:cNvPr>
          <p:cNvGrpSpPr/>
          <p:nvPr/>
        </p:nvGrpSpPr>
        <p:grpSpPr>
          <a:xfrm>
            <a:off x="4565408" y="3987586"/>
            <a:ext cx="4327483" cy="2326723"/>
            <a:chOff x="6467562" y="2080773"/>
            <a:chExt cx="6007142" cy="3229812"/>
          </a:xfrm>
        </p:grpSpPr>
        <p:sp>
          <p:nvSpPr>
            <p:cNvPr id="13" name="Rounded Rectangle 12">
              <a:extLst>
                <a:ext uri="{FF2B5EF4-FFF2-40B4-BE49-F238E27FC236}">
                  <a16:creationId xmlns:a16="http://schemas.microsoft.com/office/drawing/2014/main" id="{32C0C8FE-DCFA-2948-A40A-495CDF5414A9}"/>
                </a:ext>
              </a:extLst>
            </p:cNvPr>
            <p:cNvSpPr/>
            <p:nvPr/>
          </p:nvSpPr>
          <p:spPr>
            <a:xfrm rot="20494937">
              <a:off x="7610519" y="2080773"/>
              <a:ext cx="2861422" cy="478682"/>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a:extLst>
                <a:ext uri="{FF2B5EF4-FFF2-40B4-BE49-F238E27FC236}">
                  <a16:creationId xmlns:a16="http://schemas.microsoft.com/office/drawing/2014/main" id="{F740ED08-C257-B649-8253-3E8AD3E08380}"/>
                </a:ext>
              </a:extLst>
            </p:cNvPr>
            <p:cNvSpPr/>
            <p:nvPr/>
          </p:nvSpPr>
          <p:spPr>
            <a:xfrm rot="20494937">
              <a:off x="6927660" y="3086866"/>
              <a:ext cx="2861422" cy="478682"/>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a:extLst>
                <a:ext uri="{FF2B5EF4-FFF2-40B4-BE49-F238E27FC236}">
                  <a16:creationId xmlns:a16="http://schemas.microsoft.com/office/drawing/2014/main" id="{1BC7DA8C-C887-544E-9328-781611E2EB54}"/>
                </a:ext>
              </a:extLst>
            </p:cNvPr>
            <p:cNvSpPr/>
            <p:nvPr/>
          </p:nvSpPr>
          <p:spPr>
            <a:xfrm rot="20494937">
              <a:off x="9832848" y="2478815"/>
              <a:ext cx="703010" cy="478682"/>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a:extLst>
                <a:ext uri="{FF2B5EF4-FFF2-40B4-BE49-F238E27FC236}">
                  <a16:creationId xmlns:a16="http://schemas.microsoft.com/office/drawing/2014/main" id="{060C3390-FA9A-A24E-8A65-2C7D6013BB3B}"/>
                </a:ext>
              </a:extLst>
            </p:cNvPr>
            <p:cNvSpPr/>
            <p:nvPr/>
          </p:nvSpPr>
          <p:spPr>
            <a:xfrm rot="20494937">
              <a:off x="8952857" y="3237451"/>
              <a:ext cx="2552685" cy="478682"/>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a:extLst>
                <a:ext uri="{FF2B5EF4-FFF2-40B4-BE49-F238E27FC236}">
                  <a16:creationId xmlns:a16="http://schemas.microsoft.com/office/drawing/2014/main" id="{C0AEB5CC-38D2-AA4F-AA05-02C6F54C93B2}"/>
                </a:ext>
              </a:extLst>
            </p:cNvPr>
            <p:cNvSpPr/>
            <p:nvPr/>
          </p:nvSpPr>
          <p:spPr>
            <a:xfrm rot="20494937">
              <a:off x="8054706" y="3823901"/>
              <a:ext cx="826756" cy="478682"/>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a:extLst>
                <a:ext uri="{FF2B5EF4-FFF2-40B4-BE49-F238E27FC236}">
                  <a16:creationId xmlns:a16="http://schemas.microsoft.com/office/drawing/2014/main" id="{268C3FAD-6A19-E044-AE20-E98CD62A8603}"/>
                </a:ext>
              </a:extLst>
            </p:cNvPr>
            <p:cNvSpPr/>
            <p:nvPr/>
          </p:nvSpPr>
          <p:spPr>
            <a:xfrm rot="20494937">
              <a:off x="6467562" y="4245438"/>
              <a:ext cx="1469284" cy="478682"/>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a:extLst>
                <a:ext uri="{FF2B5EF4-FFF2-40B4-BE49-F238E27FC236}">
                  <a16:creationId xmlns:a16="http://schemas.microsoft.com/office/drawing/2014/main" id="{4BB9CFB7-9112-2F41-BC14-0B02EA7AB8CB}"/>
                </a:ext>
              </a:extLst>
            </p:cNvPr>
            <p:cNvSpPr/>
            <p:nvPr/>
          </p:nvSpPr>
          <p:spPr>
            <a:xfrm rot="20494937">
              <a:off x="8273396" y="3962786"/>
              <a:ext cx="4201308" cy="478682"/>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a:extLst>
                <a:ext uri="{FF2B5EF4-FFF2-40B4-BE49-F238E27FC236}">
                  <a16:creationId xmlns:a16="http://schemas.microsoft.com/office/drawing/2014/main" id="{462DCBEB-8BD2-3E4C-B979-5077F3EE3A99}"/>
                </a:ext>
              </a:extLst>
            </p:cNvPr>
            <p:cNvSpPr/>
            <p:nvPr/>
          </p:nvSpPr>
          <p:spPr>
            <a:xfrm rot="20494937">
              <a:off x="7377246" y="4831903"/>
              <a:ext cx="773669" cy="478682"/>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extBox 1">
            <a:extLst>
              <a:ext uri="{FF2B5EF4-FFF2-40B4-BE49-F238E27FC236}">
                <a16:creationId xmlns:a16="http://schemas.microsoft.com/office/drawing/2014/main" id="{AFF6FB1C-E904-1345-8418-C35F9AB8A0DB}"/>
              </a:ext>
            </a:extLst>
          </p:cNvPr>
          <p:cNvSpPr txBox="1"/>
          <p:nvPr/>
        </p:nvSpPr>
        <p:spPr>
          <a:xfrm>
            <a:off x="882627" y="2101615"/>
            <a:ext cx="3852337" cy="1200329"/>
          </a:xfrm>
          <a:prstGeom prst="rect">
            <a:avLst/>
          </a:prstGeom>
          <a:noFill/>
        </p:spPr>
        <p:txBody>
          <a:bodyPr wrap="none" rtlCol="0">
            <a:spAutoFit/>
          </a:bodyPr>
          <a:lstStyle>
            <a:defPPr>
              <a:defRPr lang="en-US"/>
            </a:defPPr>
            <a:lvl1pPr>
              <a:defRPr sz="3600">
                <a:latin typeface="Koh Santepheap" pitchFamily="2" charset="0"/>
                <a:cs typeface="Koh Santepheap" pitchFamily="2" charset="0"/>
              </a:defRPr>
            </a:lvl1pPr>
          </a:lstStyle>
          <a:p>
            <a:r>
              <a:rPr lang="en-US"/>
              <a:t>We have easy </a:t>
            </a:r>
          </a:p>
          <a:p>
            <a:r>
              <a:rPr lang="en-US"/>
              <a:t>learning method</a:t>
            </a:r>
          </a:p>
        </p:txBody>
      </p:sp>
      <p:sp>
        <p:nvSpPr>
          <p:cNvPr id="3" name="TextBox 2">
            <a:extLst>
              <a:ext uri="{FF2B5EF4-FFF2-40B4-BE49-F238E27FC236}">
                <a16:creationId xmlns:a16="http://schemas.microsoft.com/office/drawing/2014/main" id="{4C21FD8B-D658-5D41-921F-A858DF3749EE}"/>
              </a:ext>
            </a:extLst>
          </p:cNvPr>
          <p:cNvSpPr txBox="1"/>
          <p:nvPr/>
        </p:nvSpPr>
        <p:spPr>
          <a:xfrm>
            <a:off x="882627" y="1793838"/>
            <a:ext cx="1471878" cy="307777"/>
          </a:xfrm>
          <a:prstGeom prst="rect">
            <a:avLst/>
          </a:prstGeom>
          <a:noFill/>
        </p:spPr>
        <p:txBody>
          <a:bodyPr wrap="none" rtlCol="0">
            <a:spAutoFit/>
          </a:bodyPr>
          <a:lstStyle/>
          <a:p>
            <a:r>
              <a:rPr lang="en-US" sz="1400">
                <a:solidFill>
                  <a:schemeClr val="tx1">
                    <a:lumMod val="75000"/>
                    <a:lumOff val="25000"/>
                  </a:schemeClr>
                </a:solidFill>
                <a:latin typeface="Poppins Medium" pitchFamily="2" charset="77"/>
                <a:cs typeface="Poppins Medium" pitchFamily="2" charset="77"/>
              </a:rPr>
              <a:t>Your Text Here</a:t>
            </a:r>
          </a:p>
        </p:txBody>
      </p:sp>
      <p:sp>
        <p:nvSpPr>
          <p:cNvPr id="4" name="TextBox 3">
            <a:extLst>
              <a:ext uri="{FF2B5EF4-FFF2-40B4-BE49-F238E27FC236}">
                <a16:creationId xmlns:a16="http://schemas.microsoft.com/office/drawing/2014/main" id="{D5182218-7789-2541-8B4F-94AD361E4524}"/>
              </a:ext>
            </a:extLst>
          </p:cNvPr>
          <p:cNvSpPr txBox="1"/>
          <p:nvPr/>
        </p:nvSpPr>
        <p:spPr>
          <a:xfrm>
            <a:off x="882628" y="3437176"/>
            <a:ext cx="4103090" cy="900246"/>
          </a:xfrm>
          <a:prstGeom prst="rect">
            <a:avLst/>
          </a:prstGeom>
          <a:noFill/>
        </p:spPr>
        <p:txBody>
          <a:bodyPr wrap="square" rtlCol="0">
            <a:spAutoFit/>
          </a:bodyPr>
          <a:lstStyle>
            <a:defPPr>
              <a:defRPr lang="en-US"/>
            </a:defPPr>
            <a:lvl1pPr>
              <a:lnSpc>
                <a:spcPct val="150000"/>
              </a:lnSpc>
              <a:defRPr sz="1200">
                <a:solidFill>
                  <a:schemeClr val="tx1">
                    <a:lumMod val="65000"/>
                    <a:lumOff val="35000"/>
                  </a:schemeClr>
                </a:solidFill>
                <a:latin typeface="Poppins" pitchFamily="2" charset="77"/>
                <a:cs typeface="Poppins" pitchFamily="2" charset="77"/>
              </a:defRPr>
            </a:lvl1pPr>
          </a:lstStyle>
          <a:p>
            <a:r>
              <a:rPr lang="en-ID"/>
              <a:t>Sed ut perspiciatis unde omnis iste natus error sit voluptatem accusantium doloremque laudantium, totam.</a:t>
            </a:r>
          </a:p>
        </p:txBody>
      </p:sp>
      <p:sp>
        <p:nvSpPr>
          <p:cNvPr id="8" name="Rounded Rectangle 7">
            <a:extLst>
              <a:ext uri="{FF2B5EF4-FFF2-40B4-BE49-F238E27FC236}">
                <a16:creationId xmlns:a16="http://schemas.microsoft.com/office/drawing/2014/main" id="{4EA1F4F4-8D95-EB4C-9EAA-49A8F10B5E2F}"/>
              </a:ext>
            </a:extLst>
          </p:cNvPr>
          <p:cNvSpPr/>
          <p:nvPr/>
        </p:nvSpPr>
        <p:spPr>
          <a:xfrm>
            <a:off x="5843591" y="1793838"/>
            <a:ext cx="5465783" cy="3270325"/>
          </a:xfrm>
          <a:prstGeom prst="roundRect">
            <a:avLst>
              <a:gd name="adj" fmla="val 7456"/>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C9D942C8-E4B8-DC45-A0C1-575F3276A3B1}"/>
              </a:ext>
            </a:extLst>
          </p:cNvPr>
          <p:cNvSpPr txBox="1"/>
          <p:nvPr/>
        </p:nvSpPr>
        <p:spPr>
          <a:xfrm>
            <a:off x="6471598" y="2185245"/>
            <a:ext cx="4103090" cy="1438855"/>
          </a:xfrm>
          <a:prstGeom prst="rect">
            <a:avLst/>
          </a:prstGeom>
          <a:noFill/>
        </p:spPr>
        <p:txBody>
          <a:bodyPr wrap="square" rtlCol="0">
            <a:spAutoFit/>
          </a:bodyPr>
          <a:lstStyle>
            <a:defPPr>
              <a:defRPr lang="en-US"/>
            </a:defPPr>
            <a:lvl1pPr>
              <a:lnSpc>
                <a:spcPct val="150000"/>
              </a:lnSpc>
              <a:defRPr sz="1200">
                <a:solidFill>
                  <a:schemeClr val="tx1">
                    <a:lumMod val="65000"/>
                    <a:lumOff val="35000"/>
                  </a:schemeClr>
                </a:solidFill>
                <a:latin typeface="Poppins" pitchFamily="2" charset="77"/>
                <a:cs typeface="Poppins" pitchFamily="2" charset="77"/>
              </a:defRPr>
            </a:lvl1pPr>
          </a:lstStyle>
          <a:p>
            <a:r>
              <a:rPr lang="en-ID" sz="2000" i="1">
                <a:solidFill>
                  <a:schemeClr val="accent1">
                    <a:lumMod val="75000"/>
                  </a:schemeClr>
                </a:solidFill>
              </a:rPr>
              <a:t>“All kids need is a little help, a little hope and somebody who believes in them.”</a:t>
            </a:r>
          </a:p>
        </p:txBody>
      </p:sp>
      <p:sp>
        <p:nvSpPr>
          <p:cNvPr id="6" name="TextBox 5">
            <a:extLst>
              <a:ext uri="{FF2B5EF4-FFF2-40B4-BE49-F238E27FC236}">
                <a16:creationId xmlns:a16="http://schemas.microsoft.com/office/drawing/2014/main" id="{6FAADA53-0012-1F43-BAF5-83FC15EB34AC}"/>
              </a:ext>
            </a:extLst>
          </p:cNvPr>
          <p:cNvSpPr txBox="1"/>
          <p:nvPr/>
        </p:nvSpPr>
        <p:spPr>
          <a:xfrm>
            <a:off x="7429029" y="4009149"/>
            <a:ext cx="1463862" cy="292388"/>
          </a:xfrm>
          <a:prstGeom prst="rect">
            <a:avLst/>
          </a:prstGeom>
          <a:noFill/>
        </p:spPr>
        <p:txBody>
          <a:bodyPr wrap="none" rtlCol="0">
            <a:spAutoFit/>
          </a:bodyPr>
          <a:lstStyle/>
          <a:p>
            <a:r>
              <a:rPr lang="en-US" sz="1300">
                <a:latin typeface="Poppins Medium" pitchFamily="2" charset="77"/>
                <a:cs typeface="Poppins Medium" pitchFamily="2" charset="77"/>
              </a:rPr>
              <a:t>Magic Johnson</a:t>
            </a:r>
          </a:p>
        </p:txBody>
      </p:sp>
      <p:sp>
        <p:nvSpPr>
          <p:cNvPr id="7" name="TextBox 6">
            <a:extLst>
              <a:ext uri="{FF2B5EF4-FFF2-40B4-BE49-F238E27FC236}">
                <a16:creationId xmlns:a16="http://schemas.microsoft.com/office/drawing/2014/main" id="{C1FCAC91-8E45-5943-ABAA-F080262D84E1}"/>
              </a:ext>
            </a:extLst>
          </p:cNvPr>
          <p:cNvSpPr txBox="1"/>
          <p:nvPr/>
        </p:nvSpPr>
        <p:spPr>
          <a:xfrm>
            <a:off x="7429029" y="4316926"/>
            <a:ext cx="2079415" cy="276999"/>
          </a:xfrm>
          <a:prstGeom prst="rect">
            <a:avLst/>
          </a:prstGeom>
          <a:noFill/>
        </p:spPr>
        <p:txBody>
          <a:bodyPr wrap="none" rtlCol="0">
            <a:spAutoFit/>
          </a:bodyPr>
          <a:lstStyle/>
          <a:p>
            <a:r>
              <a:rPr lang="en-US" sz="1200">
                <a:solidFill>
                  <a:schemeClr val="tx1">
                    <a:lumMod val="65000"/>
                    <a:lumOff val="35000"/>
                  </a:schemeClr>
                </a:solidFill>
                <a:latin typeface="Poppins" pitchFamily="2" charset="77"/>
                <a:cs typeface="Poppins" pitchFamily="2" charset="77"/>
              </a:rPr>
              <a:t>CEO &amp; Founder Agencies</a:t>
            </a:r>
          </a:p>
        </p:txBody>
      </p:sp>
      <p:sp>
        <p:nvSpPr>
          <p:cNvPr id="11" name="Picture Placeholder 10">
            <a:extLst>
              <a:ext uri="{FF2B5EF4-FFF2-40B4-BE49-F238E27FC236}">
                <a16:creationId xmlns:a16="http://schemas.microsoft.com/office/drawing/2014/main" id="{1E639CC0-7C24-834E-B4FA-FB5AA37C5343}"/>
              </a:ext>
            </a:extLst>
          </p:cNvPr>
          <p:cNvSpPr>
            <a:spLocks noGrp="1"/>
          </p:cNvSpPr>
          <p:nvPr>
            <p:ph type="pic" sz="quarter" idx="11"/>
          </p:nvPr>
        </p:nvSpPr>
        <p:spPr/>
      </p:sp>
    </p:spTree>
    <p:extLst>
      <p:ext uri="{BB962C8B-B14F-4D97-AF65-F5344CB8AC3E}">
        <p14:creationId xmlns:p14="http://schemas.microsoft.com/office/powerpoint/2010/main" val="3891731307"/>
      </p:ext>
    </p:extLst>
  </p:cSld>
  <p:clrMapOvr>
    <a:masterClrMapping/>
  </p:clrMapOvr>
</p:sld>
</file>

<file path=ppt/theme/theme1.xml><?xml version="1.0" encoding="utf-8"?>
<a:theme xmlns:a="http://schemas.openxmlformats.org/drawingml/2006/main" name="Office Theme">
  <a:themeElements>
    <a:clrScheme name="EDUKAT">
      <a:dk1>
        <a:srgbClr val="000000"/>
      </a:dk1>
      <a:lt1>
        <a:srgbClr val="FFFFFF"/>
      </a:lt1>
      <a:dk2>
        <a:srgbClr val="44546A"/>
      </a:dk2>
      <a:lt2>
        <a:srgbClr val="E7E6E6"/>
      </a:lt2>
      <a:accent1>
        <a:srgbClr val="54ADF4"/>
      </a:accent1>
      <a:accent2>
        <a:srgbClr val="F9B545"/>
      </a:accent2>
      <a:accent3>
        <a:srgbClr val="C294FF"/>
      </a:accent3>
      <a:accent4>
        <a:srgbClr val="F577A5"/>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1333</TotalTime>
  <Words>1486</Words>
  <Application>Microsoft Macintosh PowerPoint</Application>
  <PresentationFormat>Widescreen</PresentationFormat>
  <Paragraphs>282</Paragraphs>
  <Slides>40</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40</vt:i4>
      </vt:variant>
    </vt:vector>
  </HeadingPairs>
  <TitlesOfParts>
    <vt:vector size="49" baseType="lpstr">
      <vt:lpstr>Arial</vt:lpstr>
      <vt:lpstr>Calibri</vt:lpstr>
      <vt:lpstr>Fira Sans</vt:lpstr>
      <vt:lpstr>Helvetica</vt:lpstr>
      <vt:lpstr>Koh Santepheap</vt:lpstr>
      <vt:lpstr>Poppins</vt:lpstr>
      <vt:lpstr>Poppins Medium</vt:lpstr>
      <vt:lpstr>Poppins SemiBold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mustofa amar zakaria</dc:creator>
  <cp:lastModifiedBy>خالد ابراهيم عبدالله شوقى</cp:lastModifiedBy>
  <cp:revision>693</cp:revision>
  <dcterms:created xsi:type="dcterms:W3CDTF">2021-01-14T08:18:08Z</dcterms:created>
  <dcterms:modified xsi:type="dcterms:W3CDTF">2022-05-09T08:13:19Z</dcterms:modified>
</cp:coreProperties>
</file>