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2" r:id="rId19"/>
    <p:sldId id="273" r:id="rId20"/>
    <p:sldId id="274" r:id="rId21"/>
    <p:sldId id="275" r:id="rId22"/>
    <p:sldId id="278" r:id="rId23"/>
    <p:sldId id="279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41" autoAdjust="0"/>
  </p:normalViewPr>
  <p:slideViewPr>
    <p:cSldViewPr snapToGrid="0">
      <p:cViewPr varScale="1">
        <p:scale>
          <a:sx n="95" d="100"/>
          <a:sy n="95" d="100"/>
        </p:scale>
        <p:origin x="109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ae71e381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ae71e381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ae71e381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ae71e381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ae71e381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ae71e381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ae71e381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ae71e381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A </a:t>
            </a:r>
            <a:r>
              <a:rPr lang="en" sz="1500" b="1">
                <a:solidFill>
                  <a:schemeClr val="dk1"/>
                </a:solidFill>
                <a:highlight>
                  <a:srgbClr val="FFFFFF"/>
                </a:highlight>
              </a:rPr>
              <a:t>realm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is a security policy domain defined for a web or application server. ... For a web application, a </a:t>
            </a:r>
            <a:r>
              <a:rPr lang="en" sz="1500" b="1">
                <a:solidFill>
                  <a:schemeClr val="dk1"/>
                </a:solidFill>
                <a:highlight>
                  <a:srgbClr val="FFFFFF"/>
                </a:highlight>
              </a:rPr>
              <a:t>realm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is a complete database of users and groups identified as valid users of a web application or a set of web applications and controlled by the same authentication policy.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ae71e381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ae71e381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ae71e381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ae71e381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ae71e381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ae71e381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ae71e381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ae71e381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ae71e381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ae71e381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ae71e3812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ae71e3812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ae71e381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ae71e381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ae71e381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ae71e381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ae71e381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ae71e381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For example, consider an online bookstore web application where customers purchase books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online, and the store owner manages the inventory. The user shadowman is a customer accessing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site and has the role customer. The site administrator with the user name redhat has the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role admin. The server authenticates the users shadowman and redhat to ensure that each user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matches its password. Once authenticated, the EJB methods are annotated to restrict access 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individual user roles. Because customers are not allowed to manage the inventory of the store, the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users with the role customer are not able to invoke methods that manage the inventory, while the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users with the role admin can make inventory changes.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ae71e381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ae71e381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ae71e381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ae71e381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ae71e381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ae71e381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1- The resources that the security constraint applies to. The "/*" indicates that all resources are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secured.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2-The roles that are authorized to access the resources. In this instance, all roles may access the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application.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3-The method the application uses to access the credentials of a user. BASIC prompts the user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 a pop-up window as soon as the application is accessed.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4-The name of the realm that stores the user credential information. This topic is discussed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further in the next section.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ae71e381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ae71e381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ae71e381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ae71e381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ae71e381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ae71e381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 The HelloWorldEJB class defaults to restricting all of its methods to only being available 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admin and qa users.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 The class is leveraging the other security domain. In this case, this security domain utilizes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property files that store the role information.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3The HelloWorld method is available to all roles, not just admin and qa.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4The GoodbyeAdmin method is available only to users authenticated as the role admin.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5The GoodbyeSecure method is available to only admin and qa as the method defaults to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RolesAllowed defined at the class level.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ha.ole.redhat.com/rha/app/courses/ad183-7.0/e25f4717-0494-4858-98d2-a93391a0cd40/pages/ch09s04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ha.ole.redhat.com/rha/app/courses/ad183-7.0/e25f4717-0494-4858-98d2-a93391a0cd40/pages/ch09s06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ha.ole.redhat.com/rha/app/courses/ad183-7.0/e25f4717-0494-4858-98d2-a93391a0cd40/pages/ch09s07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9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Securing Java EE Applications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Programmatic Security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some cases, declarative security is not enough to meet all security requirements for an application.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Developers may prefer also using programmatic security to have more control over </a:t>
            </a:r>
            <a:r>
              <a:rPr lang="en" b="1">
                <a:solidFill>
                  <a:srgbClr val="000000"/>
                </a:solidFill>
              </a:rPr>
              <a:t>authentication and authorization decisions within the application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Programmatic Security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EJBContext </a:t>
            </a:r>
            <a:r>
              <a:rPr lang="en" dirty="0">
                <a:solidFill>
                  <a:schemeClr val="dk1"/>
                </a:solidFill>
              </a:rPr>
              <a:t>object contains information about the current security </a:t>
            </a:r>
            <a:r>
              <a:rPr lang="en" dirty="0" smtClean="0">
                <a:solidFill>
                  <a:schemeClr val="dk1"/>
                </a:solidFill>
              </a:rPr>
              <a:t>context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 err="1">
                <a:solidFill>
                  <a:schemeClr val="dk1"/>
                </a:solidFill>
              </a:rPr>
              <a:t>getCallerPrincipal</a:t>
            </a:r>
            <a:r>
              <a:rPr lang="en-US" b="1" dirty="0">
                <a:solidFill>
                  <a:schemeClr val="dk1"/>
                </a:solidFill>
              </a:rPr>
              <a:t>()</a:t>
            </a:r>
            <a:r>
              <a:rPr lang="en-US" dirty="0">
                <a:solidFill>
                  <a:schemeClr val="dk1"/>
                </a:solidFill>
              </a:rPr>
              <a:t>: Returns the currently authenticated </a:t>
            </a:r>
            <a:r>
              <a:rPr lang="en-US" dirty="0" smtClean="0">
                <a:solidFill>
                  <a:schemeClr val="dk1"/>
                </a:solidFill>
              </a:rPr>
              <a:t>user.</a:t>
            </a:r>
            <a:endParaRPr lang="en-US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b="1" dirty="0" smtClean="0">
                <a:solidFill>
                  <a:schemeClr val="dk1"/>
                </a:solidFill>
              </a:rPr>
              <a:t>isCallerInRole(String </a:t>
            </a:r>
            <a:r>
              <a:rPr lang="en" b="1" dirty="0">
                <a:solidFill>
                  <a:schemeClr val="dk1"/>
                </a:solidFill>
              </a:rPr>
              <a:t>role)</a:t>
            </a:r>
            <a:r>
              <a:rPr lang="en" dirty="0">
                <a:solidFill>
                  <a:schemeClr val="dk1"/>
                </a:solidFill>
              </a:rPr>
              <a:t>: Returns a boolean indicating whether a user belong to a given role.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1190625"/>
            <a:ext cx="53530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36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Configuring a Security Domain in JBoss EAP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EAP and other application servers</a:t>
            </a: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</a:rPr>
              <a:t> provide utilities and </a:t>
            </a:r>
            <a:r>
              <a:rPr lang="en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predefined default configurations</a:t>
            </a: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</a:rPr>
              <a:t> that help </a:t>
            </a:r>
            <a:r>
              <a:rPr lang="en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manage authentication and authorization</a:t>
            </a: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EAP manages the user security information in security realms.</a:t>
            </a:r>
            <a:endParaRPr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</a:rPr>
              <a:t>By default, EAP defines the </a:t>
            </a:r>
            <a:r>
              <a:rPr lang="en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ApplicationRealm</a:t>
            </a: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</a:rPr>
              <a:t>, which uses 2  files to store the users and roles</a:t>
            </a:r>
            <a:endParaRPr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• application-users.properties: </a:t>
            </a: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</a:rPr>
              <a:t>This file stores user names and passwords as a key-value pair, for example:  &lt;username&gt;=&lt;password&gt;</a:t>
            </a:r>
            <a:endParaRPr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• application-roles.properties:</a:t>
            </a: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</a:rPr>
              <a:t>This file stores users and roles as key-value pairs using the following syntax: &lt;role&gt;=&lt;user1&gt;,&lt;user2&gt;..</a:t>
            </a:r>
            <a:endParaRPr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ApplicationRealm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50" y="1311325"/>
            <a:ext cx="837247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module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EAP includes </a:t>
            </a:r>
            <a:r>
              <a:rPr lang="en" b="1">
                <a:solidFill>
                  <a:srgbClr val="000000"/>
                </a:solidFill>
              </a:rPr>
              <a:t>several built-in login modules</a:t>
            </a:r>
            <a:r>
              <a:rPr lang="en">
                <a:solidFill>
                  <a:srgbClr val="000000"/>
                </a:solidFill>
              </a:rPr>
              <a:t> that developers can use for </a:t>
            </a:r>
            <a:r>
              <a:rPr lang="en" b="1">
                <a:solidFill>
                  <a:srgbClr val="000000"/>
                </a:solidFill>
              </a:rPr>
              <a:t>authentication</a:t>
            </a:r>
            <a:r>
              <a:rPr lang="en">
                <a:solidFill>
                  <a:srgbClr val="000000"/>
                </a:solidFill>
              </a:rPr>
              <a:t> within a security domain. These login modules include the ability to r</a:t>
            </a:r>
            <a:r>
              <a:rPr lang="en" b="1">
                <a:solidFill>
                  <a:srgbClr val="000000"/>
                </a:solidFill>
              </a:rPr>
              <a:t>ead user information </a:t>
            </a:r>
            <a:r>
              <a:rPr lang="en">
                <a:solidFill>
                  <a:srgbClr val="000000"/>
                </a:solidFill>
              </a:rPr>
              <a:t>from a </a:t>
            </a:r>
            <a:r>
              <a:rPr lang="en" b="1">
                <a:solidFill>
                  <a:srgbClr val="000000"/>
                </a:solidFill>
              </a:rPr>
              <a:t>relational database, an LDAP server, or flat files</a:t>
            </a:r>
            <a:r>
              <a:rPr lang="en">
                <a:solidFill>
                  <a:srgbClr val="000000"/>
                </a:solidFill>
              </a:rPr>
              <a:t>. It is also possible to build </a:t>
            </a:r>
            <a:r>
              <a:rPr lang="en" b="1">
                <a:solidFill>
                  <a:srgbClr val="000000"/>
                </a:solidFill>
              </a:rPr>
              <a:t>a custom module</a:t>
            </a:r>
            <a:r>
              <a:rPr lang="en">
                <a:solidFill>
                  <a:srgbClr val="000000"/>
                </a:solidFill>
              </a:rPr>
              <a:t> depending on the security requirements of the application.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563" y="3068988"/>
            <a:ext cx="50006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Guided Exercise – Page 366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[</a:t>
            </a:r>
            <a:r>
              <a:rPr lang="en-US" dirty="0" err="1"/>
              <a:t>student@workstation</a:t>
            </a:r>
            <a:r>
              <a:rPr lang="en-US" dirty="0"/>
              <a:t> ~]$ </a:t>
            </a:r>
            <a:r>
              <a:rPr lang="en-US" b="1" dirty="0"/>
              <a:t>lab security-domain setup</a:t>
            </a:r>
            <a:endParaRPr lang="en-US" b="1" dirty="0" smtClean="0"/>
          </a:p>
          <a:p>
            <a:pPr marL="11430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rha.ole.redhat.com/rha/app/courses/ad183-7.0/e25f4717-0494-4858-98d2-a93391a0cd40/pages/ch09s04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87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Securing a REST API</a:t>
            </a:r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Similar to defining security in </a:t>
            </a:r>
            <a:r>
              <a:rPr lang="en" b="1">
                <a:solidFill>
                  <a:srgbClr val="000000"/>
                </a:solidFill>
              </a:rPr>
              <a:t>an EJB, a REST API</a:t>
            </a:r>
            <a:r>
              <a:rPr lang="en">
                <a:solidFill>
                  <a:srgbClr val="000000"/>
                </a:solidFill>
              </a:rPr>
              <a:t> is secured either with </a:t>
            </a:r>
            <a:r>
              <a:rPr lang="en" b="1">
                <a:solidFill>
                  <a:srgbClr val="000000"/>
                </a:solidFill>
              </a:rPr>
              <a:t>annotations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lang="en" b="1">
                <a:solidFill>
                  <a:srgbClr val="000000"/>
                </a:solidFill>
              </a:rPr>
              <a:t>programmatically</a:t>
            </a:r>
            <a:r>
              <a:rPr lang="en">
                <a:solidFill>
                  <a:srgbClr val="000000"/>
                </a:solidFill>
              </a:rPr>
              <a:t>.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enable role-based security for REST APIs, update the web.xml to contain the following </a:t>
            </a:r>
            <a:r>
              <a:rPr lang="en" b="1">
                <a:solidFill>
                  <a:srgbClr val="000000"/>
                </a:solidFill>
              </a:rPr>
              <a:t>&lt;context-param&gt;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238" y="3070275"/>
            <a:ext cx="48482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path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After setting the </a:t>
            </a:r>
            <a:r>
              <a:rPr lang="en" b="1">
                <a:solidFill>
                  <a:srgbClr val="000000"/>
                </a:solidFill>
              </a:rPr>
              <a:t>resteasy.role.based.security</a:t>
            </a:r>
            <a:r>
              <a:rPr lang="en">
                <a:solidFill>
                  <a:srgbClr val="000000"/>
                </a:solidFill>
              </a:rPr>
              <a:t>, update the </a:t>
            </a:r>
            <a:r>
              <a:rPr lang="en" b="1">
                <a:solidFill>
                  <a:srgbClr val="000000"/>
                </a:solidFill>
              </a:rPr>
              <a:t>web.xml</a:t>
            </a:r>
            <a:r>
              <a:rPr lang="en">
                <a:solidFill>
                  <a:srgbClr val="000000"/>
                </a:solidFill>
              </a:rPr>
              <a:t> file with a security </a:t>
            </a:r>
            <a:r>
              <a:rPr lang="en" b="1">
                <a:solidFill>
                  <a:srgbClr val="000000"/>
                </a:solidFill>
              </a:rPr>
              <a:t>constraint set to the path</a:t>
            </a:r>
            <a:r>
              <a:rPr lang="en">
                <a:solidFill>
                  <a:srgbClr val="000000"/>
                </a:solidFill>
              </a:rPr>
              <a:t> of the RESTEasy service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750" y="1988013"/>
            <a:ext cx="64960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roles</a:t>
            </a:r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Each role listed in the security constraint also needs to be defined in the web.xml as a &lt;security-role&gt;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200" y="2414475"/>
            <a:ext cx="38100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EE Security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dirty="0">
                <a:solidFill>
                  <a:srgbClr val="000000"/>
                </a:solidFill>
              </a:rPr>
              <a:t>When building enterprise applications that access sensitive data, security must be a top priority for developers.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dirty="0">
                <a:solidFill>
                  <a:srgbClr val="000000"/>
                </a:solidFill>
              </a:rPr>
              <a:t>Defining which users have access to an application is known as </a:t>
            </a:r>
            <a:r>
              <a:rPr lang="en" b="1" dirty="0">
                <a:solidFill>
                  <a:srgbClr val="000000"/>
                </a:solidFill>
              </a:rPr>
              <a:t>authentication</a:t>
            </a:r>
            <a:r>
              <a:rPr lang="en" dirty="0">
                <a:solidFill>
                  <a:srgbClr val="000000"/>
                </a:solidFill>
              </a:rPr>
              <a:t>, while defining the permissions within the application for those users is known as </a:t>
            </a:r>
            <a:r>
              <a:rPr lang="en" b="1" dirty="0">
                <a:solidFill>
                  <a:srgbClr val="000000"/>
                </a:solidFill>
              </a:rPr>
              <a:t>authorization</a:t>
            </a:r>
            <a:endParaRPr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dirty="0">
                <a:solidFill>
                  <a:srgbClr val="000000"/>
                </a:solidFill>
              </a:rPr>
              <a:t>To customize authorization in an application, restrictions are applied to a user, which represents an individual, or to a role, which refers to a defined group of users.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login configuration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Complete the web.xml file by defining the login-config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2120525"/>
            <a:ext cx="53530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Securing endpoints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475" y="323375"/>
            <a:ext cx="4891075" cy="441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Guided Exercise – Page 377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[</a:t>
            </a:r>
            <a:r>
              <a:rPr lang="en-US" dirty="0" err="1"/>
              <a:t>student@workstation</a:t>
            </a:r>
            <a:r>
              <a:rPr lang="en-US" dirty="0"/>
              <a:t> ~]$ </a:t>
            </a:r>
            <a:r>
              <a:rPr lang="en-US" b="1" dirty="0"/>
              <a:t>lab rest-annotations </a:t>
            </a:r>
            <a:r>
              <a:rPr lang="en-US" b="1" dirty="0" smtClean="0"/>
              <a:t>setup</a:t>
            </a:r>
          </a:p>
          <a:p>
            <a:pPr marL="114300" indent="0">
              <a:buNone/>
            </a:pP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rha.ole.redhat.com/rha/app/courses/ad183-7.0/e25f4717-0494-4858-98d2-a93391a0cd40/pages/ch09s06</a:t>
            </a:r>
            <a:endParaRPr lang="en-US" b="1" dirty="0" smtClean="0"/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4925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– Page 384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[</a:t>
            </a:r>
            <a:r>
              <a:rPr lang="en-US" dirty="0" err="1"/>
              <a:t>student@workstation</a:t>
            </a:r>
            <a:r>
              <a:rPr lang="en-US" dirty="0"/>
              <a:t> ~]$ </a:t>
            </a:r>
            <a:r>
              <a:rPr lang="en-US" b="1" dirty="0"/>
              <a:t>lab securing-lab </a:t>
            </a:r>
            <a:r>
              <a:rPr lang="en-US" b="1" dirty="0" smtClean="0"/>
              <a:t>setup</a:t>
            </a:r>
          </a:p>
          <a:p>
            <a:pPr marL="114300" indent="0">
              <a:buNone/>
            </a:pP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rha.ole.redhat.com/rha/app/courses/ad183-7.0/e25f4717-0494-4858-98d2-a93391a0cd40/pages/ch09s07</a:t>
            </a:r>
            <a:endParaRPr lang="en-US" b="1" dirty="0" smtClean="0"/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085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88" y="1285875"/>
            <a:ext cx="67532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JAAS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Java Authentication and Authorization Service (</a:t>
            </a:r>
            <a:r>
              <a:rPr lang="en" b="1" dirty="0">
                <a:solidFill>
                  <a:srgbClr val="000000"/>
                </a:solidFill>
              </a:rPr>
              <a:t>JAAS</a:t>
            </a:r>
            <a:r>
              <a:rPr lang="en" dirty="0">
                <a:solidFill>
                  <a:srgbClr val="000000"/>
                </a:solidFill>
              </a:rPr>
              <a:t>) is a security API that is used to implement user authentication and authorization in Java applications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It provides declarative </a:t>
            </a:r>
            <a:r>
              <a:rPr lang="en" b="1" dirty="0">
                <a:solidFill>
                  <a:srgbClr val="000000"/>
                </a:solidFill>
              </a:rPr>
              <a:t>role-based security </a:t>
            </a:r>
            <a:r>
              <a:rPr lang="en" dirty="0">
                <a:solidFill>
                  <a:srgbClr val="000000"/>
                </a:solidFill>
              </a:rPr>
              <a:t>in the JBoss Enterprise Application Platform.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Declarative security </a:t>
            </a:r>
            <a:r>
              <a:rPr lang="en" b="1" dirty="0">
                <a:solidFill>
                  <a:srgbClr val="000000"/>
                </a:solidFill>
              </a:rPr>
              <a:t>separates security </a:t>
            </a:r>
            <a:r>
              <a:rPr lang="en" dirty="0">
                <a:solidFill>
                  <a:srgbClr val="000000"/>
                </a:solidFill>
              </a:rPr>
              <a:t>concerns from application code by using the container to manage security. 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The container provides an authorization system based on </a:t>
            </a:r>
            <a:r>
              <a:rPr lang="en" b="1" dirty="0">
                <a:solidFill>
                  <a:srgbClr val="000000"/>
                </a:solidFill>
              </a:rPr>
              <a:t>annotations and XML descriptors</a:t>
            </a:r>
            <a:r>
              <a:rPr lang="en" dirty="0">
                <a:solidFill>
                  <a:srgbClr val="000000"/>
                </a:solidFill>
              </a:rPr>
              <a:t> within the application code that secures resources.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Declarative Security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Deployment descriptors are needed for managing authentication and authorization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 determine  how an application server deploys the application and how the server secures the application.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Developers use the </a:t>
            </a:r>
            <a:r>
              <a:rPr lang="en" b="1">
                <a:solidFill>
                  <a:schemeClr val="dk1"/>
                </a:solidFill>
              </a:rPr>
              <a:t>web.xml or jboss-web.xml </a:t>
            </a:r>
            <a:r>
              <a:rPr lang="en">
                <a:solidFill>
                  <a:schemeClr val="dk1"/>
                </a:solidFill>
              </a:rPr>
              <a:t>file to define which resources in an application should be secured how they are secured, and what data is used to validate the credentials.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1076325"/>
            <a:ext cx="54102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Annotations that can be used to secure an EJB: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@SecurityDomain</a:t>
            </a:r>
            <a:r>
              <a:rPr lang="en">
                <a:solidFill>
                  <a:srgbClr val="000000"/>
                </a:solidFill>
              </a:rPr>
              <a:t>: Located at the </a:t>
            </a:r>
            <a:r>
              <a:rPr lang="en" b="1">
                <a:solidFill>
                  <a:srgbClr val="000000"/>
                </a:solidFill>
              </a:rPr>
              <a:t>beginning of the class</a:t>
            </a:r>
            <a:r>
              <a:rPr lang="en">
                <a:solidFill>
                  <a:srgbClr val="000000"/>
                </a:solidFill>
              </a:rPr>
              <a:t>, this annotation defines the </a:t>
            </a:r>
            <a:r>
              <a:rPr lang="en" b="1">
                <a:solidFill>
                  <a:srgbClr val="000000"/>
                </a:solidFill>
              </a:rPr>
              <a:t>security domain by name</a:t>
            </a:r>
            <a:r>
              <a:rPr lang="en">
                <a:solidFill>
                  <a:srgbClr val="000000"/>
                </a:solidFill>
              </a:rPr>
              <a:t> to use for the EJB.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</a:rPr>
              <a:t>@DeclareRoles</a:t>
            </a:r>
            <a:r>
              <a:rPr lang="en">
                <a:solidFill>
                  <a:srgbClr val="000000"/>
                </a:solidFill>
              </a:rPr>
              <a:t>: Located at the beginning of the class, this annotation defines the roles that are tested for </a:t>
            </a:r>
            <a:r>
              <a:rPr lang="en" b="1">
                <a:solidFill>
                  <a:srgbClr val="000000"/>
                </a:solidFill>
              </a:rPr>
              <a:t>permissions</a:t>
            </a:r>
            <a:r>
              <a:rPr lang="en">
                <a:solidFill>
                  <a:srgbClr val="000000"/>
                </a:solidFill>
              </a:rPr>
              <a:t> in the class. If this annotation is not used, the roles are checked based on the presence of the </a:t>
            </a:r>
            <a:r>
              <a:rPr lang="en" b="1">
                <a:solidFill>
                  <a:srgbClr val="000000"/>
                </a:solidFill>
              </a:rPr>
              <a:t>@RolesAllowed</a:t>
            </a:r>
            <a:r>
              <a:rPr lang="en">
                <a:solidFill>
                  <a:srgbClr val="000000"/>
                </a:solidFill>
              </a:rPr>
              <a:t> annotations.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@RolesAllowed</a:t>
            </a:r>
            <a:r>
              <a:rPr lang="en">
                <a:solidFill>
                  <a:schemeClr val="dk1"/>
                </a:solidFill>
              </a:rPr>
              <a:t>: Located before class or method to define a list of one or more roles allowed to access a method.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@PermitAll</a:t>
            </a:r>
            <a:r>
              <a:rPr lang="en">
                <a:solidFill>
                  <a:schemeClr val="dk1"/>
                </a:solidFill>
              </a:rPr>
              <a:t>: Located before class or method  specifies </a:t>
            </a:r>
            <a:r>
              <a:rPr lang="en" b="1">
                <a:solidFill>
                  <a:schemeClr val="dk1"/>
                </a:solidFill>
              </a:rPr>
              <a:t>all roles are allowed</a:t>
            </a:r>
            <a:r>
              <a:rPr lang="en">
                <a:solidFill>
                  <a:schemeClr val="dk1"/>
                </a:solidFill>
              </a:rPr>
              <a:t> to access a method.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@DenyAll</a:t>
            </a:r>
            <a:r>
              <a:rPr lang="en">
                <a:solidFill>
                  <a:schemeClr val="dk1"/>
                </a:solidFill>
              </a:rPr>
              <a:t>: Located before class or method   specifies that </a:t>
            </a:r>
            <a:r>
              <a:rPr lang="en" b="1">
                <a:solidFill>
                  <a:schemeClr val="dk1"/>
                </a:solidFill>
              </a:rPr>
              <a:t>NO roles are allowed</a:t>
            </a:r>
            <a:r>
              <a:rPr lang="en">
                <a:solidFill>
                  <a:schemeClr val="dk1"/>
                </a:solidFill>
              </a:rPr>
              <a:t> to access a method.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@RunAs</a:t>
            </a:r>
            <a:r>
              <a:rPr lang="en">
                <a:solidFill>
                  <a:schemeClr val="dk1"/>
                </a:solidFill>
              </a:rPr>
              <a:t>: Located before class or method specifies the role used when running a method.  This annotation is useful when an EJB is calling another EJB and needs to take on a new role for security restrictions in another EJB.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163" y="609600"/>
            <a:ext cx="425767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1152</Words>
  <Application>Microsoft Office PowerPoint</Application>
  <PresentationFormat>On-screen Show (16:9)</PresentationFormat>
  <Paragraphs>91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Chapter 9</vt:lpstr>
      <vt:lpstr>Java EE Security</vt:lpstr>
      <vt:lpstr>PowerPoint Presentation</vt:lpstr>
      <vt:lpstr>JAAS</vt:lpstr>
      <vt:lpstr>Declarative Security</vt:lpstr>
      <vt:lpstr>PowerPoint Presentation</vt:lpstr>
      <vt:lpstr>Annotations that can be used to secure an EJB:</vt:lpstr>
      <vt:lpstr>Permissions</vt:lpstr>
      <vt:lpstr>PowerPoint Presentation</vt:lpstr>
      <vt:lpstr>Programmatic Security</vt:lpstr>
      <vt:lpstr>Programmatic Security </vt:lpstr>
      <vt:lpstr>PowerPoint Presentation</vt:lpstr>
      <vt:lpstr>Configuring a Security Domain in JBoss EAP </vt:lpstr>
      <vt:lpstr>Define ApplicationRealm</vt:lpstr>
      <vt:lpstr>Login module</vt:lpstr>
      <vt:lpstr>Guided Exercise – Page 366</vt:lpstr>
      <vt:lpstr>Securing a REST API</vt:lpstr>
      <vt:lpstr>Set the path</vt:lpstr>
      <vt:lpstr>Set the roles</vt:lpstr>
      <vt:lpstr>Set login configuration</vt:lpstr>
      <vt:lpstr>Securing endpoints</vt:lpstr>
      <vt:lpstr>Guided Exercise – Page 377</vt:lpstr>
      <vt:lpstr>Lab – Page 384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cp:lastModifiedBy>Windows User</cp:lastModifiedBy>
  <cp:revision>11</cp:revision>
  <dcterms:modified xsi:type="dcterms:W3CDTF">2022-05-14T08:57:12Z</dcterms:modified>
</cp:coreProperties>
</file>