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24"/>
  </p:notesMasterIdLst>
  <p:handoutMasterIdLst>
    <p:handoutMasterId r:id="rId25"/>
  </p:handoutMasterIdLst>
  <p:sldIdLst>
    <p:sldId id="487" r:id="rId3"/>
    <p:sldId id="394" r:id="rId4"/>
    <p:sldId id="508" r:id="rId5"/>
    <p:sldId id="509" r:id="rId6"/>
    <p:sldId id="512" r:id="rId7"/>
    <p:sldId id="513" r:id="rId8"/>
    <p:sldId id="471" r:id="rId9"/>
    <p:sldId id="510" r:id="rId10"/>
    <p:sldId id="488" r:id="rId11"/>
    <p:sldId id="472" r:id="rId12"/>
    <p:sldId id="473" r:id="rId13"/>
    <p:sldId id="514" r:id="rId14"/>
    <p:sldId id="474" r:id="rId15"/>
    <p:sldId id="515" r:id="rId16"/>
    <p:sldId id="475" r:id="rId17"/>
    <p:sldId id="511" r:id="rId18"/>
    <p:sldId id="476" r:id="rId19"/>
    <p:sldId id="516" r:id="rId20"/>
    <p:sldId id="492" r:id="rId21"/>
    <p:sldId id="494" r:id="rId22"/>
    <p:sldId id="477" r:id="rId23"/>
  </p:sldIdLst>
  <p:sldSz cx="9144000" cy="6858000" type="letter"/>
  <p:notesSz cx="6665913" cy="9793288"/>
  <p:defaultTextStyle>
    <a:defPPr>
      <a:defRPr lang="zh-TW"/>
    </a:defPPr>
    <a:lvl1pPr algn="ctr" rtl="0" fontAlgn="base">
      <a:spcBef>
        <a:spcPct val="0"/>
      </a:spcBef>
      <a:spcAft>
        <a:spcPct val="0"/>
      </a:spcAft>
      <a:defRPr kumimoji="1" sz="1200" kern="1200">
        <a:solidFill>
          <a:schemeClr val="tx1"/>
        </a:solidFill>
        <a:latin typeface="Times New Roman" pitchFamily="18" charset="0"/>
        <a:ea typeface="標楷體" pitchFamily="65" charset="-120"/>
        <a:cs typeface="+mn-cs"/>
      </a:defRPr>
    </a:lvl1pPr>
    <a:lvl2pPr marL="457200" algn="ctr" rtl="0" fontAlgn="base">
      <a:spcBef>
        <a:spcPct val="0"/>
      </a:spcBef>
      <a:spcAft>
        <a:spcPct val="0"/>
      </a:spcAft>
      <a:defRPr kumimoji="1" sz="1200" kern="1200">
        <a:solidFill>
          <a:schemeClr val="tx1"/>
        </a:solidFill>
        <a:latin typeface="Times New Roman" pitchFamily="18" charset="0"/>
        <a:ea typeface="標楷體" pitchFamily="65" charset="-120"/>
        <a:cs typeface="+mn-cs"/>
      </a:defRPr>
    </a:lvl2pPr>
    <a:lvl3pPr marL="914400" algn="ctr" rtl="0" fontAlgn="base">
      <a:spcBef>
        <a:spcPct val="0"/>
      </a:spcBef>
      <a:spcAft>
        <a:spcPct val="0"/>
      </a:spcAft>
      <a:defRPr kumimoji="1" sz="1200" kern="1200">
        <a:solidFill>
          <a:schemeClr val="tx1"/>
        </a:solidFill>
        <a:latin typeface="Times New Roman" pitchFamily="18" charset="0"/>
        <a:ea typeface="標楷體" pitchFamily="65" charset="-120"/>
        <a:cs typeface="+mn-cs"/>
      </a:defRPr>
    </a:lvl3pPr>
    <a:lvl4pPr marL="1371600" algn="ctr" rtl="0" fontAlgn="base">
      <a:spcBef>
        <a:spcPct val="0"/>
      </a:spcBef>
      <a:spcAft>
        <a:spcPct val="0"/>
      </a:spcAft>
      <a:defRPr kumimoji="1" sz="1200" kern="1200">
        <a:solidFill>
          <a:schemeClr val="tx1"/>
        </a:solidFill>
        <a:latin typeface="Times New Roman" pitchFamily="18" charset="0"/>
        <a:ea typeface="標楷體" pitchFamily="65" charset="-120"/>
        <a:cs typeface="+mn-cs"/>
      </a:defRPr>
    </a:lvl4pPr>
    <a:lvl5pPr marL="1828800" algn="ctr" rtl="0" fontAlgn="base">
      <a:spcBef>
        <a:spcPct val="0"/>
      </a:spcBef>
      <a:spcAft>
        <a:spcPct val="0"/>
      </a:spcAft>
      <a:defRPr kumimoji="1" sz="1200" kern="1200">
        <a:solidFill>
          <a:schemeClr val="tx1"/>
        </a:solidFill>
        <a:latin typeface="Times New Roman" pitchFamily="18" charset="0"/>
        <a:ea typeface="標楷體" pitchFamily="65" charset="-120"/>
        <a:cs typeface="+mn-cs"/>
      </a:defRPr>
    </a:lvl5pPr>
    <a:lvl6pPr marL="2286000" algn="l" defTabSz="914400" rtl="0" eaLnBrk="1" latinLnBrk="0" hangingPunct="1">
      <a:defRPr kumimoji="1" sz="1200" kern="1200">
        <a:solidFill>
          <a:schemeClr val="tx1"/>
        </a:solidFill>
        <a:latin typeface="Times New Roman" pitchFamily="18" charset="0"/>
        <a:ea typeface="標楷體" pitchFamily="65" charset="-120"/>
        <a:cs typeface="+mn-cs"/>
      </a:defRPr>
    </a:lvl6pPr>
    <a:lvl7pPr marL="2743200" algn="l" defTabSz="914400" rtl="0" eaLnBrk="1" latinLnBrk="0" hangingPunct="1">
      <a:defRPr kumimoji="1" sz="1200" kern="1200">
        <a:solidFill>
          <a:schemeClr val="tx1"/>
        </a:solidFill>
        <a:latin typeface="Times New Roman" pitchFamily="18" charset="0"/>
        <a:ea typeface="標楷體" pitchFamily="65" charset="-120"/>
        <a:cs typeface="+mn-cs"/>
      </a:defRPr>
    </a:lvl7pPr>
    <a:lvl8pPr marL="3200400" algn="l" defTabSz="914400" rtl="0" eaLnBrk="1" latinLnBrk="0" hangingPunct="1">
      <a:defRPr kumimoji="1" sz="1200" kern="1200">
        <a:solidFill>
          <a:schemeClr val="tx1"/>
        </a:solidFill>
        <a:latin typeface="Times New Roman" pitchFamily="18" charset="0"/>
        <a:ea typeface="標楷體" pitchFamily="65" charset="-120"/>
        <a:cs typeface="+mn-cs"/>
      </a:defRPr>
    </a:lvl8pPr>
    <a:lvl9pPr marL="3657600" algn="l" defTabSz="914400" rtl="0" eaLnBrk="1" latinLnBrk="0" hangingPunct="1">
      <a:defRPr kumimoji="1" sz="1200" kern="1200">
        <a:solidFill>
          <a:schemeClr val="tx1"/>
        </a:solidFill>
        <a:latin typeface="Times New Roman" pitchFamily="18" charset="0"/>
        <a:ea typeface="標楷體" pitchFamily="65" charset="-120"/>
        <a:cs typeface="+mn-cs"/>
      </a:defRPr>
    </a:lvl9pPr>
  </p:defaultTextStyle>
  <p:extLst>
    <p:ext uri="{EFAFB233-063F-42B5-8137-9DF3F51BA10A}">
      <p15:sldGuideLst xmlns:p15="http://schemas.microsoft.com/office/powerpoint/2012/main" xmlns="">
        <p15:guide id="1" orient="horz" pos="4319">
          <p15:clr>
            <a:srgbClr val="A4A3A4"/>
          </p15:clr>
        </p15:guide>
        <p15:guide id="2" pos="3696">
          <p15:clr>
            <a:srgbClr val="A4A3A4"/>
          </p15:clr>
        </p15:guide>
      </p15:sldGuideLst>
    </p:ext>
    <p:ext uri="{2D200454-40CA-4A62-9FC3-DE9A4176ACB9}">
      <p15:notesGuideLst xmlns:p15="http://schemas.microsoft.com/office/powerpoint/2012/main" xmlns="">
        <p15:guide id="1" orient="horz" pos="2154">
          <p15:clr>
            <a:srgbClr val="A4A3A4"/>
          </p15:clr>
        </p15:guide>
        <p15:guide id="2" pos="289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CCCCFF"/>
    <a:srgbClr val="FF33CC"/>
    <a:srgbClr val="2B21FD"/>
    <a:srgbClr val="CC0000"/>
    <a:srgbClr val="FF0000"/>
    <a:srgbClr val="F3D1D2"/>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5" autoAdjust="0"/>
    <p:restoredTop sz="84050" autoAdjust="0"/>
  </p:normalViewPr>
  <p:slideViewPr>
    <p:cSldViewPr>
      <p:cViewPr>
        <p:scale>
          <a:sx n="40" d="100"/>
          <a:sy n="40" d="100"/>
        </p:scale>
        <p:origin x="-2172" y="-468"/>
      </p:cViewPr>
      <p:guideLst>
        <p:guide orient="horz" pos="4319"/>
        <p:guide pos="36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72" y="2808"/>
      </p:cViewPr>
      <p:guideLst>
        <p:guide orient="horz" pos="2154"/>
        <p:guide pos="289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93197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2887663" cy="4921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l" defTabSz="762000">
              <a:defRPr sz="1000" i="1">
                <a:ea typeface="新細明體" pitchFamily="18" charset="-120"/>
              </a:defRPr>
            </a:lvl1pPr>
          </a:lstStyle>
          <a:p>
            <a:endParaRPr lang="en-US" altLang="zh-TW"/>
          </a:p>
        </p:txBody>
      </p:sp>
      <p:sp>
        <p:nvSpPr>
          <p:cNvPr id="2051" name="Rectangle 3"/>
          <p:cNvSpPr>
            <a:spLocks noGrp="1" noChangeArrowheads="1"/>
          </p:cNvSpPr>
          <p:nvPr>
            <p:ph type="dt" idx="1"/>
          </p:nvPr>
        </p:nvSpPr>
        <p:spPr bwMode="auto">
          <a:xfrm>
            <a:off x="3778250" y="-1588"/>
            <a:ext cx="2887663" cy="4921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defTabSz="762000">
              <a:defRPr sz="1000" i="1">
                <a:ea typeface="新細明體" pitchFamily="18" charset="-120"/>
              </a:defRPr>
            </a:lvl1pPr>
          </a:lstStyle>
          <a:p>
            <a:endParaRPr lang="en-US" altLang="zh-TW"/>
          </a:p>
        </p:txBody>
      </p:sp>
      <p:sp>
        <p:nvSpPr>
          <p:cNvPr id="2052" name="Rectangle 4"/>
          <p:cNvSpPr>
            <a:spLocks noGrp="1" noRot="1" noChangeAspect="1" noChangeArrowheads="1" noTextEdit="1"/>
          </p:cNvSpPr>
          <p:nvPr>
            <p:ph type="sldImg" idx="2"/>
          </p:nvPr>
        </p:nvSpPr>
        <p:spPr bwMode="auto">
          <a:xfrm>
            <a:off x="892175" y="739775"/>
            <a:ext cx="4883150" cy="3660775"/>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053" name="Rectangle 5"/>
          <p:cNvSpPr>
            <a:spLocks noGrp="1" noChangeArrowheads="1"/>
          </p:cNvSpPr>
          <p:nvPr>
            <p:ph type="body" sz="quarter" idx="3"/>
          </p:nvPr>
        </p:nvSpPr>
        <p:spPr bwMode="auto">
          <a:xfrm>
            <a:off x="887413" y="4651375"/>
            <a:ext cx="4891087" cy="440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zh-TW" altLang="en-US" smtClean="0"/>
              <a:t>按一下以編輯母片文字樣式</a:t>
            </a:r>
          </a:p>
          <a:p>
            <a:pPr lvl="1"/>
            <a:r>
              <a:rPr lang="zh-TW" altLang="en-US" smtClean="0"/>
              <a:t>第二階層</a:t>
            </a:r>
          </a:p>
          <a:p>
            <a:pPr lvl="2"/>
            <a:r>
              <a:rPr lang="zh-TW" altLang="en-US" smtClean="0"/>
              <a:t>第三階層</a:t>
            </a:r>
          </a:p>
          <a:p>
            <a:pPr lvl="3"/>
            <a:r>
              <a:rPr lang="zh-TW" altLang="en-US" smtClean="0"/>
              <a:t>第四階層</a:t>
            </a:r>
          </a:p>
          <a:p>
            <a:pPr lvl="4"/>
            <a:r>
              <a:rPr lang="zh-TW" altLang="en-US" smtClean="0"/>
              <a:t>第五階層</a:t>
            </a:r>
          </a:p>
        </p:txBody>
      </p:sp>
      <p:sp>
        <p:nvSpPr>
          <p:cNvPr id="2054" name="Rectangle 6"/>
          <p:cNvSpPr>
            <a:spLocks noGrp="1" noChangeArrowheads="1"/>
          </p:cNvSpPr>
          <p:nvPr>
            <p:ph type="ftr" sz="quarter" idx="4"/>
          </p:nvPr>
        </p:nvSpPr>
        <p:spPr bwMode="auto">
          <a:xfrm>
            <a:off x="0" y="9302750"/>
            <a:ext cx="2887663" cy="492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l" defTabSz="762000">
              <a:defRPr sz="1000" i="1">
                <a:ea typeface="新細明體" pitchFamily="18" charset="-120"/>
              </a:defRPr>
            </a:lvl1pPr>
          </a:lstStyle>
          <a:p>
            <a:endParaRPr lang="en-US" altLang="zh-TW"/>
          </a:p>
        </p:txBody>
      </p:sp>
      <p:sp>
        <p:nvSpPr>
          <p:cNvPr id="2055" name="Rectangle 7"/>
          <p:cNvSpPr>
            <a:spLocks noGrp="1" noChangeArrowheads="1"/>
          </p:cNvSpPr>
          <p:nvPr>
            <p:ph type="sldNum" sz="quarter" idx="5"/>
          </p:nvPr>
        </p:nvSpPr>
        <p:spPr bwMode="auto">
          <a:xfrm>
            <a:off x="3778250" y="9302750"/>
            <a:ext cx="2887663" cy="492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defTabSz="762000">
              <a:defRPr sz="1000" i="1">
                <a:ea typeface="新細明體" pitchFamily="18" charset="-120"/>
              </a:defRPr>
            </a:lvl1pPr>
          </a:lstStyle>
          <a:p>
            <a:fld id="{F57E4226-10C7-4287-9381-D3F446537AC9}" type="slidenum">
              <a:rPr lang="en-US" altLang="zh-TW"/>
              <a:pPr/>
              <a:t>‹#›</a:t>
            </a:fld>
            <a:endParaRPr lang="en-US" altLang="zh-TW"/>
          </a:p>
        </p:txBody>
      </p:sp>
    </p:spTree>
    <p:extLst>
      <p:ext uri="{BB962C8B-B14F-4D97-AF65-F5344CB8AC3E}">
        <p14:creationId xmlns:p14="http://schemas.microsoft.com/office/powerpoint/2010/main" xmlns="" val="159404503"/>
      </p:ext>
    </p:extLst>
  </p:cSld>
  <p:clrMap bg1="lt1" tx1="dk1" bg2="lt2" tx2="dk2" accent1="accent1" accent2="accent2" accent3="accent3" accent4="accent4" accent5="accent5" accent6="accent6" hlink="hlink" folHlink="folHlink"/>
  <p:notesStyle>
    <a:lvl1pPr algn="l" defTabSz="762000"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defTabSz="762000"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2813" algn="l" defTabSz="762000"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defTabSz="762000"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defTabSz="762000"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F8218B-540A-4781-91E6-780BEB5D69DF}" type="slidenum">
              <a:rPr lang="en-US" altLang="zh-TW"/>
              <a:pPr/>
              <a:t>1</a:t>
            </a:fld>
            <a:endParaRPr lang="en-US" altLang="zh-TW"/>
          </a:p>
        </p:txBody>
      </p:sp>
      <p:sp>
        <p:nvSpPr>
          <p:cNvPr id="969730" name="Rectangle 2"/>
          <p:cNvSpPr>
            <a:spLocks noGrp="1" noRot="1" noChangeAspect="1" noChangeArrowheads="1" noTextEdit="1"/>
          </p:cNvSpPr>
          <p:nvPr>
            <p:ph type="sldImg"/>
          </p:nvPr>
        </p:nvSpPr>
        <p:spPr>
          <a:xfrm>
            <a:off x="885825" y="735013"/>
            <a:ext cx="4895850" cy="3671887"/>
          </a:xfrm>
          <a:ln/>
        </p:spPr>
      </p:sp>
      <p:sp>
        <p:nvSpPr>
          <p:cNvPr id="969731" name="Rectangle 3"/>
          <p:cNvSpPr>
            <a:spLocks noGrp="1" noChangeArrowheads="1"/>
          </p:cNvSpPr>
          <p:nvPr>
            <p:ph type="body" idx="1"/>
          </p:nvPr>
        </p:nvSpPr>
        <p:spPr>
          <a:xfrm>
            <a:off x="666750" y="4651375"/>
            <a:ext cx="5332413" cy="4406900"/>
          </a:xfrm>
        </p:spPr>
        <p:txBody>
          <a:bodyPr/>
          <a:lstStyle/>
          <a:p>
            <a:pPr defTabSz="914400"/>
            <a:endParaRPr lang="zh-TW" altLang="zh-TW"/>
          </a:p>
        </p:txBody>
      </p:sp>
    </p:spTree>
    <p:extLst>
      <p:ext uri="{BB962C8B-B14F-4D97-AF65-F5344CB8AC3E}">
        <p14:creationId xmlns:p14="http://schemas.microsoft.com/office/powerpoint/2010/main" xmlns="" val="3189981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1101E-5135-43E5-A4C0-385503A0FD15}" type="slidenum">
              <a:rPr lang="en-US" altLang="zh-TW"/>
              <a:pPr/>
              <a:t>17</a:t>
            </a:fld>
            <a:endParaRPr lang="en-US" altLang="zh-TW"/>
          </a:p>
        </p:txBody>
      </p:sp>
      <p:sp>
        <p:nvSpPr>
          <p:cNvPr id="939010" name="Rectangle 2"/>
          <p:cNvSpPr>
            <a:spLocks noGrp="1" noRot="1" noChangeAspect="1" noChangeArrowheads="1" noTextEdit="1"/>
          </p:cNvSpPr>
          <p:nvPr>
            <p:ph type="sldImg"/>
          </p:nvPr>
        </p:nvSpPr>
        <p:spPr>
          <a:xfrm>
            <a:off x="893763" y="739775"/>
            <a:ext cx="4879975" cy="3660775"/>
          </a:xfrm>
          <a:ln/>
        </p:spPr>
      </p:sp>
      <p:sp>
        <p:nvSpPr>
          <p:cNvPr id="939011" name="Rectangle 3"/>
          <p:cNvSpPr>
            <a:spLocks noGrp="1" noChangeArrowheads="1"/>
          </p:cNvSpPr>
          <p:nvPr>
            <p:ph type="body" idx="1"/>
          </p:nvPr>
        </p:nvSpPr>
        <p:spPr/>
        <p:txBody>
          <a:bodyPr/>
          <a:lstStyle/>
          <a:p>
            <a:pPr>
              <a:buFontTx/>
              <a:buChar char="•"/>
            </a:pPr>
            <a:endParaRPr lang="zh-TW" altLang="en-US" dirty="0">
              <a:ea typeface="標楷體" pitchFamily="65" charset="-120"/>
            </a:endParaRPr>
          </a:p>
        </p:txBody>
      </p:sp>
    </p:spTree>
    <p:extLst>
      <p:ext uri="{BB962C8B-B14F-4D97-AF65-F5344CB8AC3E}">
        <p14:creationId xmlns:p14="http://schemas.microsoft.com/office/powerpoint/2010/main" xmlns="" val="215653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3763" y="739775"/>
            <a:ext cx="4879975" cy="36607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7E4226-10C7-4287-9381-D3F446537AC9}" type="slidenum">
              <a:rPr lang="en-US" altLang="zh-TW" smtClean="0"/>
              <a:pPr/>
              <a:t>18</a:t>
            </a:fld>
            <a:endParaRPr lang="en-US" altLang="zh-TW"/>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D87A7-E3F9-4890-877D-6FF26B2DA6BE}" type="slidenum">
              <a:rPr lang="en-US" altLang="zh-TW"/>
              <a:pPr/>
              <a:t>21</a:t>
            </a:fld>
            <a:endParaRPr lang="en-US" altLang="zh-TW"/>
          </a:p>
        </p:txBody>
      </p:sp>
      <p:sp>
        <p:nvSpPr>
          <p:cNvPr id="941058" name="Rectangle 2"/>
          <p:cNvSpPr>
            <a:spLocks noGrp="1" noRot="1" noChangeAspect="1" noChangeArrowheads="1" noTextEdit="1"/>
          </p:cNvSpPr>
          <p:nvPr>
            <p:ph type="sldImg"/>
          </p:nvPr>
        </p:nvSpPr>
        <p:spPr>
          <a:xfrm>
            <a:off x="893763" y="739775"/>
            <a:ext cx="4879975" cy="3660775"/>
          </a:xfrm>
          <a:ln/>
        </p:spPr>
      </p:sp>
      <p:sp>
        <p:nvSpPr>
          <p:cNvPr id="941059" name="Rectangle 3"/>
          <p:cNvSpPr>
            <a:spLocks noGrp="1" noChangeArrowheads="1"/>
          </p:cNvSpPr>
          <p:nvPr>
            <p:ph type="body" idx="1"/>
          </p:nvPr>
        </p:nvSpPr>
        <p:spPr/>
        <p:txBody>
          <a:bodyPr/>
          <a:lstStyle/>
          <a:p>
            <a:pPr>
              <a:buFontTx/>
              <a:buNone/>
            </a:pPr>
            <a:endParaRPr lang="zh-TW" altLang="en-US" dirty="0">
              <a:ea typeface="標楷體" pitchFamily="65" charset="-120"/>
            </a:endParaRPr>
          </a:p>
        </p:txBody>
      </p:sp>
    </p:spTree>
    <p:extLst>
      <p:ext uri="{BB962C8B-B14F-4D97-AF65-F5344CB8AC3E}">
        <p14:creationId xmlns:p14="http://schemas.microsoft.com/office/powerpoint/2010/main" xmlns="" val="322228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786AEF-21FE-434F-932C-39C1FF6B9B01}" type="slidenum">
              <a:rPr lang="en-US" altLang="zh-TW"/>
              <a:pPr/>
              <a:t>2</a:t>
            </a:fld>
            <a:endParaRPr lang="en-US" altLang="zh-TW"/>
          </a:p>
        </p:txBody>
      </p:sp>
      <p:sp>
        <p:nvSpPr>
          <p:cNvPr id="586754" name="Rectangle 2"/>
          <p:cNvSpPr>
            <a:spLocks noGrp="1" noRot="1" noChangeAspect="1" noChangeArrowheads="1" noTextEdit="1"/>
          </p:cNvSpPr>
          <p:nvPr>
            <p:ph type="sldImg"/>
          </p:nvPr>
        </p:nvSpPr>
        <p:spPr>
          <a:xfrm>
            <a:off x="893763" y="739775"/>
            <a:ext cx="4879975" cy="3660775"/>
          </a:xfrm>
          <a:ln/>
        </p:spPr>
      </p:sp>
      <p:sp>
        <p:nvSpPr>
          <p:cNvPr id="586755" name="Rectangle 3"/>
          <p:cNvSpPr>
            <a:spLocks noGrp="1" noChangeArrowheads="1"/>
          </p:cNvSpPr>
          <p:nvPr>
            <p:ph type="body" idx="1"/>
          </p:nvPr>
        </p:nvSpPr>
        <p:spPr/>
        <p:txBody>
          <a:bodyPr/>
          <a:lstStyle/>
          <a:p>
            <a:pPr>
              <a:buSzPct val="50000"/>
              <a:buFont typeface="Wingdings" pitchFamily="2" charset="2"/>
              <a:buNone/>
            </a:pPr>
            <a:endParaRPr lang="en-US" altLang="zh-TW" dirty="0">
              <a:ea typeface="標楷體" pitchFamily="65" charset="-120"/>
            </a:endParaRPr>
          </a:p>
        </p:txBody>
      </p:sp>
    </p:spTree>
    <p:extLst>
      <p:ext uri="{BB962C8B-B14F-4D97-AF65-F5344CB8AC3E}">
        <p14:creationId xmlns:p14="http://schemas.microsoft.com/office/powerpoint/2010/main" xmlns="" val="1304248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E5ABDF-16AF-44A7-8844-AC577B4C523C}" type="slidenum">
              <a:rPr lang="en-US" altLang="zh-TW"/>
              <a:pPr/>
              <a:t>7</a:t>
            </a:fld>
            <a:endParaRPr lang="en-US" altLang="zh-TW"/>
          </a:p>
        </p:txBody>
      </p:sp>
      <p:sp>
        <p:nvSpPr>
          <p:cNvPr id="928770" name="Rectangle 2"/>
          <p:cNvSpPr>
            <a:spLocks noGrp="1" noRot="1" noChangeAspect="1" noChangeArrowheads="1" noTextEdit="1"/>
          </p:cNvSpPr>
          <p:nvPr>
            <p:ph type="sldImg"/>
          </p:nvPr>
        </p:nvSpPr>
        <p:spPr>
          <a:xfrm>
            <a:off x="893763" y="739775"/>
            <a:ext cx="4879975" cy="3660775"/>
          </a:xfrm>
          <a:ln/>
        </p:spPr>
      </p:sp>
      <p:sp>
        <p:nvSpPr>
          <p:cNvPr id="928771" name="Rectangle 3"/>
          <p:cNvSpPr>
            <a:spLocks noGrp="1" noChangeArrowheads="1"/>
          </p:cNvSpPr>
          <p:nvPr>
            <p:ph type="body" idx="1"/>
          </p:nvPr>
        </p:nvSpPr>
        <p:spPr/>
        <p:txBody>
          <a:bodyPr/>
          <a:lstStyle/>
          <a:p>
            <a:pPr>
              <a:buFontTx/>
              <a:buNone/>
            </a:pPr>
            <a:endParaRPr lang="zh-TW" altLang="en-US" dirty="0">
              <a:ea typeface="標楷體" pitchFamily="65" charset="-120"/>
            </a:endParaRPr>
          </a:p>
        </p:txBody>
      </p:sp>
    </p:spTree>
    <p:extLst>
      <p:ext uri="{BB962C8B-B14F-4D97-AF65-F5344CB8AC3E}">
        <p14:creationId xmlns:p14="http://schemas.microsoft.com/office/powerpoint/2010/main" xmlns="" val="2513968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45F748-09F1-4357-9FDC-F5A4BDB29FC9}" type="slidenum">
              <a:rPr lang="en-US" altLang="zh-TW"/>
              <a:pPr/>
              <a:t>9</a:t>
            </a:fld>
            <a:endParaRPr lang="en-US" altLang="zh-TW"/>
          </a:p>
        </p:txBody>
      </p:sp>
      <p:sp>
        <p:nvSpPr>
          <p:cNvPr id="972802" name="Rectangle 2"/>
          <p:cNvSpPr>
            <a:spLocks noGrp="1" noRot="1" noChangeAspect="1" noChangeArrowheads="1" noTextEdit="1"/>
          </p:cNvSpPr>
          <p:nvPr>
            <p:ph type="sldImg"/>
          </p:nvPr>
        </p:nvSpPr>
        <p:spPr>
          <a:xfrm>
            <a:off x="893763" y="739775"/>
            <a:ext cx="4879975" cy="3660775"/>
          </a:xfrm>
          <a:ln/>
        </p:spPr>
      </p:sp>
      <p:sp>
        <p:nvSpPr>
          <p:cNvPr id="972803" name="Rectangle 3"/>
          <p:cNvSpPr>
            <a:spLocks noGrp="1" noChangeArrowheads="1"/>
          </p:cNvSpPr>
          <p:nvPr>
            <p:ph type="body" idx="1"/>
          </p:nvPr>
        </p:nvSpPr>
        <p:spPr/>
        <p:txBody>
          <a:bodyPr/>
          <a:lstStyle/>
          <a:p>
            <a:pPr>
              <a:buFontTx/>
              <a:buNone/>
            </a:pPr>
            <a:endParaRPr lang="zh-TW" altLang="en-US" dirty="0">
              <a:ea typeface="標楷體" pitchFamily="65" charset="-120"/>
            </a:endParaRPr>
          </a:p>
        </p:txBody>
      </p:sp>
    </p:spTree>
    <p:extLst>
      <p:ext uri="{BB962C8B-B14F-4D97-AF65-F5344CB8AC3E}">
        <p14:creationId xmlns:p14="http://schemas.microsoft.com/office/powerpoint/2010/main" xmlns="" val="2160704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78550A-6724-4EBF-B731-6E7B3E2651CC}" type="slidenum">
              <a:rPr lang="en-US" altLang="zh-TW"/>
              <a:pPr/>
              <a:t>10</a:t>
            </a:fld>
            <a:endParaRPr lang="en-US" altLang="zh-TW"/>
          </a:p>
        </p:txBody>
      </p:sp>
      <p:sp>
        <p:nvSpPr>
          <p:cNvPr id="930818" name="Rectangle 2"/>
          <p:cNvSpPr>
            <a:spLocks noGrp="1" noRot="1" noChangeAspect="1" noChangeArrowheads="1" noTextEdit="1"/>
          </p:cNvSpPr>
          <p:nvPr>
            <p:ph type="sldImg"/>
          </p:nvPr>
        </p:nvSpPr>
        <p:spPr>
          <a:xfrm>
            <a:off x="893763" y="739775"/>
            <a:ext cx="4879975" cy="3660775"/>
          </a:xfrm>
          <a:ln/>
        </p:spPr>
      </p:sp>
      <p:sp>
        <p:nvSpPr>
          <p:cNvPr id="930819" name="Rectangle 3"/>
          <p:cNvSpPr>
            <a:spLocks noGrp="1" noChangeArrowheads="1"/>
          </p:cNvSpPr>
          <p:nvPr>
            <p:ph type="body" idx="1"/>
          </p:nvPr>
        </p:nvSpPr>
        <p:spPr/>
        <p:txBody>
          <a:bodyPr/>
          <a:lstStyle/>
          <a:p>
            <a:pPr>
              <a:buFontTx/>
              <a:buNone/>
            </a:pPr>
            <a:endParaRPr lang="zh-TW" altLang="en-US" dirty="0">
              <a:ea typeface="標楷體" pitchFamily="65" charset="-120"/>
            </a:endParaRPr>
          </a:p>
        </p:txBody>
      </p:sp>
    </p:spTree>
    <p:extLst>
      <p:ext uri="{BB962C8B-B14F-4D97-AF65-F5344CB8AC3E}">
        <p14:creationId xmlns:p14="http://schemas.microsoft.com/office/powerpoint/2010/main" xmlns="" val="917475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C04A28-FFDD-4A98-882A-FA33972CCA2C}" type="slidenum">
              <a:rPr lang="en-US" altLang="zh-TW"/>
              <a:pPr/>
              <a:t>11</a:t>
            </a:fld>
            <a:endParaRPr lang="en-US" altLang="zh-TW"/>
          </a:p>
        </p:txBody>
      </p:sp>
      <p:sp>
        <p:nvSpPr>
          <p:cNvPr id="932866" name="Rectangle 2"/>
          <p:cNvSpPr>
            <a:spLocks noGrp="1" noRot="1" noChangeAspect="1" noChangeArrowheads="1" noTextEdit="1"/>
          </p:cNvSpPr>
          <p:nvPr>
            <p:ph type="sldImg"/>
          </p:nvPr>
        </p:nvSpPr>
        <p:spPr>
          <a:xfrm>
            <a:off x="893763" y="739775"/>
            <a:ext cx="4879975" cy="3660775"/>
          </a:xfrm>
          <a:ln/>
        </p:spPr>
      </p:sp>
      <p:sp>
        <p:nvSpPr>
          <p:cNvPr id="932867" name="Rectangle 3"/>
          <p:cNvSpPr>
            <a:spLocks noGrp="1" noChangeArrowheads="1"/>
          </p:cNvSpPr>
          <p:nvPr>
            <p:ph type="body" idx="1"/>
          </p:nvPr>
        </p:nvSpPr>
        <p:spPr/>
        <p:txBody>
          <a:bodyPr/>
          <a:lstStyle/>
          <a:p>
            <a:pPr>
              <a:buFontTx/>
              <a:buNone/>
            </a:pPr>
            <a:endParaRPr lang="zh-TW" altLang="en-US" dirty="0">
              <a:ea typeface="標楷體" pitchFamily="65" charset="-120"/>
            </a:endParaRPr>
          </a:p>
        </p:txBody>
      </p:sp>
    </p:spTree>
    <p:extLst>
      <p:ext uri="{BB962C8B-B14F-4D97-AF65-F5344CB8AC3E}">
        <p14:creationId xmlns:p14="http://schemas.microsoft.com/office/powerpoint/2010/main" xmlns="" val="687295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3763" y="739775"/>
            <a:ext cx="4879975" cy="36607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7E4226-10C7-4287-9381-D3F446537AC9}" type="slidenum">
              <a:rPr lang="en-US" altLang="zh-TW" smtClean="0"/>
              <a:pPr/>
              <a:t>12</a:t>
            </a:fld>
            <a:endParaRPr lang="en-US"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474242-B704-4240-9BA6-03A791BA0539}" type="slidenum">
              <a:rPr lang="en-US" altLang="zh-TW"/>
              <a:pPr/>
              <a:t>13</a:t>
            </a:fld>
            <a:endParaRPr lang="en-US" altLang="zh-TW"/>
          </a:p>
        </p:txBody>
      </p:sp>
      <p:sp>
        <p:nvSpPr>
          <p:cNvPr id="934914" name="Rectangle 2"/>
          <p:cNvSpPr>
            <a:spLocks noGrp="1" noRot="1" noChangeAspect="1" noChangeArrowheads="1" noTextEdit="1"/>
          </p:cNvSpPr>
          <p:nvPr>
            <p:ph type="sldImg"/>
          </p:nvPr>
        </p:nvSpPr>
        <p:spPr>
          <a:xfrm>
            <a:off x="893763" y="739775"/>
            <a:ext cx="4879975" cy="3660775"/>
          </a:xfrm>
          <a:ln/>
        </p:spPr>
      </p:sp>
      <p:sp>
        <p:nvSpPr>
          <p:cNvPr id="934915" name="Rectangle 3"/>
          <p:cNvSpPr>
            <a:spLocks noGrp="1" noChangeArrowheads="1"/>
          </p:cNvSpPr>
          <p:nvPr>
            <p:ph type="body" idx="1"/>
          </p:nvPr>
        </p:nvSpPr>
        <p:spPr/>
        <p:txBody>
          <a:bodyPr/>
          <a:lstStyle/>
          <a:p>
            <a:pPr>
              <a:buFontTx/>
              <a:buNone/>
            </a:pPr>
            <a:endParaRPr lang="zh-TW" altLang="en-US" dirty="0">
              <a:ea typeface="標楷體" pitchFamily="65" charset="-120"/>
            </a:endParaRPr>
          </a:p>
        </p:txBody>
      </p:sp>
    </p:spTree>
    <p:extLst>
      <p:ext uri="{BB962C8B-B14F-4D97-AF65-F5344CB8AC3E}">
        <p14:creationId xmlns:p14="http://schemas.microsoft.com/office/powerpoint/2010/main" xmlns="" val="3416566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CDB1E-E566-40E1-9031-C2B8155DE4CD}" type="slidenum">
              <a:rPr lang="en-US" altLang="zh-TW"/>
              <a:pPr/>
              <a:t>15</a:t>
            </a:fld>
            <a:endParaRPr lang="en-US" altLang="zh-TW"/>
          </a:p>
        </p:txBody>
      </p:sp>
      <p:sp>
        <p:nvSpPr>
          <p:cNvPr id="936962" name="Rectangle 2"/>
          <p:cNvSpPr>
            <a:spLocks noGrp="1" noRot="1" noChangeAspect="1" noChangeArrowheads="1" noTextEdit="1"/>
          </p:cNvSpPr>
          <p:nvPr>
            <p:ph type="sldImg"/>
          </p:nvPr>
        </p:nvSpPr>
        <p:spPr>
          <a:xfrm>
            <a:off x="893763" y="739775"/>
            <a:ext cx="4879975" cy="3660775"/>
          </a:xfrm>
          <a:ln/>
        </p:spPr>
      </p:sp>
      <p:sp>
        <p:nvSpPr>
          <p:cNvPr id="936963" name="Rectangle 3"/>
          <p:cNvSpPr>
            <a:spLocks noGrp="1" noChangeArrowheads="1"/>
          </p:cNvSpPr>
          <p:nvPr>
            <p:ph type="body" idx="1"/>
          </p:nvPr>
        </p:nvSpPr>
        <p:spPr/>
        <p:txBody>
          <a:bodyPr/>
          <a:lstStyle/>
          <a:p>
            <a:endParaRPr lang="en-US" altLang="zh-TW" dirty="0">
              <a:ea typeface="標楷體" pitchFamily="65" charset="-120"/>
            </a:endParaRPr>
          </a:p>
        </p:txBody>
      </p:sp>
    </p:spTree>
    <p:extLst>
      <p:ext uri="{BB962C8B-B14F-4D97-AF65-F5344CB8AC3E}">
        <p14:creationId xmlns:p14="http://schemas.microsoft.com/office/powerpoint/2010/main" xmlns="" val="3330350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57346" name="Freeform 2"/>
          <p:cNvSpPr>
            <a:spLocks/>
          </p:cNvSpPr>
          <p:nvPr/>
        </p:nvSpPr>
        <p:spPr bwMode="gray">
          <a:xfrm>
            <a:off x="690563" y="3340100"/>
            <a:ext cx="7653337" cy="485775"/>
          </a:xfrm>
          <a:custGeom>
            <a:avLst/>
            <a:gdLst>
              <a:gd name="T0" fmla="*/ 163 w 4128"/>
              <a:gd name="T1" fmla="*/ 200 h 479"/>
              <a:gd name="T2" fmla="*/ 4128 w 4128"/>
              <a:gd name="T3" fmla="*/ 200 h 479"/>
              <a:gd name="T4" fmla="*/ 4128 w 4128"/>
              <a:gd name="T5" fmla="*/ 429 h 479"/>
              <a:gd name="T6" fmla="*/ 0 w 4128"/>
              <a:gd name="T7" fmla="*/ 441 h 479"/>
              <a:gd name="T8" fmla="*/ 163 w 4128"/>
              <a:gd name="T9" fmla="*/ 200 h 479"/>
            </a:gdLst>
            <a:ahLst/>
            <a:cxnLst>
              <a:cxn ang="0">
                <a:pos x="T0" y="T1"/>
              </a:cxn>
              <a:cxn ang="0">
                <a:pos x="T2" y="T3"/>
              </a:cxn>
              <a:cxn ang="0">
                <a:pos x="T4" y="T5"/>
              </a:cxn>
              <a:cxn ang="0">
                <a:pos x="T6" y="T7"/>
              </a:cxn>
              <a:cxn ang="0">
                <a:pos x="T8" y="T9"/>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endParaRPr lang="zh-TW" altLang="en-US"/>
          </a:p>
        </p:txBody>
      </p:sp>
      <p:sp>
        <p:nvSpPr>
          <p:cNvPr id="57347" name="Rectangle 3"/>
          <p:cNvSpPr>
            <a:spLocks noGrp="1" noChangeArrowheads="1"/>
          </p:cNvSpPr>
          <p:nvPr>
            <p:ph type="ctrTitle"/>
          </p:nvPr>
        </p:nvSpPr>
        <p:spPr>
          <a:xfrm>
            <a:off x="685800" y="2286000"/>
            <a:ext cx="7772400" cy="1143000"/>
          </a:xfrm>
        </p:spPr>
        <p:txBody>
          <a:bodyPr/>
          <a:lstStyle>
            <a:lvl1pPr>
              <a:defRPr/>
            </a:lvl1pPr>
          </a:lstStyle>
          <a:p>
            <a:pPr lvl="0"/>
            <a:r>
              <a:rPr lang="zh-TW" altLang="en-US" noProof="0" smtClean="0"/>
              <a:t>按一下以編輯母片標題樣式</a:t>
            </a:r>
          </a:p>
        </p:txBody>
      </p:sp>
      <p:sp>
        <p:nvSpPr>
          <p:cNvPr id="57348"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lvl="0"/>
            <a:r>
              <a:rPr lang="zh-TW" altLang="en-US" noProof="0" smtClean="0"/>
              <a:t>按一下以編輯母片次標題樣式</a:t>
            </a:r>
          </a:p>
        </p:txBody>
      </p:sp>
      <p:sp>
        <p:nvSpPr>
          <p:cNvPr id="57349" name="Rectangle 5"/>
          <p:cNvSpPr>
            <a:spLocks noGrp="1" noChangeArrowheads="1"/>
          </p:cNvSpPr>
          <p:nvPr>
            <p:ph type="dt" sz="half" idx="2"/>
          </p:nvPr>
        </p:nvSpPr>
        <p:spPr/>
        <p:txBody>
          <a:bodyPr/>
          <a:lstStyle>
            <a:lvl1pPr>
              <a:defRPr>
                <a:solidFill>
                  <a:srgbClr val="578963"/>
                </a:solidFill>
              </a:defRPr>
            </a:lvl1pPr>
          </a:lstStyle>
          <a:p>
            <a:endParaRPr lang="en-US" altLang="zh-TW"/>
          </a:p>
        </p:txBody>
      </p:sp>
      <p:sp>
        <p:nvSpPr>
          <p:cNvPr id="57350" name="Rectangle 6"/>
          <p:cNvSpPr>
            <a:spLocks noGrp="1" noChangeArrowheads="1"/>
          </p:cNvSpPr>
          <p:nvPr>
            <p:ph type="ftr" sz="quarter" idx="3"/>
          </p:nvPr>
        </p:nvSpPr>
        <p:spPr/>
        <p:txBody>
          <a:bodyPr/>
          <a:lstStyle>
            <a:lvl1pPr>
              <a:defRPr>
                <a:solidFill>
                  <a:srgbClr val="578963"/>
                </a:solidFill>
              </a:defRPr>
            </a:lvl1pPr>
          </a:lstStyle>
          <a:p>
            <a:r>
              <a:rPr lang="en-US" altLang="zh-TW"/>
              <a:t>Dynamic Programming</a:t>
            </a:r>
          </a:p>
        </p:txBody>
      </p:sp>
      <p:sp>
        <p:nvSpPr>
          <p:cNvPr id="57351" name="Rectangle 7"/>
          <p:cNvSpPr>
            <a:spLocks noGrp="1" noChangeArrowheads="1"/>
          </p:cNvSpPr>
          <p:nvPr>
            <p:ph type="sldNum" sz="quarter" idx="4"/>
          </p:nvPr>
        </p:nvSpPr>
        <p:spPr/>
        <p:txBody>
          <a:bodyPr/>
          <a:lstStyle>
            <a:lvl1pPr>
              <a:defRPr>
                <a:solidFill>
                  <a:srgbClr val="578963"/>
                </a:solidFill>
              </a:defRPr>
            </a:lvl1pPr>
          </a:lstStyle>
          <a:p>
            <a:fld id="{8201E8FC-CFF7-4BA8-9174-E8CB319E7076}" type="slidenum">
              <a:rPr lang="en-US" altLang="zh-TW"/>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Dynamic Programming</a:t>
            </a:r>
          </a:p>
        </p:txBody>
      </p:sp>
      <p:sp>
        <p:nvSpPr>
          <p:cNvPr id="6" name="投影片編號版面配置區 5"/>
          <p:cNvSpPr>
            <a:spLocks noGrp="1"/>
          </p:cNvSpPr>
          <p:nvPr>
            <p:ph type="sldNum" sz="quarter" idx="12"/>
          </p:nvPr>
        </p:nvSpPr>
        <p:spPr/>
        <p:txBody>
          <a:bodyPr/>
          <a:lstStyle>
            <a:lvl1pPr>
              <a:defRPr/>
            </a:lvl1pPr>
          </a:lstStyle>
          <a:p>
            <a:fld id="{F33E03DD-6F37-431F-B86C-C7C1B9F14457}" type="slidenum">
              <a:rPr lang="en-US" altLang="zh-TW"/>
              <a:pPr/>
              <a:t>‹#›</a:t>
            </a:fld>
            <a:endParaRPr lang="en-US" altLang="zh-TW"/>
          </a:p>
        </p:txBody>
      </p:sp>
    </p:spTree>
    <p:extLst>
      <p:ext uri="{BB962C8B-B14F-4D97-AF65-F5344CB8AC3E}">
        <p14:creationId xmlns:p14="http://schemas.microsoft.com/office/powerpoint/2010/main" xmlns="" val="1796992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457200"/>
            <a:ext cx="1943100" cy="5638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85800" y="457200"/>
            <a:ext cx="5676900" cy="5638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Dynamic Programming</a:t>
            </a:r>
          </a:p>
        </p:txBody>
      </p:sp>
      <p:sp>
        <p:nvSpPr>
          <p:cNvPr id="6" name="投影片編號版面配置區 5"/>
          <p:cNvSpPr>
            <a:spLocks noGrp="1"/>
          </p:cNvSpPr>
          <p:nvPr>
            <p:ph type="sldNum" sz="quarter" idx="12"/>
          </p:nvPr>
        </p:nvSpPr>
        <p:spPr/>
        <p:txBody>
          <a:bodyPr/>
          <a:lstStyle>
            <a:lvl1pPr>
              <a:defRPr/>
            </a:lvl1pPr>
          </a:lstStyle>
          <a:p>
            <a:fld id="{0830EC15-9B39-46E4-8223-A8065A358CED}" type="slidenum">
              <a:rPr lang="en-US" altLang="zh-TW"/>
              <a:pPr/>
              <a:t>‹#›</a:t>
            </a:fld>
            <a:endParaRPr lang="en-US" altLang="zh-TW"/>
          </a:p>
        </p:txBody>
      </p:sp>
    </p:spTree>
    <p:extLst>
      <p:ext uri="{BB962C8B-B14F-4D97-AF65-F5344CB8AC3E}">
        <p14:creationId xmlns:p14="http://schemas.microsoft.com/office/powerpoint/2010/main" xmlns="" val="2459662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685800" y="457200"/>
            <a:ext cx="7772400" cy="114300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685800" y="1981200"/>
            <a:ext cx="7772400" cy="4114800"/>
          </a:xfrm>
        </p:spPr>
        <p:txBody>
          <a:bodyPr/>
          <a:lstStyle/>
          <a:p>
            <a:endParaRPr lang="zh-TW" altLang="en-US"/>
          </a:p>
        </p:txBody>
      </p:sp>
      <p:sp>
        <p:nvSpPr>
          <p:cNvPr id="4" name="日期版面配置區 3"/>
          <p:cNvSpPr>
            <a:spLocks noGrp="1"/>
          </p:cNvSpPr>
          <p:nvPr>
            <p:ph type="dt" sz="half" idx="10"/>
          </p:nvPr>
        </p:nvSpPr>
        <p:spPr>
          <a:xfrm>
            <a:off x="685800" y="6248400"/>
            <a:ext cx="1905000" cy="457200"/>
          </a:xfrm>
        </p:spPr>
        <p:txBody>
          <a:bodyPr/>
          <a:lstStyle>
            <a:lvl1pPr>
              <a:defRPr/>
            </a:lvl1pPr>
          </a:lstStyle>
          <a:p>
            <a:endParaRPr lang="en-US" altLang="zh-TW"/>
          </a:p>
        </p:txBody>
      </p:sp>
      <p:sp>
        <p:nvSpPr>
          <p:cNvPr id="5" name="頁尾版面配置區 4"/>
          <p:cNvSpPr>
            <a:spLocks noGrp="1"/>
          </p:cNvSpPr>
          <p:nvPr>
            <p:ph type="ftr" sz="quarter" idx="11"/>
          </p:nvPr>
        </p:nvSpPr>
        <p:spPr>
          <a:xfrm>
            <a:off x="3124200" y="6248400"/>
            <a:ext cx="2895600" cy="457200"/>
          </a:xfrm>
        </p:spPr>
        <p:txBody>
          <a:bodyPr/>
          <a:lstStyle>
            <a:lvl1pPr>
              <a:defRPr/>
            </a:lvl1pPr>
          </a:lstStyle>
          <a:p>
            <a:r>
              <a:rPr lang="en-US" altLang="zh-TW"/>
              <a:t>Dynamic Programming</a:t>
            </a:r>
          </a:p>
        </p:txBody>
      </p:sp>
      <p:sp>
        <p:nvSpPr>
          <p:cNvPr id="6" name="投影片編號版面配置區 5"/>
          <p:cNvSpPr>
            <a:spLocks noGrp="1"/>
          </p:cNvSpPr>
          <p:nvPr>
            <p:ph type="sldNum" sz="quarter" idx="12"/>
          </p:nvPr>
        </p:nvSpPr>
        <p:spPr>
          <a:xfrm>
            <a:off x="6553200" y="6248400"/>
            <a:ext cx="1905000" cy="457200"/>
          </a:xfrm>
        </p:spPr>
        <p:txBody>
          <a:bodyPr/>
          <a:lstStyle>
            <a:lvl1pPr>
              <a:defRPr/>
            </a:lvl1pPr>
          </a:lstStyle>
          <a:p>
            <a:fld id="{DA94A077-0EB4-488F-8E20-8285D7041C40}" type="slidenum">
              <a:rPr lang="en-US" altLang="zh-TW"/>
              <a:pPr/>
              <a:t>‹#›</a:t>
            </a:fld>
            <a:endParaRPr lang="en-US" altLang="zh-TW"/>
          </a:p>
        </p:txBody>
      </p:sp>
    </p:spTree>
    <p:extLst>
      <p:ext uri="{BB962C8B-B14F-4D97-AF65-F5344CB8AC3E}">
        <p14:creationId xmlns:p14="http://schemas.microsoft.com/office/powerpoint/2010/main" xmlns="" val="2748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Dynamic Programming</a:t>
            </a:r>
          </a:p>
        </p:txBody>
      </p:sp>
      <p:sp>
        <p:nvSpPr>
          <p:cNvPr id="6" name="投影片編號版面配置區 5"/>
          <p:cNvSpPr>
            <a:spLocks noGrp="1"/>
          </p:cNvSpPr>
          <p:nvPr>
            <p:ph type="sldNum" sz="quarter" idx="12"/>
          </p:nvPr>
        </p:nvSpPr>
        <p:spPr/>
        <p:txBody>
          <a:bodyPr/>
          <a:lstStyle>
            <a:lvl1pPr>
              <a:defRPr/>
            </a:lvl1pPr>
          </a:lstStyle>
          <a:p>
            <a:fld id="{4675D8CF-426B-46A5-879E-0EC33D0401AB}" type="slidenum">
              <a:rPr lang="en-US" altLang="zh-TW"/>
              <a:pPr/>
              <a:t>‹#›</a:t>
            </a:fld>
            <a:endParaRPr lang="en-US" altLang="zh-TW"/>
          </a:p>
        </p:txBody>
      </p:sp>
    </p:spTree>
    <p:extLst>
      <p:ext uri="{BB962C8B-B14F-4D97-AF65-F5344CB8AC3E}">
        <p14:creationId xmlns:p14="http://schemas.microsoft.com/office/powerpoint/2010/main" xmlns="" val="2528107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Dynamic Programming</a:t>
            </a:r>
          </a:p>
        </p:txBody>
      </p:sp>
      <p:sp>
        <p:nvSpPr>
          <p:cNvPr id="6" name="投影片編號版面配置區 5"/>
          <p:cNvSpPr>
            <a:spLocks noGrp="1"/>
          </p:cNvSpPr>
          <p:nvPr>
            <p:ph type="sldNum" sz="quarter" idx="12"/>
          </p:nvPr>
        </p:nvSpPr>
        <p:spPr/>
        <p:txBody>
          <a:bodyPr/>
          <a:lstStyle>
            <a:lvl1pPr>
              <a:defRPr/>
            </a:lvl1pPr>
          </a:lstStyle>
          <a:p>
            <a:fld id="{A26571FD-43A0-48AD-8C18-A4F7EA2E2D54}" type="slidenum">
              <a:rPr lang="en-US" altLang="zh-TW"/>
              <a:pPr/>
              <a:t>‹#›</a:t>
            </a:fld>
            <a:endParaRPr lang="en-US" altLang="zh-TW"/>
          </a:p>
        </p:txBody>
      </p:sp>
    </p:spTree>
    <p:extLst>
      <p:ext uri="{BB962C8B-B14F-4D97-AF65-F5344CB8AC3E}">
        <p14:creationId xmlns:p14="http://schemas.microsoft.com/office/powerpoint/2010/main" xmlns="" val="1893964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Dynamic Programming</a:t>
            </a:r>
          </a:p>
        </p:txBody>
      </p:sp>
      <p:sp>
        <p:nvSpPr>
          <p:cNvPr id="6" name="投影片編號版面配置區 5"/>
          <p:cNvSpPr>
            <a:spLocks noGrp="1"/>
          </p:cNvSpPr>
          <p:nvPr>
            <p:ph type="sldNum" sz="quarter" idx="12"/>
          </p:nvPr>
        </p:nvSpPr>
        <p:spPr/>
        <p:txBody>
          <a:bodyPr/>
          <a:lstStyle>
            <a:lvl1pPr>
              <a:defRPr/>
            </a:lvl1pPr>
          </a:lstStyle>
          <a:p>
            <a:fld id="{BEF3DFD9-D5E9-4539-AFE3-222CA3F062BF}" type="slidenum">
              <a:rPr lang="en-US" altLang="zh-TW"/>
              <a:pPr/>
              <a:t>‹#›</a:t>
            </a:fld>
            <a:endParaRPr lang="en-US" altLang="zh-TW"/>
          </a:p>
        </p:txBody>
      </p:sp>
    </p:spTree>
    <p:extLst>
      <p:ext uri="{BB962C8B-B14F-4D97-AF65-F5344CB8AC3E}">
        <p14:creationId xmlns:p14="http://schemas.microsoft.com/office/powerpoint/2010/main" xmlns="" val="2672814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r>
              <a:rPr lang="en-US" altLang="zh-TW"/>
              <a:t>Dynamic Programming</a:t>
            </a:r>
          </a:p>
        </p:txBody>
      </p:sp>
      <p:sp>
        <p:nvSpPr>
          <p:cNvPr id="7" name="投影片編號版面配置區 6"/>
          <p:cNvSpPr>
            <a:spLocks noGrp="1"/>
          </p:cNvSpPr>
          <p:nvPr>
            <p:ph type="sldNum" sz="quarter" idx="12"/>
          </p:nvPr>
        </p:nvSpPr>
        <p:spPr/>
        <p:txBody>
          <a:bodyPr/>
          <a:lstStyle>
            <a:lvl1pPr>
              <a:defRPr/>
            </a:lvl1pPr>
          </a:lstStyle>
          <a:p>
            <a:fld id="{1D7B4EC1-40D6-43D7-8B4B-D94EA6B8736A}" type="slidenum">
              <a:rPr lang="en-US" altLang="zh-TW"/>
              <a:pPr/>
              <a:t>‹#›</a:t>
            </a:fld>
            <a:endParaRPr lang="en-US" altLang="zh-TW"/>
          </a:p>
        </p:txBody>
      </p:sp>
    </p:spTree>
    <p:extLst>
      <p:ext uri="{BB962C8B-B14F-4D97-AF65-F5344CB8AC3E}">
        <p14:creationId xmlns:p14="http://schemas.microsoft.com/office/powerpoint/2010/main" xmlns="" val="4095246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endParaRPr lang="en-US" altLang="zh-TW"/>
          </a:p>
        </p:txBody>
      </p:sp>
      <p:sp>
        <p:nvSpPr>
          <p:cNvPr id="8" name="頁尾版面配置區 7"/>
          <p:cNvSpPr>
            <a:spLocks noGrp="1"/>
          </p:cNvSpPr>
          <p:nvPr>
            <p:ph type="ftr" sz="quarter" idx="11"/>
          </p:nvPr>
        </p:nvSpPr>
        <p:spPr/>
        <p:txBody>
          <a:bodyPr/>
          <a:lstStyle>
            <a:lvl1pPr>
              <a:defRPr/>
            </a:lvl1pPr>
          </a:lstStyle>
          <a:p>
            <a:r>
              <a:rPr lang="en-US" altLang="zh-TW"/>
              <a:t>Dynamic Programming</a:t>
            </a:r>
          </a:p>
        </p:txBody>
      </p:sp>
      <p:sp>
        <p:nvSpPr>
          <p:cNvPr id="9" name="投影片編號版面配置區 8"/>
          <p:cNvSpPr>
            <a:spLocks noGrp="1"/>
          </p:cNvSpPr>
          <p:nvPr>
            <p:ph type="sldNum" sz="quarter" idx="12"/>
          </p:nvPr>
        </p:nvSpPr>
        <p:spPr/>
        <p:txBody>
          <a:bodyPr/>
          <a:lstStyle>
            <a:lvl1pPr>
              <a:defRPr/>
            </a:lvl1pPr>
          </a:lstStyle>
          <a:p>
            <a:fld id="{85C6BCAD-C71E-46F7-BCA7-A31E8C7CC448}" type="slidenum">
              <a:rPr lang="en-US" altLang="zh-TW"/>
              <a:pPr/>
              <a:t>‹#›</a:t>
            </a:fld>
            <a:endParaRPr lang="en-US" altLang="zh-TW"/>
          </a:p>
        </p:txBody>
      </p:sp>
    </p:spTree>
    <p:extLst>
      <p:ext uri="{BB962C8B-B14F-4D97-AF65-F5344CB8AC3E}">
        <p14:creationId xmlns:p14="http://schemas.microsoft.com/office/powerpoint/2010/main" xmlns="" val="37882569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endParaRPr lang="en-US" altLang="zh-TW"/>
          </a:p>
        </p:txBody>
      </p:sp>
      <p:sp>
        <p:nvSpPr>
          <p:cNvPr id="4" name="頁尾版面配置區 3"/>
          <p:cNvSpPr>
            <a:spLocks noGrp="1"/>
          </p:cNvSpPr>
          <p:nvPr>
            <p:ph type="ftr" sz="quarter" idx="11"/>
          </p:nvPr>
        </p:nvSpPr>
        <p:spPr/>
        <p:txBody>
          <a:bodyPr/>
          <a:lstStyle>
            <a:lvl1pPr>
              <a:defRPr/>
            </a:lvl1pPr>
          </a:lstStyle>
          <a:p>
            <a:r>
              <a:rPr lang="en-US" altLang="zh-TW"/>
              <a:t>Dynamic Programming</a:t>
            </a:r>
          </a:p>
        </p:txBody>
      </p:sp>
      <p:sp>
        <p:nvSpPr>
          <p:cNvPr id="5" name="投影片編號版面配置區 4"/>
          <p:cNvSpPr>
            <a:spLocks noGrp="1"/>
          </p:cNvSpPr>
          <p:nvPr>
            <p:ph type="sldNum" sz="quarter" idx="12"/>
          </p:nvPr>
        </p:nvSpPr>
        <p:spPr/>
        <p:txBody>
          <a:bodyPr/>
          <a:lstStyle>
            <a:lvl1pPr>
              <a:defRPr/>
            </a:lvl1pPr>
          </a:lstStyle>
          <a:p>
            <a:fld id="{35F26C56-CED8-4373-AFA7-101C0601562F}" type="slidenum">
              <a:rPr lang="en-US" altLang="zh-TW"/>
              <a:pPr/>
              <a:t>‹#›</a:t>
            </a:fld>
            <a:endParaRPr lang="en-US" altLang="zh-TW"/>
          </a:p>
        </p:txBody>
      </p:sp>
    </p:spTree>
    <p:extLst>
      <p:ext uri="{BB962C8B-B14F-4D97-AF65-F5344CB8AC3E}">
        <p14:creationId xmlns:p14="http://schemas.microsoft.com/office/powerpoint/2010/main" xmlns="" val="40289752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endParaRPr lang="en-US" altLang="zh-TW"/>
          </a:p>
        </p:txBody>
      </p:sp>
      <p:sp>
        <p:nvSpPr>
          <p:cNvPr id="3" name="頁尾版面配置區 2"/>
          <p:cNvSpPr>
            <a:spLocks noGrp="1"/>
          </p:cNvSpPr>
          <p:nvPr>
            <p:ph type="ftr" sz="quarter" idx="11"/>
          </p:nvPr>
        </p:nvSpPr>
        <p:spPr/>
        <p:txBody>
          <a:bodyPr/>
          <a:lstStyle>
            <a:lvl1pPr>
              <a:defRPr/>
            </a:lvl1pPr>
          </a:lstStyle>
          <a:p>
            <a:r>
              <a:rPr lang="en-US" altLang="zh-TW"/>
              <a:t>Dynamic Programming</a:t>
            </a:r>
          </a:p>
        </p:txBody>
      </p:sp>
      <p:sp>
        <p:nvSpPr>
          <p:cNvPr id="4" name="投影片編號版面配置區 3"/>
          <p:cNvSpPr>
            <a:spLocks noGrp="1"/>
          </p:cNvSpPr>
          <p:nvPr>
            <p:ph type="sldNum" sz="quarter" idx="12"/>
          </p:nvPr>
        </p:nvSpPr>
        <p:spPr/>
        <p:txBody>
          <a:bodyPr/>
          <a:lstStyle>
            <a:lvl1pPr>
              <a:defRPr/>
            </a:lvl1pPr>
          </a:lstStyle>
          <a:p>
            <a:fld id="{EA9FA9EB-926D-4E01-B37D-D931D43546F7}" type="slidenum">
              <a:rPr lang="en-US" altLang="zh-TW"/>
              <a:pPr/>
              <a:t>‹#›</a:t>
            </a:fld>
            <a:endParaRPr lang="en-US" altLang="zh-TW"/>
          </a:p>
        </p:txBody>
      </p:sp>
    </p:spTree>
    <p:extLst>
      <p:ext uri="{BB962C8B-B14F-4D97-AF65-F5344CB8AC3E}">
        <p14:creationId xmlns:p14="http://schemas.microsoft.com/office/powerpoint/2010/main" xmlns="" val="1676894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Dynamic Programming</a:t>
            </a:r>
          </a:p>
        </p:txBody>
      </p:sp>
      <p:sp>
        <p:nvSpPr>
          <p:cNvPr id="6" name="投影片編號版面配置區 5"/>
          <p:cNvSpPr>
            <a:spLocks noGrp="1"/>
          </p:cNvSpPr>
          <p:nvPr>
            <p:ph type="sldNum" sz="quarter" idx="12"/>
          </p:nvPr>
        </p:nvSpPr>
        <p:spPr/>
        <p:txBody>
          <a:bodyPr/>
          <a:lstStyle>
            <a:lvl1pPr>
              <a:defRPr/>
            </a:lvl1pPr>
          </a:lstStyle>
          <a:p>
            <a:fld id="{D343B5FB-E82A-43E2-B9D8-CBB85485BC53}" type="slidenum">
              <a:rPr lang="en-US" altLang="zh-TW"/>
              <a:pPr/>
              <a:t>‹#›</a:t>
            </a:fld>
            <a:endParaRPr lang="en-US" altLang="zh-TW"/>
          </a:p>
        </p:txBody>
      </p:sp>
    </p:spTree>
    <p:extLst>
      <p:ext uri="{BB962C8B-B14F-4D97-AF65-F5344CB8AC3E}">
        <p14:creationId xmlns:p14="http://schemas.microsoft.com/office/powerpoint/2010/main" xmlns="" val="15004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r>
              <a:rPr lang="en-US" altLang="zh-TW"/>
              <a:t>Dynamic Programming</a:t>
            </a:r>
          </a:p>
        </p:txBody>
      </p:sp>
      <p:sp>
        <p:nvSpPr>
          <p:cNvPr id="7" name="投影片編號版面配置區 6"/>
          <p:cNvSpPr>
            <a:spLocks noGrp="1"/>
          </p:cNvSpPr>
          <p:nvPr>
            <p:ph type="sldNum" sz="quarter" idx="12"/>
          </p:nvPr>
        </p:nvSpPr>
        <p:spPr/>
        <p:txBody>
          <a:bodyPr/>
          <a:lstStyle>
            <a:lvl1pPr>
              <a:defRPr/>
            </a:lvl1pPr>
          </a:lstStyle>
          <a:p>
            <a:fld id="{6A18B38E-BFA3-4C7E-80A6-8FDE522EF3FE}" type="slidenum">
              <a:rPr lang="en-US" altLang="zh-TW"/>
              <a:pPr/>
              <a:t>‹#›</a:t>
            </a:fld>
            <a:endParaRPr lang="en-US" altLang="zh-TW"/>
          </a:p>
        </p:txBody>
      </p:sp>
    </p:spTree>
    <p:extLst>
      <p:ext uri="{BB962C8B-B14F-4D97-AF65-F5344CB8AC3E}">
        <p14:creationId xmlns:p14="http://schemas.microsoft.com/office/powerpoint/2010/main" xmlns="" val="22236810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r>
              <a:rPr lang="en-US" altLang="zh-TW"/>
              <a:t>Dynamic Programming</a:t>
            </a:r>
          </a:p>
        </p:txBody>
      </p:sp>
      <p:sp>
        <p:nvSpPr>
          <p:cNvPr id="7" name="投影片編號版面配置區 6"/>
          <p:cNvSpPr>
            <a:spLocks noGrp="1"/>
          </p:cNvSpPr>
          <p:nvPr>
            <p:ph type="sldNum" sz="quarter" idx="12"/>
          </p:nvPr>
        </p:nvSpPr>
        <p:spPr/>
        <p:txBody>
          <a:bodyPr/>
          <a:lstStyle>
            <a:lvl1pPr>
              <a:defRPr/>
            </a:lvl1pPr>
          </a:lstStyle>
          <a:p>
            <a:fld id="{1ECA41C2-16CA-4178-A9DF-37AEEB9E64E5}" type="slidenum">
              <a:rPr lang="en-US" altLang="zh-TW"/>
              <a:pPr/>
              <a:t>‹#›</a:t>
            </a:fld>
            <a:endParaRPr lang="en-US" altLang="zh-TW"/>
          </a:p>
        </p:txBody>
      </p:sp>
    </p:spTree>
    <p:extLst>
      <p:ext uri="{BB962C8B-B14F-4D97-AF65-F5344CB8AC3E}">
        <p14:creationId xmlns:p14="http://schemas.microsoft.com/office/powerpoint/2010/main" xmlns="" val="26782028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Dynamic Programming</a:t>
            </a:r>
          </a:p>
        </p:txBody>
      </p:sp>
      <p:sp>
        <p:nvSpPr>
          <p:cNvPr id="6" name="投影片編號版面配置區 5"/>
          <p:cNvSpPr>
            <a:spLocks noGrp="1"/>
          </p:cNvSpPr>
          <p:nvPr>
            <p:ph type="sldNum" sz="quarter" idx="12"/>
          </p:nvPr>
        </p:nvSpPr>
        <p:spPr/>
        <p:txBody>
          <a:bodyPr/>
          <a:lstStyle>
            <a:lvl1pPr>
              <a:defRPr/>
            </a:lvl1pPr>
          </a:lstStyle>
          <a:p>
            <a:fld id="{9E5219B8-8E3D-4D87-868C-F4A265FB89B7}" type="slidenum">
              <a:rPr lang="en-US" altLang="zh-TW"/>
              <a:pPr/>
              <a:t>‹#›</a:t>
            </a:fld>
            <a:endParaRPr lang="en-US" altLang="zh-TW"/>
          </a:p>
        </p:txBody>
      </p:sp>
    </p:spTree>
    <p:extLst>
      <p:ext uri="{BB962C8B-B14F-4D97-AF65-F5344CB8AC3E}">
        <p14:creationId xmlns:p14="http://schemas.microsoft.com/office/powerpoint/2010/main" xmlns="" val="25320460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Dynamic Programming</a:t>
            </a:r>
          </a:p>
        </p:txBody>
      </p:sp>
      <p:sp>
        <p:nvSpPr>
          <p:cNvPr id="6" name="投影片編號版面配置區 5"/>
          <p:cNvSpPr>
            <a:spLocks noGrp="1"/>
          </p:cNvSpPr>
          <p:nvPr>
            <p:ph type="sldNum" sz="quarter" idx="12"/>
          </p:nvPr>
        </p:nvSpPr>
        <p:spPr/>
        <p:txBody>
          <a:bodyPr/>
          <a:lstStyle>
            <a:lvl1pPr>
              <a:defRPr/>
            </a:lvl1pPr>
          </a:lstStyle>
          <a:p>
            <a:fld id="{5D00476C-8C22-4CA8-B50B-40784D116899}" type="slidenum">
              <a:rPr lang="en-US" altLang="zh-TW"/>
              <a:pPr/>
              <a:t>‹#›</a:t>
            </a:fld>
            <a:endParaRPr lang="en-US" altLang="zh-TW"/>
          </a:p>
        </p:txBody>
      </p:sp>
    </p:spTree>
    <p:extLst>
      <p:ext uri="{BB962C8B-B14F-4D97-AF65-F5344CB8AC3E}">
        <p14:creationId xmlns:p14="http://schemas.microsoft.com/office/powerpoint/2010/main" xmlns="" val="191924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Dynamic Programming</a:t>
            </a:r>
          </a:p>
        </p:txBody>
      </p:sp>
      <p:sp>
        <p:nvSpPr>
          <p:cNvPr id="6" name="投影片編號版面配置區 5"/>
          <p:cNvSpPr>
            <a:spLocks noGrp="1"/>
          </p:cNvSpPr>
          <p:nvPr>
            <p:ph type="sldNum" sz="quarter" idx="12"/>
          </p:nvPr>
        </p:nvSpPr>
        <p:spPr/>
        <p:txBody>
          <a:bodyPr/>
          <a:lstStyle>
            <a:lvl1pPr>
              <a:defRPr/>
            </a:lvl1pPr>
          </a:lstStyle>
          <a:p>
            <a:fld id="{A252E707-82DF-496D-9403-3CEEDBF8E95B}" type="slidenum">
              <a:rPr lang="en-US" altLang="zh-TW"/>
              <a:pPr/>
              <a:t>‹#›</a:t>
            </a:fld>
            <a:endParaRPr lang="en-US" altLang="zh-TW"/>
          </a:p>
        </p:txBody>
      </p:sp>
    </p:spTree>
    <p:extLst>
      <p:ext uri="{BB962C8B-B14F-4D97-AF65-F5344CB8AC3E}">
        <p14:creationId xmlns:p14="http://schemas.microsoft.com/office/powerpoint/2010/main" xmlns="" val="74067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r>
              <a:rPr lang="en-US" altLang="zh-TW"/>
              <a:t>Dynamic Programming</a:t>
            </a:r>
          </a:p>
        </p:txBody>
      </p:sp>
      <p:sp>
        <p:nvSpPr>
          <p:cNvPr id="7" name="投影片編號版面配置區 6"/>
          <p:cNvSpPr>
            <a:spLocks noGrp="1"/>
          </p:cNvSpPr>
          <p:nvPr>
            <p:ph type="sldNum" sz="quarter" idx="12"/>
          </p:nvPr>
        </p:nvSpPr>
        <p:spPr/>
        <p:txBody>
          <a:bodyPr/>
          <a:lstStyle>
            <a:lvl1pPr>
              <a:defRPr/>
            </a:lvl1pPr>
          </a:lstStyle>
          <a:p>
            <a:fld id="{7C7ABF68-5732-4614-8512-BD979B1954FF}" type="slidenum">
              <a:rPr lang="en-US" altLang="zh-TW"/>
              <a:pPr/>
              <a:t>‹#›</a:t>
            </a:fld>
            <a:endParaRPr lang="en-US" altLang="zh-TW"/>
          </a:p>
        </p:txBody>
      </p:sp>
    </p:spTree>
    <p:extLst>
      <p:ext uri="{BB962C8B-B14F-4D97-AF65-F5344CB8AC3E}">
        <p14:creationId xmlns:p14="http://schemas.microsoft.com/office/powerpoint/2010/main" xmlns="" val="3593648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endParaRPr lang="en-US" altLang="zh-TW"/>
          </a:p>
        </p:txBody>
      </p:sp>
      <p:sp>
        <p:nvSpPr>
          <p:cNvPr id="8" name="頁尾版面配置區 7"/>
          <p:cNvSpPr>
            <a:spLocks noGrp="1"/>
          </p:cNvSpPr>
          <p:nvPr>
            <p:ph type="ftr" sz="quarter" idx="11"/>
          </p:nvPr>
        </p:nvSpPr>
        <p:spPr/>
        <p:txBody>
          <a:bodyPr/>
          <a:lstStyle>
            <a:lvl1pPr>
              <a:defRPr/>
            </a:lvl1pPr>
          </a:lstStyle>
          <a:p>
            <a:r>
              <a:rPr lang="en-US" altLang="zh-TW"/>
              <a:t>Dynamic Programming</a:t>
            </a:r>
          </a:p>
        </p:txBody>
      </p:sp>
      <p:sp>
        <p:nvSpPr>
          <p:cNvPr id="9" name="投影片編號版面配置區 8"/>
          <p:cNvSpPr>
            <a:spLocks noGrp="1"/>
          </p:cNvSpPr>
          <p:nvPr>
            <p:ph type="sldNum" sz="quarter" idx="12"/>
          </p:nvPr>
        </p:nvSpPr>
        <p:spPr/>
        <p:txBody>
          <a:bodyPr/>
          <a:lstStyle>
            <a:lvl1pPr>
              <a:defRPr/>
            </a:lvl1pPr>
          </a:lstStyle>
          <a:p>
            <a:fld id="{B47293C0-52A4-4A25-8BCD-C090735DFA9D}" type="slidenum">
              <a:rPr lang="en-US" altLang="zh-TW"/>
              <a:pPr/>
              <a:t>‹#›</a:t>
            </a:fld>
            <a:endParaRPr lang="en-US" altLang="zh-TW"/>
          </a:p>
        </p:txBody>
      </p:sp>
    </p:spTree>
    <p:extLst>
      <p:ext uri="{BB962C8B-B14F-4D97-AF65-F5344CB8AC3E}">
        <p14:creationId xmlns:p14="http://schemas.microsoft.com/office/powerpoint/2010/main" xmlns="" val="383091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endParaRPr lang="en-US" altLang="zh-TW"/>
          </a:p>
        </p:txBody>
      </p:sp>
      <p:sp>
        <p:nvSpPr>
          <p:cNvPr id="4" name="頁尾版面配置區 3"/>
          <p:cNvSpPr>
            <a:spLocks noGrp="1"/>
          </p:cNvSpPr>
          <p:nvPr>
            <p:ph type="ftr" sz="quarter" idx="11"/>
          </p:nvPr>
        </p:nvSpPr>
        <p:spPr/>
        <p:txBody>
          <a:bodyPr/>
          <a:lstStyle>
            <a:lvl1pPr>
              <a:defRPr/>
            </a:lvl1pPr>
          </a:lstStyle>
          <a:p>
            <a:r>
              <a:rPr lang="en-US" altLang="zh-TW"/>
              <a:t>Dynamic Programming</a:t>
            </a:r>
          </a:p>
        </p:txBody>
      </p:sp>
      <p:sp>
        <p:nvSpPr>
          <p:cNvPr id="5" name="投影片編號版面配置區 4"/>
          <p:cNvSpPr>
            <a:spLocks noGrp="1"/>
          </p:cNvSpPr>
          <p:nvPr>
            <p:ph type="sldNum" sz="quarter" idx="12"/>
          </p:nvPr>
        </p:nvSpPr>
        <p:spPr/>
        <p:txBody>
          <a:bodyPr/>
          <a:lstStyle>
            <a:lvl1pPr>
              <a:defRPr/>
            </a:lvl1pPr>
          </a:lstStyle>
          <a:p>
            <a:fld id="{0EDE01CF-9E60-41C3-83E5-A44970F37C37}" type="slidenum">
              <a:rPr lang="en-US" altLang="zh-TW"/>
              <a:pPr/>
              <a:t>‹#›</a:t>
            </a:fld>
            <a:endParaRPr lang="en-US" altLang="zh-TW"/>
          </a:p>
        </p:txBody>
      </p:sp>
    </p:spTree>
    <p:extLst>
      <p:ext uri="{BB962C8B-B14F-4D97-AF65-F5344CB8AC3E}">
        <p14:creationId xmlns:p14="http://schemas.microsoft.com/office/powerpoint/2010/main" xmlns="" val="224982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endParaRPr lang="en-US" altLang="zh-TW"/>
          </a:p>
        </p:txBody>
      </p:sp>
      <p:sp>
        <p:nvSpPr>
          <p:cNvPr id="3" name="頁尾版面配置區 2"/>
          <p:cNvSpPr>
            <a:spLocks noGrp="1"/>
          </p:cNvSpPr>
          <p:nvPr>
            <p:ph type="ftr" sz="quarter" idx="11"/>
          </p:nvPr>
        </p:nvSpPr>
        <p:spPr/>
        <p:txBody>
          <a:bodyPr/>
          <a:lstStyle>
            <a:lvl1pPr>
              <a:defRPr/>
            </a:lvl1pPr>
          </a:lstStyle>
          <a:p>
            <a:r>
              <a:rPr lang="en-US" altLang="zh-TW"/>
              <a:t>Dynamic Programming</a:t>
            </a:r>
          </a:p>
        </p:txBody>
      </p:sp>
      <p:sp>
        <p:nvSpPr>
          <p:cNvPr id="4" name="投影片編號版面配置區 3"/>
          <p:cNvSpPr>
            <a:spLocks noGrp="1"/>
          </p:cNvSpPr>
          <p:nvPr>
            <p:ph type="sldNum" sz="quarter" idx="12"/>
          </p:nvPr>
        </p:nvSpPr>
        <p:spPr/>
        <p:txBody>
          <a:bodyPr/>
          <a:lstStyle>
            <a:lvl1pPr>
              <a:defRPr/>
            </a:lvl1pPr>
          </a:lstStyle>
          <a:p>
            <a:fld id="{9CB62E20-407B-4E78-91B4-29BA29787501}" type="slidenum">
              <a:rPr lang="en-US" altLang="zh-TW"/>
              <a:pPr/>
              <a:t>‹#›</a:t>
            </a:fld>
            <a:endParaRPr lang="en-US" altLang="zh-TW"/>
          </a:p>
        </p:txBody>
      </p:sp>
    </p:spTree>
    <p:extLst>
      <p:ext uri="{BB962C8B-B14F-4D97-AF65-F5344CB8AC3E}">
        <p14:creationId xmlns:p14="http://schemas.microsoft.com/office/powerpoint/2010/main" xmlns="" val="356043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r>
              <a:rPr lang="en-US" altLang="zh-TW"/>
              <a:t>Dynamic Programming</a:t>
            </a:r>
          </a:p>
        </p:txBody>
      </p:sp>
      <p:sp>
        <p:nvSpPr>
          <p:cNvPr id="7" name="投影片編號版面配置區 6"/>
          <p:cNvSpPr>
            <a:spLocks noGrp="1"/>
          </p:cNvSpPr>
          <p:nvPr>
            <p:ph type="sldNum" sz="quarter" idx="12"/>
          </p:nvPr>
        </p:nvSpPr>
        <p:spPr/>
        <p:txBody>
          <a:bodyPr/>
          <a:lstStyle>
            <a:lvl1pPr>
              <a:defRPr/>
            </a:lvl1pPr>
          </a:lstStyle>
          <a:p>
            <a:fld id="{261360E2-A9FA-4D01-9BD8-2E92F9938214}" type="slidenum">
              <a:rPr lang="en-US" altLang="zh-TW"/>
              <a:pPr/>
              <a:t>‹#›</a:t>
            </a:fld>
            <a:endParaRPr lang="en-US" altLang="zh-TW"/>
          </a:p>
        </p:txBody>
      </p:sp>
    </p:spTree>
    <p:extLst>
      <p:ext uri="{BB962C8B-B14F-4D97-AF65-F5344CB8AC3E}">
        <p14:creationId xmlns:p14="http://schemas.microsoft.com/office/powerpoint/2010/main" xmlns="" val="3240019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r>
              <a:rPr lang="en-US" altLang="zh-TW"/>
              <a:t>Dynamic Programming</a:t>
            </a:r>
          </a:p>
        </p:txBody>
      </p:sp>
      <p:sp>
        <p:nvSpPr>
          <p:cNvPr id="7" name="投影片編號版面配置區 6"/>
          <p:cNvSpPr>
            <a:spLocks noGrp="1"/>
          </p:cNvSpPr>
          <p:nvPr>
            <p:ph type="sldNum" sz="quarter" idx="12"/>
          </p:nvPr>
        </p:nvSpPr>
        <p:spPr/>
        <p:txBody>
          <a:bodyPr/>
          <a:lstStyle>
            <a:lvl1pPr>
              <a:defRPr/>
            </a:lvl1pPr>
          </a:lstStyle>
          <a:p>
            <a:fld id="{B550B593-3511-4726-B7A3-1439C154C139}" type="slidenum">
              <a:rPr lang="en-US" altLang="zh-TW"/>
              <a:pPr/>
              <a:t>‹#›</a:t>
            </a:fld>
            <a:endParaRPr lang="en-US" altLang="zh-TW"/>
          </a:p>
        </p:txBody>
      </p:sp>
    </p:spTree>
    <p:extLst>
      <p:ext uri="{BB962C8B-B14F-4D97-AF65-F5344CB8AC3E}">
        <p14:creationId xmlns:p14="http://schemas.microsoft.com/office/powerpoint/2010/main" xmlns="" val="1608744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bwMode="auto">
          <a:xfrm>
            <a:off x="685800" y="457200"/>
            <a:ext cx="7772400" cy="1143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56323"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按一下以編輯母片本文樣式</a:t>
            </a:r>
          </a:p>
          <a:p>
            <a:pPr lvl="1"/>
            <a:r>
              <a:rPr lang="zh-TW" altLang="en-US" smtClean="0"/>
              <a:t>第二階層</a:t>
            </a:r>
          </a:p>
          <a:p>
            <a:pPr lvl="2"/>
            <a:r>
              <a:rPr lang="zh-TW" altLang="en-US" smtClean="0"/>
              <a:t>第三階層</a:t>
            </a:r>
          </a:p>
          <a:p>
            <a:pPr lvl="3"/>
            <a:r>
              <a:rPr lang="zh-TW" altLang="en-US" smtClean="0"/>
              <a:t>第四階層</a:t>
            </a:r>
          </a:p>
          <a:p>
            <a:pPr lvl="4"/>
            <a:r>
              <a:rPr lang="zh-TW" altLang="en-US" smtClean="0"/>
              <a:t>第五階層</a:t>
            </a:r>
          </a:p>
        </p:txBody>
      </p:sp>
      <p:sp>
        <p:nvSpPr>
          <p:cNvPr id="56324"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a:spcBef>
                <a:spcPct val="50000"/>
              </a:spcBef>
              <a:defRPr sz="1400">
                <a:solidFill>
                  <a:schemeClr val="bg2"/>
                </a:solidFill>
                <a:ea typeface="+mn-ea"/>
              </a:defRPr>
            </a:lvl1pPr>
          </a:lstStyle>
          <a:p>
            <a:endParaRPr lang="en-US" altLang="zh-TW"/>
          </a:p>
        </p:txBody>
      </p:sp>
      <p:sp>
        <p:nvSpPr>
          <p:cNvPr id="56325"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solidFill>
                  <a:schemeClr val="bg2"/>
                </a:solidFill>
                <a:ea typeface="+mn-ea"/>
              </a:defRPr>
            </a:lvl1pPr>
          </a:lstStyle>
          <a:p>
            <a:r>
              <a:rPr lang="en-US" altLang="zh-TW"/>
              <a:t>Dynamic Programming</a:t>
            </a:r>
          </a:p>
        </p:txBody>
      </p:sp>
      <p:sp>
        <p:nvSpPr>
          <p:cNvPr id="56326"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ea typeface="+mn-ea"/>
              </a:defRPr>
            </a:lvl1pPr>
          </a:lstStyle>
          <a:p>
            <a:fld id="{5436F9D5-76B0-46BE-978E-58C8B92361FF}"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73" r:id="rId12"/>
  </p:sldLayoutIdLst>
  <p:hf hdr="0" dt="0"/>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imes New Roman" pitchFamily="18" charset="0"/>
          <a:ea typeface="新細明體" pitchFamily="18" charset="-120"/>
        </a:defRPr>
      </a:lvl2pPr>
      <a:lvl3pPr algn="l" rtl="0" fontAlgn="base">
        <a:spcBef>
          <a:spcPct val="0"/>
        </a:spcBef>
        <a:spcAft>
          <a:spcPct val="0"/>
        </a:spcAft>
        <a:defRPr kumimoji="1" sz="4400">
          <a:solidFill>
            <a:schemeClr val="tx2"/>
          </a:solidFill>
          <a:latin typeface="Times New Roman" pitchFamily="18" charset="0"/>
          <a:ea typeface="新細明體" pitchFamily="18" charset="-120"/>
        </a:defRPr>
      </a:lvl3pPr>
      <a:lvl4pPr algn="l" rtl="0" fontAlgn="base">
        <a:spcBef>
          <a:spcPct val="0"/>
        </a:spcBef>
        <a:spcAft>
          <a:spcPct val="0"/>
        </a:spcAft>
        <a:defRPr kumimoji="1" sz="4400">
          <a:solidFill>
            <a:schemeClr val="tx2"/>
          </a:solidFill>
          <a:latin typeface="Times New Roman" pitchFamily="18" charset="0"/>
          <a:ea typeface="新細明體" pitchFamily="18" charset="-120"/>
        </a:defRPr>
      </a:lvl4pPr>
      <a:lvl5pPr algn="l" rtl="0" fontAlgn="base">
        <a:spcBef>
          <a:spcPct val="0"/>
        </a:spcBef>
        <a:spcAft>
          <a:spcPct val="0"/>
        </a:spcAft>
        <a:defRPr kumimoji="1" sz="4400">
          <a:solidFill>
            <a:schemeClr val="tx2"/>
          </a:solidFill>
          <a:latin typeface="Times New Roman" pitchFamily="18" charset="0"/>
          <a:ea typeface="新細明體" pitchFamily="18" charset="-120"/>
        </a:defRPr>
      </a:lvl5pPr>
      <a:lvl6pPr marL="457200" algn="l"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l"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l"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l"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fontAlgn="base">
        <a:spcBef>
          <a:spcPct val="20000"/>
        </a:spcBef>
        <a:spcAft>
          <a:spcPct val="0"/>
        </a:spcAft>
        <a:buClr>
          <a:schemeClr val="bg2"/>
        </a:buClr>
        <a:buFont typeface="Monotype Sorts" pitchFamily="2" charset="2"/>
        <a:buChar char="§"/>
        <a:defRPr kumimoji="1" sz="3200">
          <a:solidFill>
            <a:schemeClr val="tx1"/>
          </a:solidFill>
          <a:latin typeface="+mn-lt"/>
          <a:ea typeface="+mn-ea"/>
          <a:cs typeface="+mn-cs"/>
        </a:defRPr>
      </a:lvl1pPr>
      <a:lvl2pPr marL="742950" indent="-285750" algn="l" rtl="0" fontAlgn="base">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967683"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967684"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altLang="zh-TW"/>
          </a:p>
        </p:txBody>
      </p:sp>
      <p:sp>
        <p:nvSpPr>
          <p:cNvPr id="96768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r>
              <a:rPr lang="en-US" altLang="zh-TW"/>
              <a:t>Dynamic Programming</a:t>
            </a:r>
          </a:p>
        </p:txBody>
      </p:sp>
      <p:sp>
        <p:nvSpPr>
          <p:cNvPr id="967686"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5B140457-905E-4547-9611-3F19C0F6CBB1}"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新細明體" pitchFamily="18" charset="-120"/>
        </a:defRPr>
      </a:lvl2pPr>
      <a:lvl3pPr algn="ctr" rtl="0" fontAlgn="base">
        <a:spcBef>
          <a:spcPct val="0"/>
        </a:spcBef>
        <a:spcAft>
          <a:spcPct val="0"/>
        </a:spcAft>
        <a:defRPr kumimoji="1" sz="4400">
          <a:solidFill>
            <a:schemeClr val="tx2"/>
          </a:solidFill>
          <a:latin typeface="Times New Roman" pitchFamily="18" charset="0"/>
          <a:ea typeface="新細明體" pitchFamily="18" charset="-120"/>
        </a:defRPr>
      </a:lvl3pPr>
      <a:lvl4pPr algn="ctr" rtl="0" fontAlgn="base">
        <a:spcBef>
          <a:spcPct val="0"/>
        </a:spcBef>
        <a:spcAft>
          <a:spcPct val="0"/>
        </a:spcAft>
        <a:defRPr kumimoji="1" sz="4400">
          <a:solidFill>
            <a:schemeClr val="tx2"/>
          </a:solidFill>
          <a:latin typeface="Times New Roman" pitchFamily="18" charset="0"/>
          <a:ea typeface="新細明體" pitchFamily="18" charset="-120"/>
        </a:defRPr>
      </a:lvl4pPr>
      <a:lvl5pPr algn="ctr" rtl="0" fontAlgn="base">
        <a:spcBef>
          <a:spcPct val="0"/>
        </a:spcBef>
        <a:spcAft>
          <a:spcPct val="0"/>
        </a:spcAft>
        <a:defRPr kumimoji="1" sz="4400">
          <a:solidFill>
            <a:schemeClr val="tx2"/>
          </a:solidFill>
          <a:latin typeface="Times New Roman" pitchFamily="18" charset="0"/>
          <a:ea typeface="新細明體" pitchFamily="18"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7" name="Rectangle 3"/>
          <p:cNvSpPr>
            <a:spLocks noGrp="1" noChangeArrowheads="1"/>
          </p:cNvSpPr>
          <p:nvPr>
            <p:ph type="subTitle" idx="1"/>
          </p:nvPr>
        </p:nvSpPr>
        <p:spPr>
          <a:xfrm>
            <a:off x="827088" y="1268413"/>
            <a:ext cx="7561262" cy="1754187"/>
          </a:xfrm>
        </p:spPr>
        <p:txBody>
          <a:bodyPr/>
          <a:lstStyle/>
          <a:p>
            <a:r>
              <a:rPr lang="en-US" altLang="zh-TW" sz="4000" b="1">
                <a:latin typeface="Tahoma" pitchFamily="34" charset="0"/>
              </a:rPr>
              <a:t>Dynamic Programming</a:t>
            </a:r>
            <a:endParaRPr lang="en-US" altLang="zh-TW" sz="4000" b="1">
              <a:latin typeface="Tahoma" pitchFamily="34" charset="0"/>
              <a:ea typeface="標楷體" pitchFamily="65" charset="-120"/>
            </a:endParaRPr>
          </a:p>
        </p:txBody>
      </p:sp>
      <p:sp>
        <p:nvSpPr>
          <p:cNvPr id="968708" name="Rectangle 4"/>
          <p:cNvSpPr>
            <a:spLocks noChangeArrowheads="1"/>
          </p:cNvSpPr>
          <p:nvPr/>
        </p:nvSpPr>
        <p:spPr bwMode="auto">
          <a:xfrm>
            <a:off x="1116013" y="3213100"/>
            <a:ext cx="7561262" cy="1754188"/>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itchFamily="18" charset="0"/>
                <a:ea typeface="新細明體" pitchFamily="18" charset="-120"/>
              </a:defRPr>
            </a:lvl1pPr>
            <a:lvl2pPr>
              <a:spcBef>
                <a:spcPct val="20000"/>
              </a:spcBef>
              <a:defRPr kumimoji="1" sz="2800">
                <a:solidFill>
                  <a:schemeClr val="tx1"/>
                </a:solidFill>
                <a:latin typeface="Times New Roman" pitchFamily="18" charset="0"/>
                <a:ea typeface="新細明體" pitchFamily="18" charset="-120"/>
              </a:defRPr>
            </a:lvl2pPr>
            <a:lvl3pPr>
              <a:spcBef>
                <a:spcPct val="20000"/>
              </a:spcBef>
              <a:defRPr kumimoji="1" sz="2400">
                <a:solidFill>
                  <a:schemeClr val="tx1"/>
                </a:solidFill>
                <a:latin typeface="Times New Roman" pitchFamily="18" charset="0"/>
                <a:ea typeface="新細明體" pitchFamily="18" charset="-120"/>
              </a:defRPr>
            </a:lvl3pPr>
            <a:lvl4pPr>
              <a:spcBef>
                <a:spcPct val="20000"/>
              </a:spcBef>
              <a:defRPr kumimoji="1" sz="2000">
                <a:solidFill>
                  <a:schemeClr val="tx1"/>
                </a:solidFill>
                <a:latin typeface="Times New Roman" pitchFamily="18" charset="0"/>
                <a:ea typeface="新細明體" pitchFamily="18" charset="-120"/>
              </a:defRPr>
            </a:lvl4pPr>
            <a:lvl5pPr>
              <a:spcBef>
                <a:spcPct val="20000"/>
              </a:spcBef>
              <a:defRPr kumimoji="1" sz="2000">
                <a:solidFill>
                  <a:schemeClr val="tx1"/>
                </a:solidFill>
                <a:latin typeface="Times New Roman" pitchFamily="18" charset="0"/>
                <a:ea typeface="新細明體" pitchFamily="18" charset="-120"/>
              </a:defRPr>
            </a:lvl5pPr>
            <a:lvl6pPr algn="ctr" fontAlgn="base">
              <a:spcBef>
                <a:spcPct val="20000"/>
              </a:spcBef>
              <a:spcAft>
                <a:spcPct val="0"/>
              </a:spcAft>
              <a:defRPr kumimoji="1" sz="2000">
                <a:solidFill>
                  <a:schemeClr val="tx1"/>
                </a:solidFill>
                <a:latin typeface="Times New Roman" pitchFamily="18" charset="0"/>
                <a:ea typeface="新細明體" pitchFamily="18" charset="-120"/>
              </a:defRPr>
            </a:lvl6pPr>
            <a:lvl7pPr algn="ctr" fontAlgn="base">
              <a:spcBef>
                <a:spcPct val="20000"/>
              </a:spcBef>
              <a:spcAft>
                <a:spcPct val="0"/>
              </a:spcAft>
              <a:defRPr kumimoji="1" sz="2000">
                <a:solidFill>
                  <a:schemeClr val="tx1"/>
                </a:solidFill>
                <a:latin typeface="Times New Roman" pitchFamily="18" charset="0"/>
                <a:ea typeface="新細明體" pitchFamily="18" charset="-120"/>
              </a:defRPr>
            </a:lvl7pPr>
            <a:lvl8pPr algn="ctr" fontAlgn="base">
              <a:spcBef>
                <a:spcPct val="20000"/>
              </a:spcBef>
              <a:spcAft>
                <a:spcPct val="0"/>
              </a:spcAft>
              <a:defRPr kumimoji="1" sz="2000">
                <a:solidFill>
                  <a:schemeClr val="tx1"/>
                </a:solidFill>
                <a:latin typeface="Times New Roman" pitchFamily="18" charset="0"/>
                <a:ea typeface="新細明體" pitchFamily="18" charset="-120"/>
              </a:defRPr>
            </a:lvl8pPr>
            <a:lvl9pPr algn="ctr" fontAlgn="base">
              <a:spcBef>
                <a:spcPct val="20000"/>
              </a:spcBef>
              <a:spcAft>
                <a:spcPct val="0"/>
              </a:spcAft>
              <a:defRPr kumimoji="1" sz="2000">
                <a:solidFill>
                  <a:schemeClr val="tx1"/>
                </a:solidFill>
                <a:latin typeface="Times New Roman" pitchFamily="18" charset="0"/>
                <a:ea typeface="新細明體" pitchFamily="18" charset="-120"/>
              </a:defRPr>
            </a:lvl9pPr>
          </a:lstStyle>
          <a:p>
            <a:pPr>
              <a:lnSpc>
                <a:spcPct val="80000"/>
              </a:lnSpc>
            </a:pPr>
            <a:r>
              <a:rPr lang="en-US" sz="3600" dirty="0" smtClean="0"/>
              <a:t>Also known as</a:t>
            </a:r>
            <a:br>
              <a:rPr lang="en-US" sz="3600" dirty="0" smtClean="0"/>
            </a:br>
            <a:r>
              <a:rPr lang="en-US" sz="3600" dirty="0" smtClean="0"/>
              <a:t>Dynamic planning</a:t>
            </a:r>
            <a:br>
              <a:rPr lang="en-US" sz="3600" dirty="0" smtClean="0"/>
            </a:br>
            <a:r>
              <a:rPr lang="en-US" sz="3600" dirty="0" smtClean="0"/>
              <a:t>Often used to solve optimization problems</a:t>
            </a:r>
            <a:endParaRPr lang="zh-TW" altLang="en-US" sz="3600" b="1" dirty="0">
              <a:solidFill>
                <a:schemeClr val="accent2"/>
              </a:solidFill>
              <a:latin typeface="Tahoma" pitchFamily="34" charset="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8708"/>
                                        </p:tgtEl>
                                        <p:attrNameLst>
                                          <p:attrName>style.visibility</p:attrName>
                                        </p:attrNameLst>
                                      </p:cBhvr>
                                      <p:to>
                                        <p:strVal val="visible"/>
                                      </p:to>
                                    </p:set>
                                    <p:anim calcmode="lin" valueType="num">
                                      <p:cBhvr additive="base">
                                        <p:cTn id="7" dur="500" fill="hold"/>
                                        <p:tgtEl>
                                          <p:spTgt spid="968708"/>
                                        </p:tgtEl>
                                        <p:attrNameLst>
                                          <p:attrName>ppt_x</p:attrName>
                                        </p:attrNameLst>
                                      </p:cBhvr>
                                      <p:tavLst>
                                        <p:tav tm="0">
                                          <p:val>
                                            <p:strVal val="#ppt_x"/>
                                          </p:val>
                                        </p:tav>
                                        <p:tav tm="100000">
                                          <p:val>
                                            <p:strVal val="#ppt_x"/>
                                          </p:val>
                                        </p:tav>
                                      </p:tavLst>
                                    </p:anim>
                                    <p:anim calcmode="lin" valueType="num">
                                      <p:cBhvr additive="base">
                                        <p:cTn id="8" dur="500" fill="hold"/>
                                        <p:tgtEl>
                                          <p:spTgt spid="9687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頁尾版面配置區 4"/>
          <p:cNvSpPr>
            <a:spLocks noGrp="1"/>
          </p:cNvSpPr>
          <p:nvPr>
            <p:ph type="ftr" sz="quarter" idx="11"/>
          </p:nvPr>
        </p:nvSpPr>
        <p:spPr/>
        <p:txBody>
          <a:bodyPr/>
          <a:lstStyle/>
          <a:p>
            <a:r>
              <a:rPr lang="en-US" altLang="zh-TW"/>
              <a:t>Dynamic Programming</a:t>
            </a:r>
          </a:p>
        </p:txBody>
      </p:sp>
      <p:sp>
        <p:nvSpPr>
          <p:cNvPr id="8" name="投影片編號版面配置區 5"/>
          <p:cNvSpPr>
            <a:spLocks noGrp="1"/>
          </p:cNvSpPr>
          <p:nvPr>
            <p:ph type="sldNum" sz="quarter" idx="12"/>
          </p:nvPr>
        </p:nvSpPr>
        <p:spPr/>
        <p:txBody>
          <a:bodyPr/>
          <a:lstStyle/>
          <a:p>
            <a:fld id="{037C5979-8017-4301-A6E2-F8C2A29891A1}" type="slidenum">
              <a:rPr lang="en-US" altLang="zh-TW"/>
              <a:pPr/>
              <a:t>10</a:t>
            </a:fld>
            <a:endParaRPr lang="en-US" altLang="zh-TW"/>
          </a:p>
        </p:txBody>
      </p:sp>
      <p:sp>
        <p:nvSpPr>
          <p:cNvPr id="929794" name="Rectangle 2"/>
          <p:cNvSpPr>
            <a:spLocks noGrp="1" noChangeArrowheads="1"/>
          </p:cNvSpPr>
          <p:nvPr>
            <p:ph type="title"/>
          </p:nvPr>
        </p:nvSpPr>
        <p:spPr>
          <a:xfrm>
            <a:off x="609600" y="116632"/>
            <a:ext cx="7924800" cy="533400"/>
          </a:xfrm>
        </p:spPr>
        <p:txBody>
          <a:bodyPr/>
          <a:lstStyle/>
          <a:p>
            <a:pPr algn="ctr"/>
            <a:r>
              <a:rPr lang="en-US" sz="3600" b="1" dirty="0" smtClean="0"/>
              <a:t>Multiplication matrix (example)</a:t>
            </a:r>
            <a:endParaRPr lang="en-US" altLang="zh-TW" sz="2800" b="1" dirty="0">
              <a:ea typeface="標楷體" pitchFamily="65" charset="-120"/>
            </a:endParaRPr>
          </a:p>
        </p:txBody>
      </p:sp>
      <p:sp>
        <p:nvSpPr>
          <p:cNvPr id="929795" name="Rectangle 3"/>
          <p:cNvSpPr>
            <a:spLocks noChangeArrowheads="1"/>
          </p:cNvSpPr>
          <p:nvPr/>
        </p:nvSpPr>
        <p:spPr bwMode="auto">
          <a:xfrm>
            <a:off x="4296221" y="2780928"/>
            <a:ext cx="4740275" cy="2938463"/>
          </a:xfrm>
          <a:prstGeom prst="rect">
            <a:avLst/>
          </a:prstGeom>
          <a:solidFill>
            <a:srgbClr val="CCCCFF"/>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l">
              <a:lnSpc>
                <a:spcPct val="80000"/>
              </a:lnSpc>
            </a:pPr>
            <a:r>
              <a:rPr lang="en-US" altLang="zh-TW" sz="2800" b="1" dirty="0">
                <a:solidFill>
                  <a:srgbClr val="FF0000"/>
                </a:solidFill>
              </a:rPr>
              <a:t>(</a:t>
            </a:r>
            <a:r>
              <a:rPr lang="en-US" altLang="zh-TW" sz="2800" b="1" i="1" dirty="0">
                <a:solidFill>
                  <a:srgbClr val="FF0000"/>
                </a:solidFill>
              </a:rPr>
              <a:t>A</a:t>
            </a:r>
            <a:r>
              <a:rPr lang="en-US" altLang="zh-TW" sz="2800" b="1" baseline="-25000" dirty="0">
                <a:solidFill>
                  <a:srgbClr val="FF0000"/>
                </a:solidFill>
              </a:rPr>
              <a:t>1</a:t>
            </a:r>
            <a:r>
              <a:rPr lang="en-US" altLang="zh-TW" sz="2800" b="1" dirty="0">
                <a:solidFill>
                  <a:srgbClr val="FF0000"/>
                </a:solidFill>
              </a:rPr>
              <a:t>(</a:t>
            </a:r>
            <a:r>
              <a:rPr lang="en-US" altLang="zh-TW" sz="2800" b="1" i="1" dirty="0">
                <a:solidFill>
                  <a:srgbClr val="FF0000"/>
                </a:solidFill>
              </a:rPr>
              <a:t>A</a:t>
            </a:r>
            <a:r>
              <a:rPr lang="en-US" altLang="zh-TW" sz="2800" b="1" baseline="-25000" dirty="0">
                <a:solidFill>
                  <a:srgbClr val="FF0000"/>
                </a:solidFill>
              </a:rPr>
              <a:t>2</a:t>
            </a:r>
            <a:r>
              <a:rPr lang="en-US" altLang="zh-TW" sz="2800" b="1" dirty="0">
                <a:solidFill>
                  <a:srgbClr val="FF0000"/>
                </a:solidFill>
              </a:rPr>
              <a:t>(</a:t>
            </a:r>
            <a:r>
              <a:rPr lang="en-US" altLang="zh-TW" sz="2800" b="1" i="1" dirty="0">
                <a:solidFill>
                  <a:srgbClr val="FF0000"/>
                </a:solidFill>
              </a:rPr>
              <a:t>A</a:t>
            </a:r>
            <a:r>
              <a:rPr lang="en-US" altLang="zh-TW" sz="2800" b="1" baseline="-25000" dirty="0">
                <a:solidFill>
                  <a:srgbClr val="FF0000"/>
                </a:solidFill>
              </a:rPr>
              <a:t>3</a:t>
            </a:r>
            <a:r>
              <a:rPr lang="en-US" altLang="zh-TW" sz="2800" b="1" i="1" dirty="0">
                <a:solidFill>
                  <a:srgbClr val="FF0000"/>
                </a:solidFill>
              </a:rPr>
              <a:t>A</a:t>
            </a:r>
            <a:r>
              <a:rPr lang="en-US" altLang="zh-TW" sz="2800" b="1" baseline="-25000" dirty="0">
                <a:solidFill>
                  <a:srgbClr val="FF0000"/>
                </a:solidFill>
              </a:rPr>
              <a:t>4</a:t>
            </a:r>
            <a:r>
              <a:rPr lang="en-US" altLang="zh-TW" sz="2800" b="1" dirty="0">
                <a:solidFill>
                  <a:srgbClr val="FF0000"/>
                </a:solidFill>
              </a:rPr>
              <a:t>))), </a:t>
            </a:r>
            <a:r>
              <a:rPr lang="en-US" altLang="zh-TW" sz="2800" b="1" dirty="0"/>
              <a:t>costs = 26418 </a:t>
            </a:r>
            <a:endParaRPr lang="en-US" altLang="zh-TW" sz="2800" b="1" dirty="0">
              <a:solidFill>
                <a:srgbClr val="FF0000"/>
              </a:solidFill>
            </a:endParaRPr>
          </a:p>
          <a:p>
            <a:pPr algn="l">
              <a:lnSpc>
                <a:spcPct val="150000"/>
              </a:lnSpc>
            </a:pPr>
            <a:r>
              <a:rPr lang="en-US" altLang="zh-TW" sz="2800" b="1" dirty="0">
                <a:solidFill>
                  <a:srgbClr val="FF0000"/>
                </a:solidFill>
              </a:rPr>
              <a:t>(</a:t>
            </a:r>
            <a:r>
              <a:rPr lang="en-US" altLang="zh-TW" sz="2800" b="1" i="1" dirty="0">
                <a:solidFill>
                  <a:srgbClr val="FF0000"/>
                </a:solidFill>
              </a:rPr>
              <a:t>A</a:t>
            </a:r>
            <a:r>
              <a:rPr lang="en-US" altLang="zh-TW" sz="2800" b="1" baseline="-25000" dirty="0">
                <a:solidFill>
                  <a:srgbClr val="FF0000"/>
                </a:solidFill>
              </a:rPr>
              <a:t>1</a:t>
            </a:r>
            <a:r>
              <a:rPr lang="en-US" altLang="zh-TW" sz="2800" b="1" dirty="0">
                <a:solidFill>
                  <a:srgbClr val="FF0000"/>
                </a:solidFill>
              </a:rPr>
              <a:t>((</a:t>
            </a:r>
            <a:r>
              <a:rPr lang="en-US" altLang="zh-TW" sz="2800" b="1" i="1" dirty="0">
                <a:solidFill>
                  <a:srgbClr val="FF0000"/>
                </a:solidFill>
              </a:rPr>
              <a:t>A</a:t>
            </a:r>
            <a:r>
              <a:rPr lang="en-US" altLang="zh-TW" sz="2800" b="1" baseline="-25000" dirty="0">
                <a:solidFill>
                  <a:srgbClr val="FF0000"/>
                </a:solidFill>
              </a:rPr>
              <a:t>2</a:t>
            </a:r>
            <a:r>
              <a:rPr lang="en-US" altLang="zh-TW" sz="2800" b="1" i="1" dirty="0">
                <a:solidFill>
                  <a:srgbClr val="FF0000"/>
                </a:solidFill>
              </a:rPr>
              <a:t>A</a:t>
            </a:r>
            <a:r>
              <a:rPr lang="en-US" altLang="zh-TW" sz="2800" b="1" baseline="-25000" dirty="0">
                <a:solidFill>
                  <a:srgbClr val="FF0000"/>
                </a:solidFill>
              </a:rPr>
              <a:t>3</a:t>
            </a:r>
            <a:r>
              <a:rPr lang="en-US" altLang="zh-TW" sz="2800" b="1" dirty="0">
                <a:solidFill>
                  <a:srgbClr val="FF0000"/>
                </a:solidFill>
              </a:rPr>
              <a:t>)</a:t>
            </a:r>
            <a:r>
              <a:rPr lang="en-US" altLang="zh-TW" sz="2800" b="1" i="1" dirty="0">
                <a:solidFill>
                  <a:srgbClr val="FF0000"/>
                </a:solidFill>
              </a:rPr>
              <a:t>A</a:t>
            </a:r>
            <a:r>
              <a:rPr lang="en-US" altLang="zh-TW" sz="2800" b="1" baseline="-25000" dirty="0">
                <a:solidFill>
                  <a:srgbClr val="FF0000"/>
                </a:solidFill>
              </a:rPr>
              <a:t>4</a:t>
            </a:r>
            <a:r>
              <a:rPr lang="en-US" altLang="zh-TW" sz="2800" b="1" dirty="0">
                <a:solidFill>
                  <a:srgbClr val="FF0000"/>
                </a:solidFill>
              </a:rPr>
              <a:t>)), </a:t>
            </a:r>
            <a:r>
              <a:rPr lang="en-US" altLang="zh-TW" sz="2800" b="1" dirty="0"/>
              <a:t>costs = 4055</a:t>
            </a:r>
            <a:endParaRPr lang="en-US" altLang="zh-TW" sz="2800" b="1" dirty="0">
              <a:solidFill>
                <a:srgbClr val="FF0000"/>
              </a:solidFill>
            </a:endParaRPr>
          </a:p>
          <a:p>
            <a:pPr algn="l">
              <a:lnSpc>
                <a:spcPct val="150000"/>
              </a:lnSpc>
            </a:pPr>
            <a:r>
              <a:rPr lang="en-US" altLang="zh-TW" sz="2800" b="1" dirty="0">
                <a:solidFill>
                  <a:srgbClr val="FF0000"/>
                </a:solidFill>
              </a:rPr>
              <a:t>((</a:t>
            </a:r>
            <a:r>
              <a:rPr lang="en-US" altLang="zh-TW" sz="2800" b="1" i="1" dirty="0">
                <a:solidFill>
                  <a:srgbClr val="FF0000"/>
                </a:solidFill>
              </a:rPr>
              <a:t>A</a:t>
            </a:r>
            <a:r>
              <a:rPr lang="en-US" altLang="zh-TW" sz="2800" b="1" baseline="-25000" dirty="0">
                <a:solidFill>
                  <a:srgbClr val="FF0000"/>
                </a:solidFill>
              </a:rPr>
              <a:t>1</a:t>
            </a:r>
            <a:r>
              <a:rPr lang="en-US" altLang="zh-TW" sz="2800" b="1" i="1" dirty="0">
                <a:solidFill>
                  <a:srgbClr val="FF0000"/>
                </a:solidFill>
              </a:rPr>
              <a:t>A</a:t>
            </a:r>
            <a:r>
              <a:rPr lang="en-US" altLang="zh-TW" sz="2800" b="1" baseline="-25000" dirty="0">
                <a:solidFill>
                  <a:srgbClr val="FF0000"/>
                </a:solidFill>
              </a:rPr>
              <a:t>2 </a:t>
            </a:r>
            <a:r>
              <a:rPr lang="en-US" altLang="zh-TW" sz="2800" b="1" dirty="0">
                <a:solidFill>
                  <a:srgbClr val="FF0000"/>
                </a:solidFill>
              </a:rPr>
              <a:t>)(</a:t>
            </a:r>
            <a:r>
              <a:rPr lang="en-US" altLang="zh-TW" sz="2800" b="1" baseline="-25000" dirty="0">
                <a:solidFill>
                  <a:srgbClr val="FF0000"/>
                </a:solidFill>
              </a:rPr>
              <a:t> </a:t>
            </a:r>
            <a:r>
              <a:rPr lang="en-US" altLang="zh-TW" sz="2800" b="1" i="1" dirty="0">
                <a:solidFill>
                  <a:srgbClr val="FF0000"/>
                </a:solidFill>
              </a:rPr>
              <a:t>A</a:t>
            </a:r>
            <a:r>
              <a:rPr lang="en-US" altLang="zh-TW" sz="2800" b="1" baseline="-25000" dirty="0">
                <a:solidFill>
                  <a:srgbClr val="FF0000"/>
                </a:solidFill>
              </a:rPr>
              <a:t>3</a:t>
            </a:r>
            <a:r>
              <a:rPr lang="en-US" altLang="zh-TW" sz="2800" b="1" i="1" dirty="0">
                <a:solidFill>
                  <a:srgbClr val="FF0000"/>
                </a:solidFill>
              </a:rPr>
              <a:t>A</a:t>
            </a:r>
            <a:r>
              <a:rPr lang="en-US" altLang="zh-TW" sz="2800" b="1" baseline="-25000" dirty="0">
                <a:solidFill>
                  <a:srgbClr val="FF0000"/>
                </a:solidFill>
              </a:rPr>
              <a:t>4</a:t>
            </a:r>
            <a:r>
              <a:rPr lang="en-US" altLang="zh-TW" sz="2800" b="1" dirty="0">
                <a:solidFill>
                  <a:srgbClr val="FF0000"/>
                </a:solidFill>
              </a:rPr>
              <a:t>)), </a:t>
            </a:r>
            <a:r>
              <a:rPr lang="en-US" altLang="zh-TW" sz="2800" b="1" dirty="0"/>
              <a:t>costs = 54201 </a:t>
            </a:r>
            <a:endParaRPr lang="en-US" altLang="zh-TW" sz="2800" b="1" dirty="0">
              <a:solidFill>
                <a:srgbClr val="FF0000"/>
              </a:solidFill>
            </a:endParaRPr>
          </a:p>
          <a:p>
            <a:pPr algn="l">
              <a:lnSpc>
                <a:spcPct val="150000"/>
              </a:lnSpc>
            </a:pPr>
            <a:r>
              <a:rPr lang="en-US" altLang="zh-TW" sz="2800" b="1" dirty="0">
                <a:solidFill>
                  <a:srgbClr val="FF0000"/>
                </a:solidFill>
              </a:rPr>
              <a:t>((</a:t>
            </a:r>
            <a:r>
              <a:rPr lang="en-US" altLang="zh-TW" sz="2800" b="1" i="1" dirty="0">
                <a:solidFill>
                  <a:srgbClr val="FF0000"/>
                </a:solidFill>
              </a:rPr>
              <a:t>A</a:t>
            </a:r>
            <a:r>
              <a:rPr lang="en-US" altLang="zh-TW" sz="2800" b="1" baseline="-25000" dirty="0">
                <a:solidFill>
                  <a:srgbClr val="FF0000"/>
                </a:solidFill>
              </a:rPr>
              <a:t>1</a:t>
            </a:r>
            <a:r>
              <a:rPr lang="en-US" altLang="zh-TW" sz="2800" b="1" dirty="0">
                <a:solidFill>
                  <a:srgbClr val="FF0000"/>
                </a:solidFill>
              </a:rPr>
              <a:t>(</a:t>
            </a:r>
            <a:r>
              <a:rPr lang="en-US" altLang="zh-TW" sz="2800" b="1" i="1" dirty="0">
                <a:solidFill>
                  <a:srgbClr val="FF0000"/>
                </a:solidFill>
              </a:rPr>
              <a:t>A</a:t>
            </a:r>
            <a:r>
              <a:rPr lang="en-US" altLang="zh-TW" sz="2800" b="1" baseline="-25000" dirty="0">
                <a:solidFill>
                  <a:srgbClr val="FF0000"/>
                </a:solidFill>
              </a:rPr>
              <a:t>2 </a:t>
            </a:r>
            <a:r>
              <a:rPr lang="en-US" altLang="zh-TW" sz="2800" b="1" i="1" dirty="0">
                <a:solidFill>
                  <a:srgbClr val="FF0000"/>
                </a:solidFill>
              </a:rPr>
              <a:t>A</a:t>
            </a:r>
            <a:r>
              <a:rPr lang="en-US" altLang="zh-TW" sz="2800" b="1" baseline="-25000" dirty="0">
                <a:solidFill>
                  <a:srgbClr val="FF0000"/>
                </a:solidFill>
              </a:rPr>
              <a:t>3</a:t>
            </a:r>
            <a:r>
              <a:rPr lang="en-US" altLang="zh-TW" sz="2800" b="1" dirty="0">
                <a:solidFill>
                  <a:srgbClr val="FF0000"/>
                </a:solidFill>
              </a:rPr>
              <a:t>))</a:t>
            </a:r>
            <a:r>
              <a:rPr lang="en-US" altLang="zh-TW" sz="2800" b="1" i="1" dirty="0">
                <a:solidFill>
                  <a:srgbClr val="FF0000"/>
                </a:solidFill>
              </a:rPr>
              <a:t>A</a:t>
            </a:r>
            <a:r>
              <a:rPr lang="en-US" altLang="zh-TW" sz="2800" b="1" baseline="-25000" dirty="0">
                <a:solidFill>
                  <a:srgbClr val="FF0000"/>
                </a:solidFill>
              </a:rPr>
              <a:t>4</a:t>
            </a:r>
            <a:r>
              <a:rPr lang="en-US" altLang="zh-TW" sz="2800" b="1" dirty="0">
                <a:solidFill>
                  <a:srgbClr val="FF0000"/>
                </a:solidFill>
              </a:rPr>
              <a:t>), </a:t>
            </a:r>
            <a:r>
              <a:rPr lang="en-US" altLang="zh-TW" sz="2800" b="1" dirty="0"/>
              <a:t>costs = 2856</a:t>
            </a:r>
            <a:endParaRPr lang="en-US" altLang="zh-TW" sz="2800" b="1" dirty="0">
              <a:solidFill>
                <a:srgbClr val="FF0000"/>
              </a:solidFill>
            </a:endParaRPr>
          </a:p>
          <a:p>
            <a:pPr algn="l">
              <a:lnSpc>
                <a:spcPct val="130000"/>
              </a:lnSpc>
            </a:pPr>
            <a:r>
              <a:rPr lang="en-US" altLang="zh-TW" sz="2800" b="1" dirty="0">
                <a:solidFill>
                  <a:srgbClr val="FF0000"/>
                </a:solidFill>
              </a:rPr>
              <a:t>((( </a:t>
            </a:r>
            <a:r>
              <a:rPr lang="en-US" altLang="zh-TW" sz="2800" b="1" i="1" dirty="0">
                <a:solidFill>
                  <a:srgbClr val="FF0000"/>
                </a:solidFill>
              </a:rPr>
              <a:t>A</a:t>
            </a:r>
            <a:r>
              <a:rPr lang="en-US" altLang="zh-TW" sz="2800" b="1" baseline="-25000" dirty="0">
                <a:solidFill>
                  <a:srgbClr val="FF0000"/>
                </a:solidFill>
              </a:rPr>
              <a:t>1</a:t>
            </a:r>
            <a:r>
              <a:rPr lang="en-US" altLang="zh-TW" sz="2800" b="1" i="1" dirty="0">
                <a:solidFill>
                  <a:srgbClr val="FF0000"/>
                </a:solidFill>
              </a:rPr>
              <a:t>A</a:t>
            </a:r>
            <a:r>
              <a:rPr lang="en-US" altLang="zh-TW" sz="2800" b="1" baseline="-25000" dirty="0">
                <a:solidFill>
                  <a:srgbClr val="FF0000"/>
                </a:solidFill>
              </a:rPr>
              <a:t>2</a:t>
            </a:r>
            <a:r>
              <a:rPr lang="en-US" altLang="zh-TW" sz="2800" b="1" dirty="0">
                <a:solidFill>
                  <a:srgbClr val="FF0000"/>
                </a:solidFill>
              </a:rPr>
              <a:t>)</a:t>
            </a:r>
            <a:r>
              <a:rPr lang="en-US" altLang="zh-TW" sz="2800" b="1" i="1" dirty="0">
                <a:solidFill>
                  <a:srgbClr val="FF0000"/>
                </a:solidFill>
              </a:rPr>
              <a:t>A</a:t>
            </a:r>
            <a:r>
              <a:rPr lang="en-US" altLang="zh-TW" sz="2800" b="1" baseline="-25000" dirty="0">
                <a:solidFill>
                  <a:srgbClr val="FF0000"/>
                </a:solidFill>
              </a:rPr>
              <a:t>3</a:t>
            </a:r>
            <a:r>
              <a:rPr lang="en-US" altLang="zh-TW" sz="2800" b="1" dirty="0">
                <a:solidFill>
                  <a:srgbClr val="FF0000"/>
                </a:solidFill>
              </a:rPr>
              <a:t>)</a:t>
            </a:r>
            <a:r>
              <a:rPr lang="en-US" altLang="zh-TW" sz="2800" b="1" i="1" dirty="0">
                <a:solidFill>
                  <a:srgbClr val="FF0000"/>
                </a:solidFill>
              </a:rPr>
              <a:t>A</a:t>
            </a:r>
            <a:r>
              <a:rPr lang="en-US" altLang="zh-TW" sz="2800" b="1" baseline="-25000" dirty="0">
                <a:solidFill>
                  <a:srgbClr val="FF0000"/>
                </a:solidFill>
              </a:rPr>
              <a:t>4</a:t>
            </a:r>
            <a:r>
              <a:rPr lang="en-US" altLang="zh-TW" sz="2800" b="1" dirty="0">
                <a:solidFill>
                  <a:srgbClr val="FF0000"/>
                </a:solidFill>
              </a:rPr>
              <a:t>), </a:t>
            </a:r>
            <a:r>
              <a:rPr lang="en-US" altLang="zh-TW" sz="2800" b="1" dirty="0"/>
              <a:t>costs = 10582 </a:t>
            </a:r>
          </a:p>
        </p:txBody>
      </p:sp>
      <p:sp>
        <p:nvSpPr>
          <p:cNvPr id="929796" name="Text Box 4"/>
          <p:cNvSpPr txBox="1">
            <a:spLocks noChangeArrowheads="1"/>
          </p:cNvSpPr>
          <p:nvPr/>
        </p:nvSpPr>
        <p:spPr bwMode="auto">
          <a:xfrm>
            <a:off x="179512" y="2420888"/>
            <a:ext cx="3316288" cy="1031875"/>
          </a:xfrm>
          <a:prstGeom prst="rect">
            <a:avLst/>
          </a:prstGeom>
          <a:solidFill>
            <a:srgbClr val="FFFF99"/>
          </a:solidFill>
          <a:ln w="25400">
            <a:solidFill>
              <a:schemeClr val="tx1"/>
            </a:solidFill>
            <a:miter lim="800000"/>
            <a:headEnd type="none" w="sm" len="sm"/>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lgn="l" defTabSz="666750">
              <a:defRPr kumimoji="1" sz="2400">
                <a:solidFill>
                  <a:schemeClr val="tx1"/>
                </a:solidFill>
                <a:latin typeface="Times New Roman" pitchFamily="18" charset="0"/>
                <a:ea typeface="新細明體" pitchFamily="18" charset="-120"/>
              </a:defRPr>
            </a:lvl1pPr>
            <a:lvl2pPr algn="l" defTabSz="666750">
              <a:defRPr kumimoji="1" sz="2400">
                <a:solidFill>
                  <a:schemeClr val="tx1"/>
                </a:solidFill>
                <a:latin typeface="Times New Roman" pitchFamily="18" charset="0"/>
                <a:ea typeface="新細明體" pitchFamily="18" charset="-120"/>
              </a:defRPr>
            </a:lvl2pPr>
            <a:lvl3pPr algn="l" defTabSz="666750">
              <a:defRPr kumimoji="1" sz="2400">
                <a:solidFill>
                  <a:schemeClr val="tx1"/>
                </a:solidFill>
                <a:latin typeface="Times New Roman" pitchFamily="18" charset="0"/>
                <a:ea typeface="新細明體" pitchFamily="18" charset="-120"/>
              </a:defRPr>
            </a:lvl3pPr>
            <a:lvl4pPr algn="l" defTabSz="666750">
              <a:defRPr kumimoji="1" sz="2400">
                <a:solidFill>
                  <a:schemeClr val="tx1"/>
                </a:solidFill>
                <a:latin typeface="Times New Roman" pitchFamily="18" charset="0"/>
                <a:ea typeface="新細明體" pitchFamily="18" charset="-120"/>
              </a:defRPr>
            </a:lvl4pPr>
            <a:lvl5pPr algn="l" defTabSz="666750">
              <a:defRPr kumimoji="1" sz="2400">
                <a:solidFill>
                  <a:schemeClr val="tx1"/>
                </a:solidFill>
                <a:latin typeface="Times New Roman" pitchFamily="18" charset="0"/>
                <a:ea typeface="新細明體" pitchFamily="18" charset="-120"/>
              </a:defRPr>
            </a:lvl5pPr>
            <a:lvl6pPr defTabSz="666750" fontAlgn="base">
              <a:spcBef>
                <a:spcPct val="0"/>
              </a:spcBef>
              <a:spcAft>
                <a:spcPct val="0"/>
              </a:spcAft>
              <a:defRPr kumimoji="1" sz="2400">
                <a:solidFill>
                  <a:schemeClr val="tx1"/>
                </a:solidFill>
                <a:latin typeface="Times New Roman" pitchFamily="18" charset="0"/>
                <a:ea typeface="新細明體" pitchFamily="18" charset="-120"/>
              </a:defRPr>
            </a:lvl6pPr>
            <a:lvl7pPr defTabSz="666750" fontAlgn="base">
              <a:spcBef>
                <a:spcPct val="0"/>
              </a:spcBef>
              <a:spcAft>
                <a:spcPct val="0"/>
              </a:spcAft>
              <a:defRPr kumimoji="1" sz="2400">
                <a:solidFill>
                  <a:schemeClr val="tx1"/>
                </a:solidFill>
                <a:latin typeface="Times New Roman" pitchFamily="18" charset="0"/>
                <a:ea typeface="新細明體" pitchFamily="18" charset="-120"/>
              </a:defRPr>
            </a:lvl7pPr>
            <a:lvl8pPr defTabSz="666750" fontAlgn="base">
              <a:spcBef>
                <a:spcPct val="0"/>
              </a:spcBef>
              <a:spcAft>
                <a:spcPct val="0"/>
              </a:spcAft>
              <a:defRPr kumimoji="1" sz="2400">
                <a:solidFill>
                  <a:schemeClr val="tx1"/>
                </a:solidFill>
                <a:latin typeface="Times New Roman" pitchFamily="18" charset="0"/>
                <a:ea typeface="新細明體" pitchFamily="18" charset="-120"/>
              </a:defRPr>
            </a:lvl8pPr>
            <a:lvl9pPr defTabSz="666750" fontAlgn="base">
              <a:spcBef>
                <a:spcPct val="0"/>
              </a:spcBef>
              <a:spcAft>
                <a:spcPct val="0"/>
              </a:spcAft>
              <a:defRPr kumimoji="1" sz="2400">
                <a:solidFill>
                  <a:schemeClr val="tx1"/>
                </a:solidFill>
                <a:latin typeface="Times New Roman" pitchFamily="18" charset="0"/>
                <a:ea typeface="新細明體" pitchFamily="18" charset="-120"/>
              </a:defRPr>
            </a:lvl9pPr>
          </a:lstStyle>
          <a:p>
            <a:r>
              <a:rPr lang="en-US" altLang="zh-TW" sz="2800" b="1">
                <a:ea typeface="標楷體" pitchFamily="65" charset="-120"/>
              </a:rPr>
              <a:t>   </a:t>
            </a:r>
            <a:r>
              <a:rPr lang="en-US" altLang="zh-TW" sz="2800" b="1" i="1">
                <a:solidFill>
                  <a:srgbClr val="FF0000"/>
                </a:solidFill>
                <a:ea typeface="標楷體" pitchFamily="65" charset="-120"/>
              </a:rPr>
              <a:t>A</a:t>
            </a:r>
            <a:r>
              <a:rPr lang="en-US" altLang="zh-TW" sz="2800" b="1" baseline="-25000">
                <a:solidFill>
                  <a:srgbClr val="FF0000"/>
                </a:solidFill>
                <a:ea typeface="標楷體" pitchFamily="65" charset="-120"/>
              </a:rPr>
              <a:t>1 </a:t>
            </a:r>
            <a:r>
              <a:rPr lang="en-US" altLang="zh-TW" sz="3200" b="1">
                <a:solidFill>
                  <a:srgbClr val="FF0000"/>
                </a:solidFill>
                <a:ea typeface="標楷體" pitchFamily="65" charset="-120"/>
                <a:sym typeface="Symbol" pitchFamily="18" charset="2"/>
              </a:rPr>
              <a:t></a:t>
            </a:r>
            <a:r>
              <a:rPr lang="en-US" altLang="zh-TW" sz="2800" b="1" baseline="-25000">
                <a:solidFill>
                  <a:srgbClr val="FF0000"/>
                </a:solidFill>
                <a:ea typeface="標楷體" pitchFamily="65" charset="-120"/>
              </a:rPr>
              <a:t> </a:t>
            </a:r>
            <a:r>
              <a:rPr lang="en-US" altLang="zh-TW" sz="2800" b="1" i="1">
                <a:solidFill>
                  <a:srgbClr val="FF0000"/>
                </a:solidFill>
                <a:ea typeface="標楷體" pitchFamily="65" charset="-120"/>
              </a:rPr>
              <a:t>A</a:t>
            </a:r>
            <a:r>
              <a:rPr lang="en-US" altLang="zh-TW" sz="2800" b="1" baseline="-25000">
                <a:solidFill>
                  <a:srgbClr val="FF0000"/>
                </a:solidFill>
                <a:ea typeface="標楷體" pitchFamily="65" charset="-120"/>
              </a:rPr>
              <a:t>2 </a:t>
            </a:r>
            <a:r>
              <a:rPr lang="en-US" altLang="zh-TW" sz="3200" b="1">
                <a:solidFill>
                  <a:srgbClr val="FF0000"/>
                </a:solidFill>
                <a:ea typeface="標楷體" pitchFamily="65" charset="-120"/>
                <a:sym typeface="Symbol" pitchFamily="18" charset="2"/>
              </a:rPr>
              <a:t></a:t>
            </a:r>
            <a:r>
              <a:rPr lang="en-US" altLang="zh-TW" sz="2800" b="1" baseline="-25000">
                <a:solidFill>
                  <a:srgbClr val="FF0000"/>
                </a:solidFill>
                <a:ea typeface="標楷體" pitchFamily="65" charset="-120"/>
              </a:rPr>
              <a:t> </a:t>
            </a:r>
            <a:r>
              <a:rPr lang="en-US" altLang="zh-TW" sz="2800" b="1" i="1">
                <a:solidFill>
                  <a:srgbClr val="FF0000"/>
                </a:solidFill>
                <a:ea typeface="標楷體" pitchFamily="65" charset="-120"/>
              </a:rPr>
              <a:t>A</a:t>
            </a:r>
            <a:r>
              <a:rPr lang="en-US" altLang="zh-TW" sz="2800" b="1" baseline="-25000">
                <a:solidFill>
                  <a:srgbClr val="FF0000"/>
                </a:solidFill>
                <a:ea typeface="標楷體" pitchFamily="65" charset="-120"/>
              </a:rPr>
              <a:t>3 </a:t>
            </a:r>
            <a:r>
              <a:rPr lang="en-US" altLang="zh-TW" sz="3200" b="1">
                <a:solidFill>
                  <a:srgbClr val="FF0000"/>
                </a:solidFill>
                <a:ea typeface="標楷體" pitchFamily="65" charset="-120"/>
                <a:sym typeface="Symbol" pitchFamily="18" charset="2"/>
              </a:rPr>
              <a:t></a:t>
            </a:r>
            <a:r>
              <a:rPr lang="en-US" altLang="zh-TW" sz="2800" b="1" baseline="-25000">
                <a:solidFill>
                  <a:srgbClr val="FF0000"/>
                </a:solidFill>
                <a:ea typeface="標楷體" pitchFamily="65" charset="-120"/>
              </a:rPr>
              <a:t> </a:t>
            </a:r>
            <a:r>
              <a:rPr lang="en-US" altLang="zh-TW" sz="2800" b="1" i="1">
                <a:solidFill>
                  <a:srgbClr val="FF0000"/>
                </a:solidFill>
                <a:ea typeface="標楷體" pitchFamily="65" charset="-120"/>
              </a:rPr>
              <a:t>A</a:t>
            </a:r>
            <a:r>
              <a:rPr lang="en-US" altLang="zh-TW" sz="2800" b="1" baseline="-25000">
                <a:solidFill>
                  <a:srgbClr val="FF0000"/>
                </a:solidFill>
                <a:ea typeface="標楷體" pitchFamily="65" charset="-120"/>
              </a:rPr>
              <a:t>4</a:t>
            </a:r>
            <a:r>
              <a:rPr lang="en-US" altLang="zh-TW" sz="2800" b="1">
                <a:solidFill>
                  <a:srgbClr val="FF0000"/>
                </a:solidFill>
                <a:ea typeface="標楷體" pitchFamily="65" charset="-120"/>
              </a:rPr>
              <a:t> </a:t>
            </a:r>
            <a:endParaRPr lang="en-US" altLang="zh-TW" sz="2800" b="1">
              <a:ea typeface="標楷體" pitchFamily="65" charset="-120"/>
            </a:endParaRPr>
          </a:p>
          <a:p>
            <a:r>
              <a:rPr lang="en-US" altLang="zh-TW" sz="2800" b="1">
                <a:solidFill>
                  <a:srgbClr val="2B21FD"/>
                </a:solidFill>
                <a:ea typeface="標楷體" pitchFamily="65" charset="-120"/>
              </a:rPr>
              <a:t>13	5	89	 3	34</a:t>
            </a:r>
            <a:endParaRPr lang="en-US" altLang="zh-TW" sz="2800" b="1">
              <a:ea typeface="標楷體" pitchFamily="65" charset="-120"/>
            </a:endParaRPr>
          </a:p>
        </p:txBody>
      </p:sp>
      <p:sp>
        <p:nvSpPr>
          <p:cNvPr id="929797" name="Rectangle 5" descr="寬右斜對角線"/>
          <p:cNvSpPr>
            <a:spLocks noChangeArrowheads="1"/>
          </p:cNvSpPr>
          <p:nvPr/>
        </p:nvSpPr>
        <p:spPr bwMode="auto">
          <a:xfrm>
            <a:off x="347663" y="548680"/>
            <a:ext cx="8186737" cy="579438"/>
          </a:xfrm>
          <a:prstGeom prst="rect">
            <a:avLst/>
          </a:prstGeom>
          <a:noFill/>
          <a:ln>
            <a:noFill/>
          </a:ln>
          <a:effectLst/>
          <a:extLst>
            <a:ext uri="{909E8E84-426E-40DD-AFC4-6F175D3DCCD1}">
              <a14:hiddenFill xmlns:a14="http://schemas.microsoft.com/office/drawing/2010/main" xmlns="">
                <a:pattFill prst="wdUpDiag">
                  <a:fgClr>
                    <a:srgbClr val="FF00FF"/>
                  </a:fgClr>
                  <a:bgClr>
                    <a:schemeClr val="bg1"/>
                  </a:bgClr>
                </a:patt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l"/>
            <a:r>
              <a:rPr lang="en-US" altLang="zh-TW" sz="2800" b="1" dirty="0">
                <a:solidFill>
                  <a:srgbClr val="FF0000"/>
                </a:solidFill>
              </a:rPr>
              <a:t>(</a:t>
            </a:r>
            <a:r>
              <a:rPr lang="en-US" altLang="zh-TW" sz="2800" b="1" i="1" dirty="0">
                <a:solidFill>
                  <a:srgbClr val="FF0000"/>
                </a:solidFill>
              </a:rPr>
              <a:t>A</a:t>
            </a:r>
            <a:r>
              <a:rPr lang="en-US" altLang="zh-TW" sz="2800" b="1" baseline="-25000" dirty="0">
                <a:solidFill>
                  <a:srgbClr val="FF0000"/>
                </a:solidFill>
              </a:rPr>
              <a:t>1</a:t>
            </a:r>
            <a:r>
              <a:rPr lang="en-US" altLang="zh-TW" sz="2800" b="1" dirty="0">
                <a:solidFill>
                  <a:srgbClr val="FF0000"/>
                </a:solidFill>
              </a:rPr>
              <a:t>(</a:t>
            </a:r>
            <a:r>
              <a:rPr lang="en-US" altLang="zh-TW" sz="2800" b="1" i="1" dirty="0">
                <a:solidFill>
                  <a:srgbClr val="FF0000"/>
                </a:solidFill>
              </a:rPr>
              <a:t>A</a:t>
            </a:r>
            <a:r>
              <a:rPr lang="en-US" altLang="zh-TW" sz="2800" b="1" baseline="-25000" dirty="0">
                <a:solidFill>
                  <a:srgbClr val="FF0000"/>
                </a:solidFill>
              </a:rPr>
              <a:t>2</a:t>
            </a:r>
            <a:r>
              <a:rPr lang="en-US" altLang="zh-TW" sz="2800" b="1" dirty="0">
                <a:solidFill>
                  <a:srgbClr val="FF0000"/>
                </a:solidFill>
              </a:rPr>
              <a:t>(</a:t>
            </a:r>
            <a:r>
              <a:rPr lang="en-US" altLang="zh-TW" sz="2800" b="1" i="1" dirty="0">
                <a:solidFill>
                  <a:srgbClr val="FF0000"/>
                </a:solidFill>
              </a:rPr>
              <a:t>A</a:t>
            </a:r>
            <a:r>
              <a:rPr lang="en-US" altLang="zh-TW" sz="2800" b="1" baseline="-25000" dirty="0">
                <a:solidFill>
                  <a:srgbClr val="FF0000"/>
                </a:solidFill>
              </a:rPr>
              <a:t>3</a:t>
            </a:r>
            <a:r>
              <a:rPr lang="en-US" altLang="zh-TW" sz="2800" b="1" i="1" dirty="0">
                <a:solidFill>
                  <a:srgbClr val="FF0000"/>
                </a:solidFill>
              </a:rPr>
              <a:t>A</a:t>
            </a:r>
            <a:r>
              <a:rPr lang="en-US" altLang="zh-TW" sz="2800" b="1" baseline="-25000" dirty="0">
                <a:solidFill>
                  <a:srgbClr val="FF0000"/>
                </a:solidFill>
              </a:rPr>
              <a:t>4</a:t>
            </a:r>
            <a:r>
              <a:rPr lang="en-US" altLang="zh-TW" sz="2800" b="1" dirty="0">
                <a:solidFill>
                  <a:srgbClr val="FF0000"/>
                </a:solidFill>
              </a:rPr>
              <a:t>)))</a:t>
            </a:r>
            <a:r>
              <a:rPr lang="en-US" altLang="zh-TW" sz="2800" b="1" dirty="0">
                <a:solidFill>
                  <a:srgbClr val="2B21FD"/>
                </a:solidFill>
                <a:sym typeface="Symbol" pitchFamily="18" charset="2"/>
              </a:rPr>
              <a:t> </a:t>
            </a:r>
            <a:r>
              <a:rPr lang="en-US" altLang="zh-TW" sz="2800" b="1" i="1" dirty="0">
                <a:solidFill>
                  <a:srgbClr val="FF0000"/>
                </a:solidFill>
              </a:rPr>
              <a:t>A</a:t>
            </a:r>
            <a:r>
              <a:rPr lang="en-US" altLang="zh-TW" sz="2800" b="1" baseline="-25000" dirty="0">
                <a:solidFill>
                  <a:srgbClr val="FF0000"/>
                </a:solidFill>
              </a:rPr>
              <a:t>1</a:t>
            </a:r>
            <a:r>
              <a:rPr lang="en-US" altLang="zh-TW" sz="3200" b="1" dirty="0">
                <a:solidFill>
                  <a:srgbClr val="FF0000"/>
                </a:solidFill>
                <a:sym typeface="Symbol" pitchFamily="18" charset="2"/>
              </a:rPr>
              <a:t></a:t>
            </a:r>
            <a:r>
              <a:rPr lang="en-US" altLang="zh-TW" sz="2800" b="1" dirty="0">
                <a:solidFill>
                  <a:srgbClr val="FF0000"/>
                </a:solidFill>
              </a:rPr>
              <a:t>(</a:t>
            </a:r>
            <a:r>
              <a:rPr lang="en-US" altLang="zh-TW" sz="2800" b="1" i="1" dirty="0">
                <a:solidFill>
                  <a:srgbClr val="FF0000"/>
                </a:solidFill>
              </a:rPr>
              <a:t>A</a:t>
            </a:r>
            <a:r>
              <a:rPr lang="en-US" altLang="zh-TW" sz="2800" b="1" baseline="-25000" dirty="0">
                <a:solidFill>
                  <a:srgbClr val="FF0000"/>
                </a:solidFill>
              </a:rPr>
              <a:t>2</a:t>
            </a:r>
            <a:r>
              <a:rPr lang="en-US" altLang="zh-TW" sz="2800" b="1" i="1" dirty="0">
                <a:solidFill>
                  <a:srgbClr val="FF0000"/>
                </a:solidFill>
              </a:rPr>
              <a:t>A</a:t>
            </a:r>
            <a:r>
              <a:rPr lang="en-US" altLang="zh-TW" sz="2800" b="1" baseline="-25000" dirty="0">
                <a:solidFill>
                  <a:srgbClr val="FF0000"/>
                </a:solidFill>
              </a:rPr>
              <a:t>3</a:t>
            </a:r>
            <a:r>
              <a:rPr lang="en-US" altLang="zh-TW" sz="2800" b="1" i="1" dirty="0">
                <a:solidFill>
                  <a:srgbClr val="FF0000"/>
                </a:solidFill>
              </a:rPr>
              <a:t>A</a:t>
            </a:r>
            <a:r>
              <a:rPr lang="en-US" altLang="zh-TW" sz="2800" b="1" baseline="-25000" dirty="0">
                <a:solidFill>
                  <a:srgbClr val="FF0000"/>
                </a:solidFill>
              </a:rPr>
              <a:t>4</a:t>
            </a:r>
            <a:r>
              <a:rPr lang="en-US" altLang="zh-TW" sz="2800" b="1" dirty="0">
                <a:solidFill>
                  <a:srgbClr val="FF0000"/>
                </a:solidFill>
              </a:rPr>
              <a:t>) </a:t>
            </a:r>
            <a:r>
              <a:rPr lang="en-US" altLang="zh-TW" sz="2800" b="1" dirty="0">
                <a:solidFill>
                  <a:srgbClr val="2B21FD"/>
                </a:solidFill>
                <a:sym typeface="Symbol" pitchFamily="18" charset="2"/>
              </a:rPr>
              <a:t> </a:t>
            </a:r>
            <a:r>
              <a:rPr lang="en-US" altLang="zh-TW" sz="2800" b="1" i="1" dirty="0">
                <a:solidFill>
                  <a:srgbClr val="FF0000"/>
                </a:solidFill>
              </a:rPr>
              <a:t>A</a:t>
            </a:r>
            <a:r>
              <a:rPr lang="en-US" altLang="zh-TW" sz="2800" b="1" baseline="-25000" dirty="0">
                <a:solidFill>
                  <a:srgbClr val="FF0000"/>
                </a:solidFill>
              </a:rPr>
              <a:t>2</a:t>
            </a:r>
            <a:r>
              <a:rPr lang="en-US" altLang="zh-TW" sz="3200" b="1" dirty="0">
                <a:solidFill>
                  <a:srgbClr val="FF0000"/>
                </a:solidFill>
                <a:sym typeface="Symbol" pitchFamily="18" charset="2"/>
              </a:rPr>
              <a:t></a:t>
            </a:r>
            <a:r>
              <a:rPr lang="en-US" altLang="zh-TW" sz="2800" b="1" dirty="0">
                <a:solidFill>
                  <a:srgbClr val="FF0000"/>
                </a:solidFill>
              </a:rPr>
              <a:t>(</a:t>
            </a:r>
            <a:r>
              <a:rPr lang="en-US" altLang="zh-TW" sz="2800" b="1" i="1" dirty="0">
                <a:solidFill>
                  <a:srgbClr val="FF0000"/>
                </a:solidFill>
              </a:rPr>
              <a:t>A</a:t>
            </a:r>
            <a:r>
              <a:rPr lang="en-US" altLang="zh-TW" sz="2800" b="1" baseline="-25000" dirty="0">
                <a:solidFill>
                  <a:srgbClr val="FF0000"/>
                </a:solidFill>
              </a:rPr>
              <a:t>3</a:t>
            </a:r>
            <a:r>
              <a:rPr lang="en-US" altLang="zh-TW" sz="2800" b="1" i="1" dirty="0">
                <a:solidFill>
                  <a:srgbClr val="FF0000"/>
                </a:solidFill>
              </a:rPr>
              <a:t>A</a:t>
            </a:r>
            <a:r>
              <a:rPr lang="en-US" altLang="zh-TW" sz="2800" b="1" baseline="-25000" dirty="0">
                <a:solidFill>
                  <a:srgbClr val="FF0000"/>
                </a:solidFill>
              </a:rPr>
              <a:t>4</a:t>
            </a:r>
            <a:r>
              <a:rPr lang="en-US" altLang="zh-TW" sz="2800" b="1" dirty="0">
                <a:solidFill>
                  <a:srgbClr val="FF0000"/>
                </a:solidFill>
              </a:rPr>
              <a:t>) </a:t>
            </a:r>
            <a:r>
              <a:rPr lang="en-US" altLang="zh-TW" sz="2800" b="1" dirty="0">
                <a:solidFill>
                  <a:srgbClr val="2B21FD"/>
                </a:solidFill>
                <a:sym typeface="Symbol" pitchFamily="18" charset="2"/>
              </a:rPr>
              <a:t></a:t>
            </a:r>
            <a:r>
              <a:rPr lang="en-US" altLang="zh-TW" sz="2800" b="1" dirty="0">
                <a:solidFill>
                  <a:srgbClr val="FF0000"/>
                </a:solidFill>
              </a:rPr>
              <a:t> </a:t>
            </a:r>
            <a:r>
              <a:rPr lang="en-US" altLang="zh-TW" sz="2800" b="1" i="1" dirty="0">
                <a:solidFill>
                  <a:srgbClr val="FF0000"/>
                </a:solidFill>
              </a:rPr>
              <a:t>A</a:t>
            </a:r>
            <a:r>
              <a:rPr lang="en-US" altLang="zh-TW" sz="2800" b="1" baseline="-25000" dirty="0">
                <a:solidFill>
                  <a:srgbClr val="FF0000"/>
                </a:solidFill>
              </a:rPr>
              <a:t>3</a:t>
            </a:r>
            <a:r>
              <a:rPr lang="en-US" altLang="zh-TW" sz="3200" b="1" dirty="0">
                <a:solidFill>
                  <a:srgbClr val="FF0000"/>
                </a:solidFill>
                <a:sym typeface="Symbol" pitchFamily="18" charset="2"/>
              </a:rPr>
              <a:t></a:t>
            </a:r>
            <a:r>
              <a:rPr lang="en-US" altLang="zh-TW" sz="2800" b="1" i="1" dirty="0">
                <a:solidFill>
                  <a:srgbClr val="FF0000"/>
                </a:solidFill>
              </a:rPr>
              <a:t>A</a:t>
            </a:r>
            <a:r>
              <a:rPr lang="en-US" altLang="zh-TW" sz="2800" b="1" baseline="-25000" dirty="0">
                <a:solidFill>
                  <a:srgbClr val="FF0000"/>
                </a:solidFill>
              </a:rPr>
              <a:t>4</a:t>
            </a:r>
            <a:endParaRPr lang="en-US" altLang="zh-TW" sz="2800" b="1" dirty="0"/>
          </a:p>
        </p:txBody>
      </p:sp>
      <p:sp>
        <p:nvSpPr>
          <p:cNvPr id="929798" name="Rectangle 6"/>
          <p:cNvSpPr>
            <a:spLocks noChangeArrowheads="1"/>
          </p:cNvSpPr>
          <p:nvPr/>
        </p:nvSpPr>
        <p:spPr bwMode="auto">
          <a:xfrm>
            <a:off x="1674813" y="1124744"/>
            <a:ext cx="7162800" cy="13731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lgn="l" defTabSz="857250">
              <a:defRPr kumimoji="1" sz="2400">
                <a:solidFill>
                  <a:schemeClr val="tx1"/>
                </a:solidFill>
                <a:latin typeface="Times New Roman" pitchFamily="18" charset="0"/>
                <a:ea typeface="新細明體" pitchFamily="18" charset="-120"/>
              </a:defRPr>
            </a:lvl1pPr>
            <a:lvl2pPr algn="l" defTabSz="857250">
              <a:defRPr kumimoji="1" sz="2400">
                <a:solidFill>
                  <a:schemeClr val="tx1"/>
                </a:solidFill>
                <a:latin typeface="Times New Roman" pitchFamily="18" charset="0"/>
                <a:ea typeface="新細明體" pitchFamily="18" charset="-120"/>
              </a:defRPr>
            </a:lvl2pPr>
            <a:lvl3pPr algn="l" defTabSz="857250">
              <a:defRPr kumimoji="1" sz="2400">
                <a:solidFill>
                  <a:schemeClr val="tx1"/>
                </a:solidFill>
                <a:latin typeface="Times New Roman" pitchFamily="18" charset="0"/>
                <a:ea typeface="新細明體" pitchFamily="18" charset="-120"/>
              </a:defRPr>
            </a:lvl3pPr>
            <a:lvl4pPr algn="l" defTabSz="857250">
              <a:defRPr kumimoji="1" sz="2400">
                <a:solidFill>
                  <a:schemeClr val="tx1"/>
                </a:solidFill>
                <a:latin typeface="Times New Roman" pitchFamily="18" charset="0"/>
                <a:ea typeface="新細明體" pitchFamily="18" charset="-120"/>
              </a:defRPr>
            </a:lvl4pPr>
            <a:lvl5pPr algn="l" defTabSz="857250">
              <a:defRPr kumimoji="1" sz="2400">
                <a:solidFill>
                  <a:schemeClr val="tx1"/>
                </a:solidFill>
                <a:latin typeface="Times New Roman" pitchFamily="18" charset="0"/>
                <a:ea typeface="新細明體" pitchFamily="18" charset="-120"/>
              </a:defRPr>
            </a:lvl5pPr>
            <a:lvl6pPr defTabSz="857250" fontAlgn="base">
              <a:spcBef>
                <a:spcPct val="0"/>
              </a:spcBef>
              <a:spcAft>
                <a:spcPct val="0"/>
              </a:spcAft>
              <a:defRPr kumimoji="1" sz="2400">
                <a:solidFill>
                  <a:schemeClr val="tx1"/>
                </a:solidFill>
                <a:latin typeface="Times New Roman" pitchFamily="18" charset="0"/>
                <a:ea typeface="新細明體" pitchFamily="18" charset="-120"/>
              </a:defRPr>
            </a:lvl6pPr>
            <a:lvl7pPr defTabSz="857250" fontAlgn="base">
              <a:spcBef>
                <a:spcPct val="0"/>
              </a:spcBef>
              <a:spcAft>
                <a:spcPct val="0"/>
              </a:spcAft>
              <a:defRPr kumimoji="1" sz="2400">
                <a:solidFill>
                  <a:schemeClr val="tx1"/>
                </a:solidFill>
                <a:latin typeface="Times New Roman" pitchFamily="18" charset="0"/>
                <a:ea typeface="新細明體" pitchFamily="18" charset="-120"/>
              </a:defRPr>
            </a:lvl7pPr>
            <a:lvl8pPr defTabSz="857250" fontAlgn="base">
              <a:spcBef>
                <a:spcPct val="0"/>
              </a:spcBef>
              <a:spcAft>
                <a:spcPct val="0"/>
              </a:spcAft>
              <a:defRPr kumimoji="1" sz="2400">
                <a:solidFill>
                  <a:schemeClr val="tx1"/>
                </a:solidFill>
                <a:latin typeface="Times New Roman" pitchFamily="18" charset="0"/>
                <a:ea typeface="新細明體" pitchFamily="18" charset="-120"/>
              </a:defRPr>
            </a:lvl8pPr>
            <a:lvl9pPr defTabSz="857250" fontAlgn="base">
              <a:spcBef>
                <a:spcPct val="0"/>
              </a:spcBef>
              <a:spcAft>
                <a:spcPct val="0"/>
              </a:spcAft>
              <a:defRPr kumimoji="1" sz="2400">
                <a:solidFill>
                  <a:schemeClr val="tx1"/>
                </a:solidFill>
                <a:latin typeface="Times New Roman" pitchFamily="18" charset="0"/>
                <a:ea typeface="新細明體" pitchFamily="18" charset="-120"/>
              </a:defRPr>
            </a:lvl9pPr>
          </a:lstStyle>
          <a:p>
            <a:r>
              <a:rPr lang="en-US" altLang="zh-TW" sz="2800" b="1" dirty="0">
                <a:ea typeface="標楷體" pitchFamily="65" charset="-120"/>
              </a:rPr>
              <a:t>cost 	=    13*5*34       +    5*89*34   +  89*3*34</a:t>
            </a:r>
          </a:p>
          <a:p>
            <a:r>
              <a:rPr lang="en-US" altLang="zh-TW" sz="2800" b="1" dirty="0">
                <a:ea typeface="標楷體" pitchFamily="65" charset="-120"/>
              </a:rPr>
              <a:t>  	=       2210          +   15130        +   9078</a:t>
            </a:r>
          </a:p>
          <a:p>
            <a:r>
              <a:rPr lang="en-US" altLang="zh-TW" sz="2800" b="1" dirty="0">
                <a:ea typeface="標楷體" pitchFamily="65" charset="-120"/>
              </a:rPr>
              <a:t>	=      26418</a:t>
            </a:r>
          </a:p>
        </p:txBody>
      </p:sp>
      <p:sp>
        <p:nvSpPr>
          <p:cNvPr id="9" name="TextBox 8"/>
          <p:cNvSpPr txBox="1"/>
          <p:nvPr/>
        </p:nvSpPr>
        <p:spPr>
          <a:xfrm>
            <a:off x="35496" y="3928988"/>
            <a:ext cx="4211960" cy="2308324"/>
          </a:xfrm>
          <a:prstGeom prst="rect">
            <a:avLst/>
          </a:prstGeom>
          <a:noFill/>
        </p:spPr>
        <p:txBody>
          <a:bodyPr wrap="square" rtlCol="0">
            <a:spAutoFit/>
          </a:bodyPr>
          <a:lstStyle/>
          <a:p>
            <a:pPr algn="l"/>
            <a:r>
              <a:rPr lang="en-US" sz="2400" b="1" dirty="0" smtClean="0"/>
              <a:t>For example, the four matrix multiplication of the above five kinds of calculation, their calculation, the best and worst, can be as much </a:t>
            </a:r>
            <a:r>
              <a:rPr lang="en-US" sz="2400" b="1" smtClean="0"/>
              <a:t>as 19 </a:t>
            </a:r>
            <a:r>
              <a:rPr lang="en-US" sz="2400" b="1" dirty="0" smtClean="0"/>
              <a:t>times.</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9798">
                                            <p:txEl>
                                              <p:pRg st="0" end="0"/>
                                            </p:txEl>
                                          </p:spTgt>
                                        </p:tgtEl>
                                        <p:attrNameLst>
                                          <p:attrName>style.visibility</p:attrName>
                                        </p:attrNameLst>
                                      </p:cBhvr>
                                      <p:to>
                                        <p:strVal val="visible"/>
                                      </p:to>
                                    </p:set>
                                    <p:animEffect transition="in" filter="wipe(left)">
                                      <p:cBhvr>
                                        <p:cTn id="7" dur="500"/>
                                        <p:tgtEl>
                                          <p:spTgt spid="9297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9798">
                                            <p:txEl>
                                              <p:pRg st="1" end="1"/>
                                            </p:txEl>
                                          </p:spTgt>
                                        </p:tgtEl>
                                        <p:attrNameLst>
                                          <p:attrName>style.visibility</p:attrName>
                                        </p:attrNameLst>
                                      </p:cBhvr>
                                      <p:to>
                                        <p:strVal val="visible"/>
                                      </p:to>
                                    </p:set>
                                    <p:animEffect transition="in" filter="wipe(left)">
                                      <p:cBhvr>
                                        <p:cTn id="12" dur="500"/>
                                        <p:tgtEl>
                                          <p:spTgt spid="9297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9798">
                                            <p:txEl>
                                              <p:pRg st="2" end="2"/>
                                            </p:txEl>
                                          </p:spTgt>
                                        </p:tgtEl>
                                        <p:attrNameLst>
                                          <p:attrName>style.visibility</p:attrName>
                                        </p:attrNameLst>
                                      </p:cBhvr>
                                      <p:to>
                                        <p:strVal val="visible"/>
                                      </p:to>
                                    </p:set>
                                    <p:animEffect transition="in" filter="wipe(left)">
                                      <p:cBhvr>
                                        <p:cTn id="17" dur="500"/>
                                        <p:tgtEl>
                                          <p:spTgt spid="9297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29795"/>
                                        </p:tgtEl>
                                        <p:attrNameLst>
                                          <p:attrName>style.visibility</p:attrName>
                                        </p:attrNameLst>
                                      </p:cBhvr>
                                      <p:to>
                                        <p:strVal val="visible"/>
                                      </p:to>
                                    </p:set>
                                    <p:animEffect transition="in" filter="dissolve">
                                      <p:cBhvr>
                                        <p:cTn id="22" dur="500"/>
                                        <p:tgtEl>
                                          <p:spTgt spid="929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5" grpId="0" animBg="1" autoUpdateAnimBg="0"/>
      <p:bldP spid="929798"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Dynamic Programming</a:t>
            </a:r>
          </a:p>
        </p:txBody>
      </p:sp>
      <p:sp>
        <p:nvSpPr>
          <p:cNvPr id="5" name="投影片編號版面配置區 5"/>
          <p:cNvSpPr>
            <a:spLocks noGrp="1"/>
          </p:cNvSpPr>
          <p:nvPr>
            <p:ph type="sldNum" sz="quarter" idx="12"/>
          </p:nvPr>
        </p:nvSpPr>
        <p:spPr/>
        <p:txBody>
          <a:bodyPr/>
          <a:lstStyle/>
          <a:p>
            <a:fld id="{CBC671F1-5BD1-40FB-85A6-5F4AD3EE372A}" type="slidenum">
              <a:rPr lang="en-US" altLang="zh-TW"/>
              <a:pPr/>
              <a:t>11</a:t>
            </a:fld>
            <a:endParaRPr lang="en-US" altLang="zh-TW"/>
          </a:p>
        </p:txBody>
      </p:sp>
      <p:sp>
        <p:nvSpPr>
          <p:cNvPr id="931842" name="Rectangle 2"/>
          <p:cNvSpPr>
            <a:spLocks noGrp="1" noChangeArrowheads="1"/>
          </p:cNvSpPr>
          <p:nvPr>
            <p:ph type="title"/>
          </p:nvPr>
        </p:nvSpPr>
        <p:spPr>
          <a:xfrm>
            <a:off x="609600" y="381000"/>
            <a:ext cx="7924800" cy="533400"/>
          </a:xfrm>
        </p:spPr>
        <p:txBody>
          <a:bodyPr/>
          <a:lstStyle/>
          <a:p>
            <a:pPr algn="ctr"/>
            <a:r>
              <a:rPr lang="en-US" altLang="zh-TW" sz="3600" b="1">
                <a:ea typeface="標楷體" pitchFamily="65" charset="-120"/>
              </a:rPr>
              <a:t>Catalan Number</a:t>
            </a:r>
            <a:endParaRPr lang="en-US" altLang="zh-TW" sz="2800" b="1">
              <a:ea typeface="標楷體" pitchFamily="65" charset="-120"/>
            </a:endParaRPr>
          </a:p>
        </p:txBody>
      </p:sp>
      <p:sp>
        <p:nvSpPr>
          <p:cNvPr id="931843" name="Text Box 3"/>
          <p:cNvSpPr txBox="1">
            <a:spLocks noChangeArrowheads="1"/>
          </p:cNvSpPr>
          <p:nvPr/>
        </p:nvSpPr>
        <p:spPr bwMode="auto">
          <a:xfrm>
            <a:off x="400050" y="947738"/>
            <a:ext cx="8286750" cy="50906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85750" indent="-285750" algn="l">
              <a:defRPr kumimoji="1" sz="2400">
                <a:solidFill>
                  <a:schemeClr val="tx1"/>
                </a:solidFill>
                <a:latin typeface="Times New Roman" pitchFamily="18" charset="0"/>
                <a:ea typeface="新細明體" pitchFamily="18" charset="-120"/>
              </a:defRPr>
            </a:lvl1pPr>
            <a:lvl2pPr marL="514350" algn="l">
              <a:defRPr kumimoji="1" sz="2400">
                <a:solidFill>
                  <a:schemeClr val="tx1"/>
                </a:solidFill>
                <a:latin typeface="Times New Roman" pitchFamily="18" charset="0"/>
                <a:ea typeface="新細明體" pitchFamily="18" charset="-120"/>
              </a:defRPr>
            </a:lvl2pPr>
            <a:lvl3pPr algn="l">
              <a:defRPr kumimoji="1" sz="2400">
                <a:solidFill>
                  <a:schemeClr val="tx1"/>
                </a:solidFill>
                <a:latin typeface="Times New Roman" pitchFamily="18" charset="0"/>
                <a:ea typeface="新細明體" pitchFamily="18" charset="-120"/>
              </a:defRPr>
            </a:lvl3pPr>
            <a:lvl4pPr algn="l">
              <a:defRPr kumimoji="1" sz="2400">
                <a:solidFill>
                  <a:schemeClr val="tx1"/>
                </a:solidFill>
                <a:latin typeface="Times New Roman" pitchFamily="18" charset="0"/>
                <a:ea typeface="新細明體" pitchFamily="18" charset="-120"/>
              </a:defRPr>
            </a:lvl4pPr>
            <a:lvl5pPr algn="l">
              <a:defRPr kumimoji="1" sz="2400">
                <a:solidFill>
                  <a:schemeClr val="tx1"/>
                </a:solidFill>
                <a:latin typeface="Times New Roman" pitchFamily="18" charset="0"/>
                <a:ea typeface="新細明體" pitchFamily="18" charset="-120"/>
              </a:defRPr>
            </a:lvl5pPr>
            <a:lvl6pPr fontAlgn="base">
              <a:spcBef>
                <a:spcPct val="0"/>
              </a:spcBef>
              <a:spcAft>
                <a:spcPct val="0"/>
              </a:spcAft>
              <a:defRPr kumimoji="1" sz="2400">
                <a:solidFill>
                  <a:schemeClr val="tx1"/>
                </a:solidFill>
                <a:latin typeface="Times New Roman" pitchFamily="18" charset="0"/>
                <a:ea typeface="新細明體" pitchFamily="18" charset="-120"/>
              </a:defRPr>
            </a:lvl6pPr>
            <a:lvl7pPr fontAlgn="base">
              <a:spcBef>
                <a:spcPct val="0"/>
              </a:spcBef>
              <a:spcAft>
                <a:spcPct val="0"/>
              </a:spcAft>
              <a:defRPr kumimoji="1" sz="2400">
                <a:solidFill>
                  <a:schemeClr val="tx1"/>
                </a:solidFill>
                <a:latin typeface="Times New Roman" pitchFamily="18" charset="0"/>
                <a:ea typeface="新細明體" pitchFamily="18" charset="-120"/>
              </a:defRPr>
            </a:lvl7pPr>
            <a:lvl8pPr fontAlgn="base">
              <a:spcBef>
                <a:spcPct val="0"/>
              </a:spcBef>
              <a:spcAft>
                <a:spcPct val="0"/>
              </a:spcAft>
              <a:defRPr kumimoji="1" sz="2400">
                <a:solidFill>
                  <a:schemeClr val="tx1"/>
                </a:solidFill>
                <a:latin typeface="Times New Roman" pitchFamily="18" charset="0"/>
                <a:ea typeface="新細明體" pitchFamily="18" charset="-120"/>
              </a:defRPr>
            </a:lvl8pPr>
            <a:lvl9pPr fontAlgn="base">
              <a:spcBef>
                <a:spcPct val="0"/>
              </a:spcBef>
              <a:spcAft>
                <a:spcPct val="0"/>
              </a:spcAft>
              <a:defRPr kumimoji="1" sz="2400">
                <a:solidFill>
                  <a:schemeClr val="tx1"/>
                </a:solidFill>
                <a:latin typeface="Times New Roman" pitchFamily="18" charset="0"/>
                <a:ea typeface="新細明體" pitchFamily="18" charset="-120"/>
              </a:defRPr>
            </a:lvl9pPr>
          </a:lstStyle>
          <a:p>
            <a:pPr>
              <a:lnSpc>
                <a:spcPct val="140000"/>
              </a:lnSpc>
            </a:pPr>
            <a:r>
              <a:rPr lang="en-US" altLang="zh-TW" sz="2800" b="1" dirty="0">
                <a:ea typeface="標楷體" pitchFamily="65" charset="-120"/>
              </a:rPr>
              <a:t>	For any </a:t>
            </a:r>
            <a:r>
              <a:rPr lang="en-US" altLang="zh-TW" sz="2800" b="1" i="1" dirty="0">
                <a:ea typeface="標楷體" pitchFamily="65" charset="-120"/>
              </a:rPr>
              <a:t>n</a:t>
            </a:r>
            <a:r>
              <a:rPr lang="en-US" altLang="zh-TW" sz="2800" b="1" dirty="0">
                <a:ea typeface="標楷體" pitchFamily="65" charset="-120"/>
              </a:rPr>
              <a:t>, # ways to fully parenthesize the product of a chain of </a:t>
            </a:r>
            <a:r>
              <a:rPr lang="en-US" altLang="zh-TW" sz="2800" b="1" i="1" dirty="0">
                <a:ea typeface="標楷體" pitchFamily="65" charset="-120"/>
              </a:rPr>
              <a:t>n</a:t>
            </a:r>
            <a:r>
              <a:rPr lang="en-US" altLang="zh-TW" sz="2800" b="1" dirty="0">
                <a:ea typeface="標楷體" pitchFamily="65" charset="-120"/>
              </a:rPr>
              <a:t>+1 matrices </a:t>
            </a:r>
          </a:p>
          <a:p>
            <a:pPr>
              <a:lnSpc>
                <a:spcPct val="140000"/>
              </a:lnSpc>
            </a:pPr>
            <a:r>
              <a:rPr lang="en-US" altLang="zh-TW" sz="2800" b="1" dirty="0">
                <a:solidFill>
                  <a:srgbClr val="FF0000"/>
                </a:solidFill>
                <a:ea typeface="標楷體" pitchFamily="65" charset="-120"/>
              </a:rPr>
              <a:t>=</a:t>
            </a:r>
            <a:r>
              <a:rPr lang="en-US" altLang="zh-TW" sz="2800" b="1" dirty="0">
                <a:ea typeface="標楷體" pitchFamily="65" charset="-120"/>
              </a:rPr>
              <a:t> # binary trees with </a:t>
            </a:r>
            <a:r>
              <a:rPr lang="en-US" altLang="zh-TW" sz="2800" b="1" i="1" dirty="0">
                <a:ea typeface="標楷體" pitchFamily="65" charset="-120"/>
              </a:rPr>
              <a:t>n</a:t>
            </a:r>
            <a:r>
              <a:rPr lang="en-US" altLang="zh-TW" sz="2800" b="1" dirty="0">
                <a:ea typeface="標楷體" pitchFamily="65" charset="-120"/>
              </a:rPr>
              <a:t> nodes.</a:t>
            </a:r>
          </a:p>
          <a:p>
            <a:pPr>
              <a:lnSpc>
                <a:spcPct val="140000"/>
              </a:lnSpc>
            </a:pPr>
            <a:r>
              <a:rPr lang="en-US" altLang="zh-TW" sz="2800" b="1" dirty="0">
                <a:solidFill>
                  <a:srgbClr val="FF0000"/>
                </a:solidFill>
                <a:ea typeface="標楷體" pitchFamily="65" charset="-120"/>
              </a:rPr>
              <a:t>=</a:t>
            </a:r>
            <a:r>
              <a:rPr lang="en-US" altLang="zh-TW" sz="2800" b="1" dirty="0">
                <a:ea typeface="標楷體" pitchFamily="65" charset="-120"/>
              </a:rPr>
              <a:t> # permutations generated from 1 2 … </a:t>
            </a:r>
            <a:r>
              <a:rPr lang="en-US" altLang="zh-TW" sz="2800" b="1" i="1" dirty="0">
                <a:ea typeface="標楷體" pitchFamily="65" charset="-120"/>
              </a:rPr>
              <a:t>n</a:t>
            </a:r>
            <a:r>
              <a:rPr lang="en-US" altLang="zh-TW" sz="2800" b="1" dirty="0">
                <a:ea typeface="標楷體" pitchFamily="65" charset="-120"/>
              </a:rPr>
              <a:t> through a stack.</a:t>
            </a:r>
          </a:p>
          <a:p>
            <a:pPr>
              <a:lnSpc>
                <a:spcPct val="140000"/>
              </a:lnSpc>
            </a:pPr>
            <a:r>
              <a:rPr lang="en-US" altLang="zh-TW" sz="2800" b="1" dirty="0">
                <a:solidFill>
                  <a:srgbClr val="FF0000"/>
                </a:solidFill>
                <a:ea typeface="標楷體" pitchFamily="65" charset="-120"/>
              </a:rPr>
              <a:t>=</a:t>
            </a:r>
            <a:r>
              <a:rPr lang="en-US" altLang="zh-TW" sz="2800" b="1" dirty="0">
                <a:ea typeface="標楷體" pitchFamily="65" charset="-120"/>
              </a:rPr>
              <a:t> # </a:t>
            </a:r>
            <a:r>
              <a:rPr lang="en-US" altLang="zh-TW" sz="2800" b="1" i="1" dirty="0">
                <a:ea typeface="標楷體" pitchFamily="65" charset="-120"/>
              </a:rPr>
              <a:t>n</a:t>
            </a:r>
            <a:r>
              <a:rPr lang="en-US" altLang="zh-TW" sz="2800" b="1" dirty="0">
                <a:ea typeface="標楷體" pitchFamily="65" charset="-120"/>
              </a:rPr>
              <a:t> pairs of fully matched parentheses.</a:t>
            </a:r>
          </a:p>
          <a:p>
            <a:pPr>
              <a:lnSpc>
                <a:spcPct val="140000"/>
              </a:lnSpc>
            </a:pPr>
            <a:r>
              <a:rPr lang="en-US" altLang="zh-TW" sz="2800" b="1" dirty="0">
                <a:solidFill>
                  <a:srgbClr val="FF0000"/>
                </a:solidFill>
                <a:ea typeface="標楷體" pitchFamily="65" charset="-120"/>
              </a:rPr>
              <a:t>=</a:t>
            </a:r>
            <a:r>
              <a:rPr lang="en-US" altLang="zh-TW" sz="2800" b="1" dirty="0">
                <a:ea typeface="標楷體" pitchFamily="65" charset="-120"/>
              </a:rPr>
              <a:t> </a:t>
            </a:r>
            <a:r>
              <a:rPr lang="en-US" altLang="zh-TW" sz="2800" b="1" i="1" dirty="0">
                <a:ea typeface="標楷體" pitchFamily="65" charset="-120"/>
              </a:rPr>
              <a:t>n</a:t>
            </a:r>
            <a:r>
              <a:rPr lang="en-US" altLang="zh-TW" sz="2800" b="1" dirty="0">
                <a:ea typeface="標楷體" pitchFamily="65" charset="-120"/>
              </a:rPr>
              <a:t>-</a:t>
            </a:r>
            <a:r>
              <a:rPr lang="en-US" altLang="zh-TW" sz="2800" b="1" dirty="0" err="1">
                <a:ea typeface="標楷體" pitchFamily="65" charset="-120"/>
              </a:rPr>
              <a:t>th</a:t>
            </a:r>
            <a:r>
              <a:rPr lang="en-US" altLang="zh-TW" sz="2800" b="1" dirty="0">
                <a:ea typeface="標楷體" pitchFamily="65" charset="-120"/>
              </a:rPr>
              <a:t> Catalan Number = </a:t>
            </a:r>
            <a:r>
              <a:rPr lang="en-US" altLang="zh-TW" sz="2800" b="1" dirty="0">
                <a:ea typeface="標楷體" pitchFamily="65" charset="-120"/>
                <a:sym typeface="Symbol" pitchFamily="18" charset="2"/>
              </a:rPr>
              <a:t>C(2</a:t>
            </a:r>
            <a:r>
              <a:rPr lang="en-US" altLang="zh-TW" sz="2800" b="1" i="1" dirty="0">
                <a:ea typeface="標楷體" pitchFamily="65" charset="-120"/>
              </a:rPr>
              <a:t>n</a:t>
            </a:r>
            <a:r>
              <a:rPr lang="en-US" altLang="zh-TW" sz="2800" b="1" dirty="0">
                <a:ea typeface="標楷體" pitchFamily="65" charset="-120"/>
                <a:sym typeface="Symbol" pitchFamily="18" charset="2"/>
              </a:rPr>
              <a:t>, </a:t>
            </a:r>
            <a:r>
              <a:rPr lang="en-US" altLang="zh-TW" sz="2800" b="1" i="1" dirty="0">
                <a:ea typeface="標楷體" pitchFamily="65" charset="-120"/>
              </a:rPr>
              <a:t>n</a:t>
            </a:r>
            <a:r>
              <a:rPr lang="en-US" altLang="zh-TW" sz="2800" b="1" dirty="0">
                <a:ea typeface="標楷體" pitchFamily="65" charset="-120"/>
                <a:sym typeface="Symbol" pitchFamily="18" charset="2"/>
              </a:rPr>
              <a:t>)/(</a:t>
            </a:r>
            <a:r>
              <a:rPr lang="en-US" altLang="zh-TW" sz="2800" b="1" i="1" dirty="0">
                <a:ea typeface="標楷體" pitchFamily="65" charset="-120"/>
              </a:rPr>
              <a:t>n</a:t>
            </a:r>
            <a:r>
              <a:rPr lang="en-US" altLang="zh-TW" sz="2800" b="1" dirty="0">
                <a:ea typeface="標楷體" pitchFamily="65" charset="-120"/>
                <a:sym typeface="Symbol" pitchFamily="18" charset="2"/>
              </a:rPr>
              <a:t> +1) = </a:t>
            </a:r>
            <a:r>
              <a:rPr lang="en-US" altLang="zh-TW" sz="3200" b="1" dirty="0">
                <a:ea typeface="標楷體" pitchFamily="65" charset="-120"/>
                <a:sym typeface="Symbol" pitchFamily="18" charset="2"/>
              </a:rPr>
              <a:t>(4</a:t>
            </a:r>
            <a:r>
              <a:rPr lang="en-US" altLang="zh-TW" sz="3200" b="1" i="1" baseline="36000" dirty="0">
                <a:ea typeface="標楷體" pitchFamily="65" charset="-120"/>
                <a:sym typeface="Symbol" pitchFamily="18" charset="2"/>
              </a:rPr>
              <a:t>n</a:t>
            </a:r>
            <a:r>
              <a:rPr lang="en-US" altLang="zh-TW" sz="3200" b="1" dirty="0">
                <a:ea typeface="標楷體" pitchFamily="65" charset="-120"/>
                <a:sym typeface="Symbol" pitchFamily="18" charset="2"/>
              </a:rPr>
              <a:t>/</a:t>
            </a:r>
            <a:r>
              <a:rPr lang="en-US" altLang="zh-TW" sz="3200" b="1" i="1" dirty="0">
                <a:ea typeface="標楷體" pitchFamily="65" charset="-120"/>
              </a:rPr>
              <a:t>n</a:t>
            </a:r>
            <a:r>
              <a:rPr lang="en-US" altLang="zh-TW" sz="3200" b="1" baseline="36000" dirty="0">
                <a:ea typeface="標楷體" pitchFamily="65" charset="-120"/>
              </a:rPr>
              <a:t>3/2</a:t>
            </a:r>
            <a:r>
              <a:rPr lang="en-US" altLang="zh-TW" sz="3200" b="1" dirty="0" smtClean="0">
                <a:ea typeface="標楷體" pitchFamily="65" charset="-120"/>
                <a:sym typeface="Symbol" pitchFamily="18" charset="2"/>
              </a:rPr>
              <a:t>)</a:t>
            </a:r>
          </a:p>
          <a:p>
            <a:pPr>
              <a:lnSpc>
                <a:spcPct val="140000"/>
              </a:lnSpc>
            </a:pPr>
            <a:r>
              <a:rPr lang="en-US" altLang="zh-TW" sz="3200" b="1" dirty="0" smtClean="0">
                <a:ea typeface="標楷體" pitchFamily="65" charset="-120"/>
                <a:sym typeface="Symbol" pitchFamily="18" charset="2"/>
              </a:rPr>
              <a:t> also       = (2n)!/((n+1)! n!)  = </a:t>
            </a:r>
            <a:r>
              <a:rPr lang="en-US" altLang="zh-TW" sz="3200" b="1" baseline="-25000" dirty="0" smtClean="0">
                <a:ea typeface="標楷體" pitchFamily="65" charset="-120"/>
                <a:sym typeface="Symbol" pitchFamily="18" charset="2"/>
              </a:rPr>
              <a:t>k=2</a:t>
            </a:r>
            <a:r>
              <a:rPr lang="el-GR" altLang="zh-TW" sz="3200" b="1" dirty="0" smtClean="0">
                <a:ea typeface="標楷體" pitchFamily="65" charset="-120"/>
                <a:sym typeface="Symbol" pitchFamily="18" charset="2"/>
              </a:rPr>
              <a:t>Π</a:t>
            </a:r>
            <a:r>
              <a:rPr lang="en-US" altLang="zh-TW" sz="3200" b="1" baseline="30000" dirty="0" smtClean="0">
                <a:ea typeface="標楷體" pitchFamily="65" charset="-120"/>
                <a:sym typeface="Symbol" pitchFamily="18" charset="2"/>
              </a:rPr>
              <a:t>n</a:t>
            </a:r>
            <a:r>
              <a:rPr lang="en-US" altLang="zh-TW" sz="3200" b="1" dirty="0" smtClean="0">
                <a:ea typeface="標楷體" pitchFamily="65" charset="-120"/>
                <a:sym typeface="Symbol" pitchFamily="18" charset="2"/>
              </a:rPr>
              <a:t>  ((</a:t>
            </a:r>
            <a:r>
              <a:rPr lang="en-US" altLang="zh-TW" sz="3200" b="1" dirty="0" err="1" smtClean="0">
                <a:ea typeface="標楷體" pitchFamily="65" charset="-120"/>
                <a:sym typeface="Symbol" pitchFamily="18" charset="2"/>
              </a:rPr>
              <a:t>n+k</a:t>
            </a:r>
            <a:r>
              <a:rPr lang="en-US" altLang="zh-TW" sz="3200" b="1" dirty="0" smtClean="0">
                <a:ea typeface="標楷體" pitchFamily="65" charset="-120"/>
                <a:sym typeface="Symbol" pitchFamily="18" charset="2"/>
              </a:rPr>
              <a:t>)/k)</a:t>
            </a:r>
            <a:endParaRPr lang="en-US" altLang="zh-TW" sz="3200" b="1" dirty="0">
              <a:ea typeface="標楷體" pitchFamily="65" charset="-12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843">
                                            <p:txEl>
                                              <p:pRg st="0" end="0"/>
                                            </p:txEl>
                                          </p:spTgt>
                                        </p:tgtEl>
                                        <p:attrNameLst>
                                          <p:attrName>style.visibility</p:attrName>
                                        </p:attrNameLst>
                                      </p:cBhvr>
                                      <p:to>
                                        <p:strVal val="visible"/>
                                      </p:to>
                                    </p:set>
                                    <p:animEffect transition="in" filter="wipe(left)">
                                      <p:cBhvr>
                                        <p:cTn id="7" dur="500"/>
                                        <p:tgtEl>
                                          <p:spTgt spid="93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843">
                                            <p:txEl>
                                              <p:pRg st="1" end="1"/>
                                            </p:txEl>
                                          </p:spTgt>
                                        </p:tgtEl>
                                        <p:attrNameLst>
                                          <p:attrName>style.visibility</p:attrName>
                                        </p:attrNameLst>
                                      </p:cBhvr>
                                      <p:to>
                                        <p:strVal val="visible"/>
                                      </p:to>
                                    </p:set>
                                    <p:animEffect transition="in" filter="wipe(left)">
                                      <p:cBhvr>
                                        <p:cTn id="12" dur="500"/>
                                        <p:tgtEl>
                                          <p:spTgt spid="931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1843">
                                            <p:txEl>
                                              <p:pRg st="2" end="2"/>
                                            </p:txEl>
                                          </p:spTgt>
                                        </p:tgtEl>
                                        <p:attrNameLst>
                                          <p:attrName>style.visibility</p:attrName>
                                        </p:attrNameLst>
                                      </p:cBhvr>
                                      <p:to>
                                        <p:strVal val="visible"/>
                                      </p:to>
                                    </p:set>
                                    <p:animEffect transition="in" filter="wipe(left)">
                                      <p:cBhvr>
                                        <p:cTn id="17" dur="500"/>
                                        <p:tgtEl>
                                          <p:spTgt spid="931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1843">
                                            <p:txEl>
                                              <p:pRg st="3" end="3"/>
                                            </p:txEl>
                                          </p:spTgt>
                                        </p:tgtEl>
                                        <p:attrNameLst>
                                          <p:attrName>style.visibility</p:attrName>
                                        </p:attrNameLst>
                                      </p:cBhvr>
                                      <p:to>
                                        <p:strVal val="visible"/>
                                      </p:to>
                                    </p:set>
                                    <p:animEffect transition="in" filter="wipe(left)">
                                      <p:cBhvr>
                                        <p:cTn id="22" dur="500"/>
                                        <p:tgtEl>
                                          <p:spTgt spid="931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31843">
                                            <p:txEl>
                                              <p:pRg st="4" end="4"/>
                                            </p:txEl>
                                          </p:spTgt>
                                        </p:tgtEl>
                                        <p:attrNameLst>
                                          <p:attrName>style.visibility</p:attrName>
                                        </p:attrNameLst>
                                      </p:cBhvr>
                                      <p:to>
                                        <p:strVal val="visible"/>
                                      </p:to>
                                    </p:set>
                                    <p:animEffect transition="in" filter="wipe(left)">
                                      <p:cBhvr>
                                        <p:cTn id="27" dur="500"/>
                                        <p:tgtEl>
                                          <p:spTgt spid="9318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31843">
                                            <p:txEl>
                                              <p:pRg st="5" end="5"/>
                                            </p:txEl>
                                          </p:spTgt>
                                        </p:tgtEl>
                                        <p:attrNameLst>
                                          <p:attrName>style.visibility</p:attrName>
                                        </p:attrNameLst>
                                      </p:cBhvr>
                                      <p:to>
                                        <p:strVal val="visible"/>
                                      </p:to>
                                    </p:set>
                                    <p:animEffect transition="in" filter="wipe(left)">
                                      <p:cBhvr>
                                        <p:cTn id="32" dur="500"/>
                                        <p:tgtEl>
                                          <p:spTgt spid="9318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4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04664"/>
            <a:ext cx="8854752" cy="5760640"/>
          </a:xfrm>
        </p:spPr>
        <p:txBody>
          <a:bodyPr/>
          <a:lstStyle/>
          <a:p>
            <a:pPr>
              <a:buFontTx/>
              <a:buChar char="•"/>
            </a:pPr>
            <a:r>
              <a:rPr lang="en-US" sz="2800" dirty="0" smtClean="0"/>
              <a:t>First of all, let's first understand how many calculations will be made for the product of a matrix of </a:t>
            </a:r>
            <a:r>
              <a:rPr lang="en-US" altLang="zh-TW" sz="2800" b="1" i="1" dirty="0" smtClean="0">
                <a:solidFill>
                  <a:srgbClr val="2B21FD"/>
                </a:solidFill>
                <a:ea typeface="標楷體" pitchFamily="65" charset="-120"/>
              </a:rPr>
              <a:t>n</a:t>
            </a:r>
            <a:r>
              <a:rPr lang="en-US" sz="2800" dirty="0" smtClean="0"/>
              <a:t> strings.</a:t>
            </a:r>
          </a:p>
          <a:p>
            <a:pPr>
              <a:buFontTx/>
              <a:buChar char="•"/>
            </a:pPr>
            <a:r>
              <a:rPr lang="en-US" sz="2800" dirty="0" smtClean="0"/>
              <a:t>In fact, this number is a very famous number in combinatorial mathematics called </a:t>
            </a:r>
            <a:r>
              <a:rPr lang="en-US" altLang="zh-TW" sz="2800" b="1" dirty="0" smtClean="0">
                <a:solidFill>
                  <a:srgbClr val="7030A0"/>
                </a:solidFill>
                <a:ea typeface="標楷體" pitchFamily="65" charset="-120"/>
              </a:rPr>
              <a:t>Catalan number</a:t>
            </a:r>
            <a:r>
              <a:rPr lang="en-US" sz="2800" dirty="0" smtClean="0"/>
              <a:t>, and this number is the same as that of many kinds of combined mathematical structures (as shown in the above slide).</a:t>
            </a:r>
          </a:p>
          <a:p>
            <a:pPr>
              <a:buFontTx/>
              <a:buChar char="•"/>
            </a:pPr>
            <a:r>
              <a:rPr lang="en-US" sz="2800" dirty="0" smtClean="0"/>
              <a:t>Calculating the number of </a:t>
            </a:r>
            <a:r>
              <a:rPr lang="en-US" altLang="zh-TW" sz="2800" b="1" i="1" dirty="0" smtClean="0">
                <a:solidFill>
                  <a:srgbClr val="2B21FD"/>
                </a:solidFill>
                <a:ea typeface="標楷體" pitchFamily="65" charset="-120"/>
              </a:rPr>
              <a:t>n</a:t>
            </a:r>
            <a:r>
              <a:rPr lang="en-US" altLang="zh-TW" sz="2800" b="1" dirty="0" smtClean="0">
                <a:solidFill>
                  <a:srgbClr val="2B21FD"/>
                </a:solidFill>
                <a:ea typeface="標楷體" pitchFamily="65" charset="-120"/>
              </a:rPr>
              <a:t>+1 </a:t>
            </a:r>
            <a:r>
              <a:rPr lang="en-US" sz="2800" dirty="0" smtClean="0"/>
              <a:t>matrix products that are strung together will equal the </a:t>
            </a:r>
            <a:r>
              <a:rPr lang="en-US" altLang="zh-TW" sz="2800" b="1" i="1" dirty="0" smtClean="0">
                <a:solidFill>
                  <a:srgbClr val="2B21FD"/>
                </a:solidFill>
                <a:ea typeface="標楷體" pitchFamily="65" charset="-120"/>
              </a:rPr>
              <a:t>n</a:t>
            </a:r>
            <a:r>
              <a:rPr lang="en-US" sz="2800" dirty="0" smtClean="0"/>
              <a:t>th </a:t>
            </a:r>
            <a:r>
              <a:rPr lang="en-US" altLang="zh-TW" sz="2800" b="1" dirty="0" smtClean="0">
                <a:solidFill>
                  <a:srgbClr val="7030A0"/>
                </a:solidFill>
                <a:ea typeface="標楷體" pitchFamily="65" charset="-120"/>
              </a:rPr>
              <a:t>Catalan number</a:t>
            </a:r>
            <a:r>
              <a:rPr lang="en-US" sz="2800" dirty="0" smtClean="0"/>
              <a:t>, and this number will grow exponentially with the size, so we can conclude that: Violently, all possible Calculate the way to find out, and then calculate the calculation of each calculation is not feasible.</a:t>
            </a:r>
            <a:endParaRPr lang="en-US" dirty="0"/>
          </a:p>
        </p:txBody>
      </p:sp>
      <p:sp>
        <p:nvSpPr>
          <p:cNvPr id="4" name="Footer Placeholder 3"/>
          <p:cNvSpPr>
            <a:spLocks noGrp="1"/>
          </p:cNvSpPr>
          <p:nvPr>
            <p:ph type="ftr" sz="quarter" idx="11"/>
          </p:nvPr>
        </p:nvSpPr>
        <p:spPr/>
        <p:txBody>
          <a:bodyPr/>
          <a:lstStyle/>
          <a:p>
            <a:r>
              <a:rPr lang="en-US" altLang="zh-TW" smtClean="0"/>
              <a:t>Dynamic Programming</a:t>
            </a:r>
            <a:endParaRPr lang="en-US" altLang="zh-TW"/>
          </a:p>
        </p:txBody>
      </p:sp>
      <p:sp>
        <p:nvSpPr>
          <p:cNvPr id="5" name="Slide Number Placeholder 4"/>
          <p:cNvSpPr>
            <a:spLocks noGrp="1"/>
          </p:cNvSpPr>
          <p:nvPr>
            <p:ph type="sldNum" sz="quarter" idx="12"/>
          </p:nvPr>
        </p:nvSpPr>
        <p:spPr/>
        <p:txBody>
          <a:bodyPr/>
          <a:lstStyle/>
          <a:p>
            <a:fld id="{D343B5FB-E82A-43E2-B9D8-CBB85485BC53}" type="slidenum">
              <a:rPr lang="en-US" altLang="zh-TW" smtClean="0"/>
              <a:pPr/>
              <a:t>12</a:t>
            </a:fld>
            <a:endParaRPr lang="en-US" altLang="zh-TW"/>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頁尾版面配置區 4"/>
          <p:cNvSpPr>
            <a:spLocks noGrp="1"/>
          </p:cNvSpPr>
          <p:nvPr>
            <p:ph type="ftr" sz="quarter" idx="11"/>
          </p:nvPr>
        </p:nvSpPr>
        <p:spPr/>
        <p:txBody>
          <a:bodyPr/>
          <a:lstStyle/>
          <a:p>
            <a:r>
              <a:rPr lang="en-US" altLang="zh-TW"/>
              <a:t>Dynamic Programming</a:t>
            </a:r>
          </a:p>
        </p:txBody>
      </p:sp>
      <p:sp>
        <p:nvSpPr>
          <p:cNvPr id="41" name="投影片編號版面配置區 5"/>
          <p:cNvSpPr>
            <a:spLocks noGrp="1"/>
          </p:cNvSpPr>
          <p:nvPr>
            <p:ph type="sldNum" sz="quarter" idx="12"/>
          </p:nvPr>
        </p:nvSpPr>
        <p:spPr/>
        <p:txBody>
          <a:bodyPr/>
          <a:lstStyle/>
          <a:p>
            <a:fld id="{911C8B8A-1824-4FC1-9998-F39376964339}" type="slidenum">
              <a:rPr lang="en-US" altLang="zh-TW"/>
              <a:pPr/>
              <a:t>13</a:t>
            </a:fld>
            <a:endParaRPr lang="en-US" altLang="zh-TW"/>
          </a:p>
        </p:txBody>
      </p:sp>
      <p:sp>
        <p:nvSpPr>
          <p:cNvPr id="933896" name="Rectangle 8"/>
          <p:cNvSpPr>
            <a:spLocks noGrp="1" noChangeArrowheads="1"/>
          </p:cNvSpPr>
          <p:nvPr>
            <p:ph type="title"/>
          </p:nvPr>
        </p:nvSpPr>
        <p:spPr>
          <a:xfrm>
            <a:off x="609600" y="519113"/>
            <a:ext cx="7924800" cy="533400"/>
          </a:xfrm>
        </p:spPr>
        <p:txBody>
          <a:bodyPr/>
          <a:lstStyle/>
          <a:p>
            <a:pPr algn="ctr"/>
            <a:r>
              <a:rPr lang="en-US" sz="3600" dirty="0" err="1" smtClean="0"/>
              <a:t>Sumitomote</a:t>
            </a:r>
            <a:endParaRPr lang="zh-TW" altLang="en-US" sz="2800" b="1" dirty="0">
              <a:ea typeface="標楷體" pitchFamily="65" charset="-120"/>
            </a:endParaRPr>
          </a:p>
        </p:txBody>
      </p:sp>
      <p:sp>
        <p:nvSpPr>
          <p:cNvPr id="933899" name="Rectangle 11"/>
          <p:cNvSpPr>
            <a:spLocks noChangeArrowheads="1"/>
          </p:cNvSpPr>
          <p:nvPr/>
        </p:nvSpPr>
        <p:spPr bwMode="auto">
          <a:xfrm>
            <a:off x="895350" y="2027238"/>
            <a:ext cx="2473325" cy="2938462"/>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l">
              <a:lnSpc>
                <a:spcPct val="80000"/>
              </a:lnSpc>
            </a:pPr>
            <a:r>
              <a:rPr lang="en-US" altLang="zh-TW" sz="2800" b="1">
                <a:solidFill>
                  <a:srgbClr val="FF0000"/>
                </a:solidFill>
              </a:rPr>
              <a:t>(</a:t>
            </a:r>
            <a:r>
              <a:rPr lang="en-US" altLang="zh-TW" sz="2800" b="1" i="1">
                <a:solidFill>
                  <a:srgbClr val="FF0000"/>
                </a:solidFill>
              </a:rPr>
              <a:t>A</a:t>
            </a:r>
            <a:r>
              <a:rPr lang="en-US" altLang="zh-TW" sz="2800" b="1" baseline="-25000">
                <a:solidFill>
                  <a:srgbClr val="FF0000"/>
                </a:solidFill>
              </a:rPr>
              <a:t>1</a:t>
            </a:r>
            <a:r>
              <a:rPr lang="en-US" altLang="zh-TW" sz="2800" b="1">
                <a:solidFill>
                  <a:srgbClr val="FF0000"/>
                </a:solidFill>
              </a:rPr>
              <a:t>(</a:t>
            </a:r>
            <a:r>
              <a:rPr lang="en-US" altLang="zh-TW" sz="2800" b="1" i="1">
                <a:solidFill>
                  <a:srgbClr val="FF0000"/>
                </a:solidFill>
              </a:rPr>
              <a:t>A</a:t>
            </a:r>
            <a:r>
              <a:rPr lang="en-US" altLang="zh-TW" sz="2800" b="1" baseline="-25000">
                <a:solidFill>
                  <a:srgbClr val="FF0000"/>
                </a:solidFill>
              </a:rPr>
              <a:t>2</a:t>
            </a:r>
            <a:r>
              <a:rPr lang="en-US" altLang="zh-TW" sz="2800" b="1">
                <a:solidFill>
                  <a:srgbClr val="FF0000"/>
                </a:solidFill>
              </a:rPr>
              <a:t>(</a:t>
            </a:r>
            <a:r>
              <a:rPr lang="en-US" altLang="zh-TW" sz="2800" b="1" i="1">
                <a:solidFill>
                  <a:srgbClr val="FF0000"/>
                </a:solidFill>
              </a:rPr>
              <a:t>A</a:t>
            </a:r>
            <a:r>
              <a:rPr lang="en-US" altLang="zh-TW" sz="2800" b="1" baseline="-25000">
                <a:solidFill>
                  <a:srgbClr val="FF0000"/>
                </a:solidFill>
              </a:rPr>
              <a:t>3</a:t>
            </a:r>
            <a:r>
              <a:rPr lang="en-US" altLang="zh-TW" sz="2800" b="1" i="1">
                <a:solidFill>
                  <a:srgbClr val="FF0000"/>
                </a:solidFill>
              </a:rPr>
              <a:t>A</a:t>
            </a:r>
            <a:r>
              <a:rPr lang="en-US" altLang="zh-TW" sz="2800" b="1" baseline="-25000">
                <a:solidFill>
                  <a:srgbClr val="FF0000"/>
                </a:solidFill>
              </a:rPr>
              <a:t>4</a:t>
            </a:r>
            <a:r>
              <a:rPr lang="en-US" altLang="zh-TW" sz="2800" b="1">
                <a:solidFill>
                  <a:srgbClr val="FF0000"/>
                </a:solidFill>
              </a:rPr>
              <a:t>)))</a:t>
            </a:r>
          </a:p>
          <a:p>
            <a:pPr algn="l">
              <a:lnSpc>
                <a:spcPct val="150000"/>
              </a:lnSpc>
            </a:pPr>
            <a:r>
              <a:rPr lang="en-US" altLang="zh-TW" sz="2800" b="1">
                <a:solidFill>
                  <a:srgbClr val="FF0000"/>
                </a:solidFill>
              </a:rPr>
              <a:t>(</a:t>
            </a:r>
            <a:r>
              <a:rPr lang="en-US" altLang="zh-TW" sz="2800" b="1" i="1">
                <a:solidFill>
                  <a:srgbClr val="FF0000"/>
                </a:solidFill>
              </a:rPr>
              <a:t>A</a:t>
            </a:r>
            <a:r>
              <a:rPr lang="en-US" altLang="zh-TW" sz="2800" b="1" baseline="-25000">
                <a:solidFill>
                  <a:srgbClr val="FF0000"/>
                </a:solidFill>
              </a:rPr>
              <a:t>1</a:t>
            </a:r>
            <a:r>
              <a:rPr lang="en-US" altLang="zh-TW" sz="2800" b="1">
                <a:solidFill>
                  <a:srgbClr val="FF0000"/>
                </a:solidFill>
              </a:rPr>
              <a:t>((</a:t>
            </a:r>
            <a:r>
              <a:rPr lang="en-US" altLang="zh-TW" sz="2800" b="1" i="1">
                <a:solidFill>
                  <a:srgbClr val="FF0000"/>
                </a:solidFill>
              </a:rPr>
              <a:t>A</a:t>
            </a:r>
            <a:r>
              <a:rPr lang="en-US" altLang="zh-TW" sz="2800" b="1" baseline="-25000">
                <a:solidFill>
                  <a:srgbClr val="FF0000"/>
                </a:solidFill>
              </a:rPr>
              <a:t>2</a:t>
            </a:r>
            <a:r>
              <a:rPr lang="en-US" altLang="zh-TW" sz="2800" b="1" i="1">
                <a:solidFill>
                  <a:srgbClr val="FF0000"/>
                </a:solidFill>
              </a:rPr>
              <a:t>A</a:t>
            </a:r>
            <a:r>
              <a:rPr lang="en-US" altLang="zh-TW" sz="2800" b="1" baseline="-25000">
                <a:solidFill>
                  <a:srgbClr val="FF0000"/>
                </a:solidFill>
              </a:rPr>
              <a:t>3</a:t>
            </a:r>
            <a:r>
              <a:rPr lang="en-US" altLang="zh-TW" sz="2800" b="1">
                <a:solidFill>
                  <a:srgbClr val="FF0000"/>
                </a:solidFill>
              </a:rPr>
              <a:t>)</a:t>
            </a:r>
            <a:r>
              <a:rPr lang="en-US" altLang="zh-TW" sz="2800" b="1" i="1">
                <a:solidFill>
                  <a:srgbClr val="FF0000"/>
                </a:solidFill>
              </a:rPr>
              <a:t>A</a:t>
            </a:r>
            <a:r>
              <a:rPr lang="en-US" altLang="zh-TW" sz="2800" b="1" baseline="-25000">
                <a:solidFill>
                  <a:srgbClr val="FF0000"/>
                </a:solidFill>
              </a:rPr>
              <a:t>4</a:t>
            </a:r>
            <a:r>
              <a:rPr lang="en-US" altLang="zh-TW" sz="2800" b="1">
                <a:solidFill>
                  <a:srgbClr val="FF0000"/>
                </a:solidFill>
              </a:rPr>
              <a:t>))</a:t>
            </a:r>
          </a:p>
          <a:p>
            <a:pPr algn="l">
              <a:lnSpc>
                <a:spcPct val="150000"/>
              </a:lnSpc>
            </a:pPr>
            <a:r>
              <a:rPr lang="en-US" altLang="zh-TW" sz="2800" b="1">
                <a:solidFill>
                  <a:srgbClr val="FF0000"/>
                </a:solidFill>
              </a:rPr>
              <a:t>((</a:t>
            </a:r>
            <a:r>
              <a:rPr lang="en-US" altLang="zh-TW" sz="2800" b="1" i="1">
                <a:solidFill>
                  <a:srgbClr val="FF0000"/>
                </a:solidFill>
              </a:rPr>
              <a:t>A</a:t>
            </a:r>
            <a:r>
              <a:rPr lang="en-US" altLang="zh-TW" sz="2800" b="1" baseline="-25000">
                <a:solidFill>
                  <a:srgbClr val="FF0000"/>
                </a:solidFill>
              </a:rPr>
              <a:t>1</a:t>
            </a:r>
            <a:r>
              <a:rPr lang="en-US" altLang="zh-TW" sz="2800" b="1" i="1">
                <a:solidFill>
                  <a:srgbClr val="FF0000"/>
                </a:solidFill>
              </a:rPr>
              <a:t>A</a:t>
            </a:r>
            <a:r>
              <a:rPr lang="en-US" altLang="zh-TW" sz="2800" b="1" baseline="-25000">
                <a:solidFill>
                  <a:srgbClr val="FF0000"/>
                </a:solidFill>
              </a:rPr>
              <a:t>2 </a:t>
            </a:r>
            <a:r>
              <a:rPr lang="en-US" altLang="zh-TW" sz="2800" b="1">
                <a:solidFill>
                  <a:srgbClr val="FF0000"/>
                </a:solidFill>
              </a:rPr>
              <a:t>)(</a:t>
            </a:r>
            <a:r>
              <a:rPr lang="en-US" altLang="zh-TW" sz="2800" b="1" baseline="-25000">
                <a:solidFill>
                  <a:srgbClr val="FF0000"/>
                </a:solidFill>
              </a:rPr>
              <a:t> </a:t>
            </a:r>
            <a:r>
              <a:rPr lang="en-US" altLang="zh-TW" sz="2800" b="1" i="1">
                <a:solidFill>
                  <a:srgbClr val="FF0000"/>
                </a:solidFill>
              </a:rPr>
              <a:t>A</a:t>
            </a:r>
            <a:r>
              <a:rPr lang="en-US" altLang="zh-TW" sz="2800" b="1" baseline="-25000">
                <a:solidFill>
                  <a:srgbClr val="FF0000"/>
                </a:solidFill>
              </a:rPr>
              <a:t>3</a:t>
            </a:r>
            <a:r>
              <a:rPr lang="en-US" altLang="zh-TW" sz="2800" b="1" i="1">
                <a:solidFill>
                  <a:srgbClr val="FF0000"/>
                </a:solidFill>
              </a:rPr>
              <a:t>A</a:t>
            </a:r>
            <a:r>
              <a:rPr lang="en-US" altLang="zh-TW" sz="2800" b="1" baseline="-25000">
                <a:solidFill>
                  <a:srgbClr val="FF0000"/>
                </a:solidFill>
              </a:rPr>
              <a:t>4</a:t>
            </a:r>
            <a:r>
              <a:rPr lang="en-US" altLang="zh-TW" sz="2800" b="1">
                <a:solidFill>
                  <a:srgbClr val="FF0000"/>
                </a:solidFill>
              </a:rPr>
              <a:t>))</a:t>
            </a:r>
          </a:p>
          <a:p>
            <a:pPr algn="l">
              <a:lnSpc>
                <a:spcPct val="150000"/>
              </a:lnSpc>
            </a:pPr>
            <a:r>
              <a:rPr lang="en-US" altLang="zh-TW" sz="2800" b="1">
                <a:solidFill>
                  <a:srgbClr val="FF0000"/>
                </a:solidFill>
              </a:rPr>
              <a:t>((</a:t>
            </a:r>
            <a:r>
              <a:rPr lang="en-US" altLang="zh-TW" sz="2800" b="1" i="1">
                <a:solidFill>
                  <a:srgbClr val="FF0000"/>
                </a:solidFill>
              </a:rPr>
              <a:t>A</a:t>
            </a:r>
            <a:r>
              <a:rPr lang="en-US" altLang="zh-TW" sz="2800" b="1" baseline="-25000">
                <a:solidFill>
                  <a:srgbClr val="FF0000"/>
                </a:solidFill>
              </a:rPr>
              <a:t>1</a:t>
            </a:r>
            <a:r>
              <a:rPr lang="en-US" altLang="zh-TW" sz="2800" b="1">
                <a:solidFill>
                  <a:srgbClr val="FF0000"/>
                </a:solidFill>
              </a:rPr>
              <a:t>(</a:t>
            </a:r>
            <a:r>
              <a:rPr lang="en-US" altLang="zh-TW" sz="2800" b="1" i="1">
                <a:solidFill>
                  <a:srgbClr val="FF0000"/>
                </a:solidFill>
              </a:rPr>
              <a:t>A</a:t>
            </a:r>
            <a:r>
              <a:rPr lang="en-US" altLang="zh-TW" sz="2800" b="1" baseline="-25000">
                <a:solidFill>
                  <a:srgbClr val="FF0000"/>
                </a:solidFill>
              </a:rPr>
              <a:t>2 </a:t>
            </a:r>
            <a:r>
              <a:rPr lang="en-US" altLang="zh-TW" sz="2800" b="1" i="1">
                <a:solidFill>
                  <a:srgbClr val="FF0000"/>
                </a:solidFill>
              </a:rPr>
              <a:t>A</a:t>
            </a:r>
            <a:r>
              <a:rPr lang="en-US" altLang="zh-TW" sz="2800" b="1" baseline="-25000">
                <a:solidFill>
                  <a:srgbClr val="FF0000"/>
                </a:solidFill>
              </a:rPr>
              <a:t>3</a:t>
            </a:r>
            <a:r>
              <a:rPr lang="en-US" altLang="zh-TW" sz="2800" b="1">
                <a:solidFill>
                  <a:srgbClr val="FF0000"/>
                </a:solidFill>
              </a:rPr>
              <a:t>))</a:t>
            </a:r>
            <a:r>
              <a:rPr lang="en-US" altLang="zh-TW" sz="2800" b="1" i="1">
                <a:solidFill>
                  <a:srgbClr val="FF0000"/>
                </a:solidFill>
              </a:rPr>
              <a:t>A</a:t>
            </a:r>
            <a:r>
              <a:rPr lang="en-US" altLang="zh-TW" sz="2800" b="1" baseline="-25000">
                <a:solidFill>
                  <a:srgbClr val="FF0000"/>
                </a:solidFill>
              </a:rPr>
              <a:t>4</a:t>
            </a:r>
            <a:r>
              <a:rPr lang="en-US" altLang="zh-TW" sz="2800" b="1">
                <a:solidFill>
                  <a:srgbClr val="FF0000"/>
                </a:solidFill>
              </a:rPr>
              <a:t>)</a:t>
            </a:r>
          </a:p>
          <a:p>
            <a:pPr algn="l">
              <a:lnSpc>
                <a:spcPct val="130000"/>
              </a:lnSpc>
            </a:pPr>
            <a:r>
              <a:rPr lang="en-US" altLang="zh-TW" sz="2800" b="1">
                <a:solidFill>
                  <a:srgbClr val="FF0000"/>
                </a:solidFill>
              </a:rPr>
              <a:t>((( </a:t>
            </a:r>
            <a:r>
              <a:rPr lang="en-US" altLang="zh-TW" sz="2800" b="1" i="1">
                <a:solidFill>
                  <a:srgbClr val="FF0000"/>
                </a:solidFill>
              </a:rPr>
              <a:t>A</a:t>
            </a:r>
            <a:r>
              <a:rPr lang="en-US" altLang="zh-TW" sz="2800" b="1" baseline="-25000">
                <a:solidFill>
                  <a:srgbClr val="FF0000"/>
                </a:solidFill>
              </a:rPr>
              <a:t>1</a:t>
            </a:r>
            <a:r>
              <a:rPr lang="en-US" altLang="zh-TW" sz="2800" b="1" i="1">
                <a:solidFill>
                  <a:srgbClr val="FF0000"/>
                </a:solidFill>
              </a:rPr>
              <a:t>A</a:t>
            </a:r>
            <a:r>
              <a:rPr lang="en-US" altLang="zh-TW" sz="2800" b="1" baseline="-25000">
                <a:solidFill>
                  <a:srgbClr val="FF0000"/>
                </a:solidFill>
              </a:rPr>
              <a:t>2</a:t>
            </a:r>
            <a:r>
              <a:rPr lang="en-US" altLang="zh-TW" sz="2800" b="1">
                <a:solidFill>
                  <a:srgbClr val="FF0000"/>
                </a:solidFill>
              </a:rPr>
              <a:t>)</a:t>
            </a:r>
            <a:r>
              <a:rPr lang="en-US" altLang="zh-TW" sz="2800" b="1" i="1">
                <a:solidFill>
                  <a:srgbClr val="FF0000"/>
                </a:solidFill>
              </a:rPr>
              <a:t>A</a:t>
            </a:r>
            <a:r>
              <a:rPr lang="en-US" altLang="zh-TW" sz="2800" b="1" baseline="-25000">
                <a:solidFill>
                  <a:srgbClr val="FF0000"/>
                </a:solidFill>
              </a:rPr>
              <a:t>3</a:t>
            </a:r>
            <a:r>
              <a:rPr lang="en-US" altLang="zh-TW" sz="2800" b="1">
                <a:solidFill>
                  <a:srgbClr val="FF0000"/>
                </a:solidFill>
              </a:rPr>
              <a:t>)</a:t>
            </a:r>
            <a:r>
              <a:rPr lang="en-US" altLang="zh-TW" sz="2800" b="1" i="1">
                <a:solidFill>
                  <a:srgbClr val="FF0000"/>
                </a:solidFill>
              </a:rPr>
              <a:t>A</a:t>
            </a:r>
            <a:r>
              <a:rPr lang="en-US" altLang="zh-TW" sz="2800" b="1" baseline="-25000">
                <a:solidFill>
                  <a:srgbClr val="FF0000"/>
                </a:solidFill>
              </a:rPr>
              <a:t>4</a:t>
            </a:r>
            <a:r>
              <a:rPr lang="en-US" altLang="zh-TW" sz="2800" b="1">
                <a:solidFill>
                  <a:srgbClr val="FF0000"/>
                </a:solidFill>
              </a:rPr>
              <a:t>)</a:t>
            </a:r>
            <a:endParaRPr lang="en-US" altLang="zh-TW" sz="2800" b="1"/>
          </a:p>
        </p:txBody>
      </p:sp>
      <p:grpSp>
        <p:nvGrpSpPr>
          <p:cNvPr id="933989" name="Group 101"/>
          <p:cNvGrpSpPr>
            <a:grpSpLocks/>
          </p:cNvGrpSpPr>
          <p:nvPr/>
        </p:nvGrpSpPr>
        <p:grpSpPr bwMode="auto">
          <a:xfrm>
            <a:off x="5368925" y="3914775"/>
            <a:ext cx="2232025" cy="1819275"/>
            <a:chOff x="2974" y="2185"/>
            <a:chExt cx="1406" cy="1146"/>
          </a:xfrm>
        </p:grpSpPr>
        <p:grpSp>
          <p:nvGrpSpPr>
            <p:cNvPr id="933890" name="Group 2"/>
            <p:cNvGrpSpPr>
              <a:grpSpLocks/>
            </p:cNvGrpSpPr>
            <p:nvPr/>
          </p:nvGrpSpPr>
          <p:grpSpPr bwMode="auto">
            <a:xfrm>
              <a:off x="2974" y="2747"/>
              <a:ext cx="1406" cy="584"/>
              <a:chOff x="3823" y="3456"/>
              <a:chExt cx="1040" cy="415"/>
            </a:xfrm>
          </p:grpSpPr>
          <p:sp>
            <p:nvSpPr>
              <p:cNvPr id="933891" name="Line 3"/>
              <p:cNvSpPr>
                <a:spLocks noChangeShapeType="1"/>
              </p:cNvSpPr>
              <p:nvPr/>
            </p:nvSpPr>
            <p:spPr bwMode="auto">
              <a:xfrm flipH="1">
                <a:off x="3936" y="3456"/>
                <a:ext cx="144" cy="24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33892" name="Line 4"/>
              <p:cNvSpPr>
                <a:spLocks noChangeShapeType="1"/>
              </p:cNvSpPr>
              <p:nvPr/>
            </p:nvSpPr>
            <p:spPr bwMode="auto">
              <a:xfrm>
                <a:off x="4080" y="3456"/>
                <a:ext cx="132" cy="24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33893" name="Line 5"/>
              <p:cNvSpPr>
                <a:spLocks noChangeShapeType="1"/>
              </p:cNvSpPr>
              <p:nvPr/>
            </p:nvSpPr>
            <p:spPr bwMode="auto">
              <a:xfrm>
                <a:off x="4512" y="3456"/>
                <a:ext cx="192" cy="228"/>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33894" name="Line 6"/>
              <p:cNvSpPr>
                <a:spLocks noChangeShapeType="1"/>
              </p:cNvSpPr>
              <p:nvPr/>
            </p:nvSpPr>
            <p:spPr bwMode="auto">
              <a:xfrm flipH="1">
                <a:off x="4452" y="3456"/>
                <a:ext cx="60" cy="2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33895" name="Rectangle 7"/>
              <p:cNvSpPr>
                <a:spLocks noChangeArrowheads="1"/>
              </p:cNvSpPr>
              <p:nvPr/>
            </p:nvSpPr>
            <p:spPr bwMode="auto">
              <a:xfrm>
                <a:off x="3823" y="3639"/>
                <a:ext cx="1040" cy="2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TW" sz="2800" b="1" i="1">
                    <a:solidFill>
                      <a:srgbClr val="FF0000"/>
                    </a:solidFill>
                  </a:rPr>
                  <a:t>A</a:t>
                </a:r>
                <a:r>
                  <a:rPr lang="en-US" altLang="zh-TW" sz="2800" b="1" baseline="-25000">
                    <a:solidFill>
                      <a:srgbClr val="FF0000"/>
                    </a:solidFill>
                  </a:rPr>
                  <a:t>1</a:t>
                </a:r>
                <a:r>
                  <a:rPr lang="en-US" altLang="zh-TW" sz="2800" b="1">
                    <a:solidFill>
                      <a:srgbClr val="FF0000"/>
                    </a:solidFill>
                  </a:rPr>
                  <a:t>  </a:t>
                </a:r>
                <a:r>
                  <a:rPr lang="en-US" altLang="zh-TW" sz="2800" b="1" i="1">
                    <a:solidFill>
                      <a:srgbClr val="FF0000"/>
                    </a:solidFill>
                  </a:rPr>
                  <a:t>A</a:t>
                </a:r>
                <a:r>
                  <a:rPr lang="en-US" altLang="zh-TW" sz="2800" b="1" baseline="-25000">
                    <a:solidFill>
                      <a:srgbClr val="FF0000"/>
                    </a:solidFill>
                  </a:rPr>
                  <a:t>2</a:t>
                </a:r>
                <a:r>
                  <a:rPr lang="en-US" altLang="zh-TW" sz="2800" b="1">
                    <a:solidFill>
                      <a:srgbClr val="FF0000"/>
                    </a:solidFill>
                  </a:rPr>
                  <a:t>  </a:t>
                </a:r>
                <a:r>
                  <a:rPr lang="en-US" altLang="zh-TW" sz="2800" b="1" i="1">
                    <a:solidFill>
                      <a:srgbClr val="FF0000"/>
                    </a:solidFill>
                  </a:rPr>
                  <a:t>A</a:t>
                </a:r>
                <a:r>
                  <a:rPr lang="en-US" altLang="zh-TW" sz="2800" b="1" baseline="-25000">
                    <a:solidFill>
                      <a:srgbClr val="FF0000"/>
                    </a:solidFill>
                  </a:rPr>
                  <a:t>3</a:t>
                </a:r>
                <a:r>
                  <a:rPr lang="en-US" altLang="zh-TW" sz="2800" b="1">
                    <a:solidFill>
                      <a:srgbClr val="FF0000"/>
                    </a:solidFill>
                  </a:rPr>
                  <a:t>   </a:t>
                </a:r>
                <a:r>
                  <a:rPr lang="en-US" altLang="zh-TW" sz="2800" b="1" i="1">
                    <a:solidFill>
                      <a:srgbClr val="FF0000"/>
                    </a:solidFill>
                  </a:rPr>
                  <a:t>A</a:t>
                </a:r>
                <a:r>
                  <a:rPr lang="en-US" altLang="zh-TW" sz="2800" b="1" baseline="-25000">
                    <a:solidFill>
                      <a:srgbClr val="FF0000"/>
                    </a:solidFill>
                  </a:rPr>
                  <a:t>4</a:t>
                </a:r>
              </a:p>
            </p:txBody>
          </p:sp>
        </p:grpSp>
        <p:grpSp>
          <p:nvGrpSpPr>
            <p:cNvPr id="933927" name="Group 39"/>
            <p:cNvGrpSpPr>
              <a:grpSpLocks/>
            </p:cNvGrpSpPr>
            <p:nvPr/>
          </p:nvGrpSpPr>
          <p:grpSpPr bwMode="auto">
            <a:xfrm>
              <a:off x="3527" y="2185"/>
              <a:ext cx="242" cy="241"/>
              <a:chOff x="1381" y="1127"/>
              <a:chExt cx="265" cy="275"/>
            </a:xfrm>
          </p:grpSpPr>
          <p:sp>
            <p:nvSpPr>
              <p:cNvPr id="933928" name="Oval 40"/>
              <p:cNvSpPr>
                <a:spLocks noChangeArrowheads="1"/>
              </p:cNvSpPr>
              <p:nvPr/>
            </p:nvSpPr>
            <p:spPr bwMode="auto">
              <a:xfrm>
                <a:off x="1381" y="1137"/>
                <a:ext cx="265" cy="265"/>
              </a:xfrm>
              <a:prstGeom prst="ellipse">
                <a:avLst/>
              </a:prstGeom>
              <a:solidFill>
                <a:srgbClr val="FFFFFF"/>
              </a:solidFill>
              <a:ln w="38100">
                <a:solidFill>
                  <a:schemeClr val="tx1"/>
                </a:solidFill>
                <a:round/>
                <a:headEnd type="none" w="sm" len="sm"/>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33929" name="Text Box 41"/>
              <p:cNvSpPr txBox="1">
                <a:spLocks noChangeArrowheads="1"/>
              </p:cNvSpPr>
              <p:nvPr/>
            </p:nvSpPr>
            <p:spPr bwMode="auto">
              <a:xfrm>
                <a:off x="1408" y="1127"/>
                <a:ext cx="205" cy="265"/>
              </a:xfrm>
              <a:prstGeom prst="rect">
                <a:avLst/>
              </a:prstGeom>
              <a:noFill/>
              <a:ln>
                <a:noFill/>
              </a:ln>
              <a:effectLst/>
              <a:extLst>
                <a:ext uri="{909E8E84-426E-40DD-AFC4-6F175D3DCCD1}">
                  <a14:hiddenFill xmlns:a14="http://schemas.microsoft.com/office/drawing/2010/main" xmlns="">
                    <a:solidFill>
                      <a:srgbClr val="FFFF99"/>
                    </a:solidFill>
                  </a14:hiddenFill>
                </a:ext>
                <a:ext uri="{91240B29-F687-4F45-9708-019B960494DF}">
                  <a14:hiddenLine xmlns:a14="http://schemas.microsoft.com/office/drawing/2010/main" xmlns="" w="25400">
                    <a:solidFill>
                      <a:schemeClr val="tx1"/>
                    </a:solidFill>
                    <a:miter lim="800000"/>
                    <a:headEnd type="none" w="sm" len="sm"/>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TW" sz="1800" b="1"/>
                  <a:t>2</a:t>
                </a:r>
              </a:p>
            </p:txBody>
          </p:sp>
        </p:grpSp>
        <p:grpSp>
          <p:nvGrpSpPr>
            <p:cNvPr id="933930" name="Group 42"/>
            <p:cNvGrpSpPr>
              <a:grpSpLocks/>
            </p:cNvGrpSpPr>
            <p:nvPr/>
          </p:nvGrpSpPr>
          <p:grpSpPr bwMode="auto">
            <a:xfrm>
              <a:off x="3230" y="2619"/>
              <a:ext cx="241" cy="240"/>
              <a:chOff x="1056" y="1624"/>
              <a:chExt cx="265" cy="277"/>
            </a:xfrm>
          </p:grpSpPr>
          <p:sp>
            <p:nvSpPr>
              <p:cNvPr id="933931" name="Oval 43"/>
              <p:cNvSpPr>
                <a:spLocks noChangeArrowheads="1"/>
              </p:cNvSpPr>
              <p:nvPr/>
            </p:nvSpPr>
            <p:spPr bwMode="auto">
              <a:xfrm>
                <a:off x="1056" y="1636"/>
                <a:ext cx="265" cy="265"/>
              </a:xfrm>
              <a:prstGeom prst="ellipse">
                <a:avLst/>
              </a:prstGeom>
              <a:solidFill>
                <a:srgbClr val="FFFFFF"/>
              </a:solidFill>
              <a:ln w="38100">
                <a:solidFill>
                  <a:schemeClr val="tx1"/>
                </a:solidFill>
                <a:round/>
                <a:headEnd type="none" w="sm" len="sm"/>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33932" name="Text Box 44"/>
              <p:cNvSpPr txBox="1">
                <a:spLocks noChangeArrowheads="1"/>
              </p:cNvSpPr>
              <p:nvPr/>
            </p:nvSpPr>
            <p:spPr bwMode="auto">
              <a:xfrm>
                <a:off x="1082" y="1624"/>
                <a:ext cx="206" cy="266"/>
              </a:xfrm>
              <a:prstGeom prst="rect">
                <a:avLst/>
              </a:prstGeom>
              <a:noFill/>
              <a:ln>
                <a:noFill/>
              </a:ln>
              <a:effectLst/>
              <a:extLst>
                <a:ext uri="{909E8E84-426E-40DD-AFC4-6F175D3DCCD1}">
                  <a14:hiddenFill xmlns:a14="http://schemas.microsoft.com/office/drawing/2010/main" xmlns="">
                    <a:solidFill>
                      <a:srgbClr val="FFFF99"/>
                    </a:solidFill>
                  </a14:hiddenFill>
                </a:ext>
                <a:ext uri="{91240B29-F687-4F45-9708-019B960494DF}">
                  <a14:hiddenLine xmlns:a14="http://schemas.microsoft.com/office/drawing/2010/main" xmlns="" w="25400">
                    <a:solidFill>
                      <a:schemeClr val="tx1"/>
                    </a:solidFill>
                    <a:miter lim="800000"/>
                    <a:headEnd type="none" w="sm" len="sm"/>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TW" sz="1800" b="1"/>
                  <a:t>1</a:t>
                </a:r>
              </a:p>
            </p:txBody>
          </p:sp>
        </p:grpSp>
        <p:grpSp>
          <p:nvGrpSpPr>
            <p:cNvPr id="933933" name="Group 45"/>
            <p:cNvGrpSpPr>
              <a:grpSpLocks/>
            </p:cNvGrpSpPr>
            <p:nvPr/>
          </p:nvGrpSpPr>
          <p:grpSpPr bwMode="auto">
            <a:xfrm>
              <a:off x="3791" y="2621"/>
              <a:ext cx="242" cy="241"/>
              <a:chOff x="3240" y="2797"/>
              <a:chExt cx="265" cy="276"/>
            </a:xfrm>
          </p:grpSpPr>
          <p:sp>
            <p:nvSpPr>
              <p:cNvPr id="933934" name="Oval 46"/>
              <p:cNvSpPr>
                <a:spLocks noChangeArrowheads="1"/>
              </p:cNvSpPr>
              <p:nvPr/>
            </p:nvSpPr>
            <p:spPr bwMode="auto">
              <a:xfrm>
                <a:off x="3240" y="2808"/>
                <a:ext cx="265" cy="265"/>
              </a:xfrm>
              <a:prstGeom prst="ellipse">
                <a:avLst/>
              </a:prstGeom>
              <a:solidFill>
                <a:srgbClr val="FFFFFF"/>
              </a:solidFill>
              <a:ln w="38100">
                <a:solidFill>
                  <a:schemeClr val="tx1"/>
                </a:solidFill>
                <a:round/>
                <a:headEnd type="none" w="sm" len="sm"/>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33935" name="Text Box 47"/>
              <p:cNvSpPr txBox="1">
                <a:spLocks noChangeArrowheads="1"/>
              </p:cNvSpPr>
              <p:nvPr/>
            </p:nvSpPr>
            <p:spPr bwMode="auto">
              <a:xfrm>
                <a:off x="3266" y="2797"/>
                <a:ext cx="205" cy="265"/>
              </a:xfrm>
              <a:prstGeom prst="rect">
                <a:avLst/>
              </a:prstGeom>
              <a:noFill/>
              <a:ln>
                <a:noFill/>
              </a:ln>
              <a:effectLst/>
              <a:extLst>
                <a:ext uri="{909E8E84-426E-40DD-AFC4-6F175D3DCCD1}">
                  <a14:hiddenFill xmlns:a14="http://schemas.microsoft.com/office/drawing/2010/main" xmlns="">
                    <a:solidFill>
                      <a:srgbClr val="FFFF99"/>
                    </a:solidFill>
                  </a14:hiddenFill>
                </a:ext>
                <a:ext uri="{91240B29-F687-4F45-9708-019B960494DF}">
                  <a14:hiddenLine xmlns:a14="http://schemas.microsoft.com/office/drawing/2010/main" xmlns="" w="25400">
                    <a:solidFill>
                      <a:schemeClr val="tx1"/>
                    </a:solidFill>
                    <a:miter lim="800000"/>
                    <a:headEnd type="none" w="sm" len="sm"/>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TW" sz="1800" b="1"/>
                  <a:t>3</a:t>
                </a:r>
              </a:p>
            </p:txBody>
          </p:sp>
        </p:grpSp>
        <p:sp>
          <p:nvSpPr>
            <p:cNvPr id="933936" name="Line 48"/>
            <p:cNvSpPr>
              <a:spLocks noChangeShapeType="1"/>
            </p:cNvSpPr>
            <p:nvPr/>
          </p:nvSpPr>
          <p:spPr bwMode="auto">
            <a:xfrm flipH="1">
              <a:off x="3405" y="2406"/>
              <a:ext cx="176" cy="229"/>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33937" name="Line 49"/>
            <p:cNvSpPr>
              <a:spLocks noChangeShapeType="1"/>
            </p:cNvSpPr>
            <p:nvPr/>
          </p:nvSpPr>
          <p:spPr bwMode="auto">
            <a:xfrm>
              <a:off x="3727" y="2403"/>
              <a:ext cx="176" cy="23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grpSp>
      <p:sp>
        <p:nvSpPr>
          <p:cNvPr id="933967" name="Rectangle 79"/>
          <p:cNvSpPr>
            <a:spLocks noChangeArrowheads="1"/>
          </p:cNvSpPr>
          <p:nvPr/>
        </p:nvSpPr>
        <p:spPr bwMode="auto">
          <a:xfrm>
            <a:off x="4779963" y="1563688"/>
            <a:ext cx="2960687"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TW" sz="2800" b="1" i="1">
                <a:solidFill>
                  <a:srgbClr val="FF0000"/>
                </a:solidFill>
              </a:rPr>
              <a:t>A</a:t>
            </a:r>
            <a:r>
              <a:rPr lang="en-US" altLang="zh-TW" sz="2800" b="1">
                <a:solidFill>
                  <a:srgbClr val="FF0000"/>
                </a:solidFill>
              </a:rPr>
              <a:t>1 </a:t>
            </a:r>
            <a:r>
              <a:rPr lang="en-US" altLang="zh-TW" sz="2800" b="1">
                <a:solidFill>
                  <a:srgbClr val="FF0000"/>
                </a:solidFill>
                <a:sym typeface="Symbol" pitchFamily="18" charset="2"/>
              </a:rPr>
              <a:t></a:t>
            </a:r>
            <a:r>
              <a:rPr lang="en-US" altLang="zh-TW" sz="2800" b="1">
                <a:solidFill>
                  <a:srgbClr val="FF0000"/>
                </a:solidFill>
              </a:rPr>
              <a:t> </a:t>
            </a:r>
            <a:r>
              <a:rPr lang="en-US" altLang="zh-TW" sz="2800" b="1" i="1">
                <a:solidFill>
                  <a:srgbClr val="FF0000"/>
                </a:solidFill>
              </a:rPr>
              <a:t>A</a:t>
            </a:r>
            <a:r>
              <a:rPr lang="en-US" altLang="zh-TW" sz="2800" b="1">
                <a:solidFill>
                  <a:srgbClr val="FF0000"/>
                </a:solidFill>
              </a:rPr>
              <a:t>2 </a:t>
            </a:r>
            <a:r>
              <a:rPr lang="en-US" altLang="zh-TW" sz="2800" b="1">
                <a:solidFill>
                  <a:srgbClr val="FF0000"/>
                </a:solidFill>
                <a:sym typeface="Symbol" pitchFamily="18" charset="2"/>
              </a:rPr>
              <a:t></a:t>
            </a:r>
            <a:r>
              <a:rPr lang="en-US" altLang="zh-TW" sz="2800" b="1">
                <a:solidFill>
                  <a:srgbClr val="FF0000"/>
                </a:solidFill>
              </a:rPr>
              <a:t> </a:t>
            </a:r>
            <a:r>
              <a:rPr lang="en-US" altLang="zh-TW" sz="2800" b="1" i="1">
                <a:solidFill>
                  <a:srgbClr val="FF0000"/>
                </a:solidFill>
              </a:rPr>
              <a:t>A</a:t>
            </a:r>
            <a:r>
              <a:rPr lang="en-US" altLang="zh-TW" sz="2800" b="1">
                <a:solidFill>
                  <a:srgbClr val="FF0000"/>
                </a:solidFill>
              </a:rPr>
              <a:t>3 </a:t>
            </a:r>
            <a:r>
              <a:rPr lang="en-US" altLang="zh-TW" sz="2800" b="1">
                <a:solidFill>
                  <a:srgbClr val="FF0000"/>
                </a:solidFill>
                <a:sym typeface="Symbol" pitchFamily="18" charset="2"/>
              </a:rPr>
              <a:t></a:t>
            </a:r>
            <a:r>
              <a:rPr lang="en-US" altLang="zh-TW" sz="2800" b="1">
                <a:solidFill>
                  <a:srgbClr val="FF0000"/>
                </a:solidFill>
              </a:rPr>
              <a:t> </a:t>
            </a:r>
            <a:r>
              <a:rPr lang="en-US" altLang="zh-TW" sz="2800" b="1" i="1">
                <a:solidFill>
                  <a:srgbClr val="FF0000"/>
                </a:solidFill>
              </a:rPr>
              <a:t>A</a:t>
            </a:r>
            <a:r>
              <a:rPr lang="en-US" altLang="zh-TW" sz="2800" b="1">
                <a:solidFill>
                  <a:srgbClr val="FF0000"/>
                </a:solidFill>
              </a:rPr>
              <a:t>4</a:t>
            </a:r>
          </a:p>
        </p:txBody>
      </p:sp>
      <p:grpSp>
        <p:nvGrpSpPr>
          <p:cNvPr id="933978" name="Group 90"/>
          <p:cNvGrpSpPr>
            <a:grpSpLocks/>
          </p:cNvGrpSpPr>
          <p:nvPr/>
        </p:nvGrpSpPr>
        <p:grpSpPr bwMode="auto">
          <a:xfrm>
            <a:off x="5265738" y="1951038"/>
            <a:ext cx="382587" cy="830262"/>
            <a:chOff x="3262" y="981"/>
            <a:chExt cx="241" cy="523"/>
          </a:xfrm>
        </p:grpSpPr>
        <p:grpSp>
          <p:nvGrpSpPr>
            <p:cNvPr id="933968" name="Group 80"/>
            <p:cNvGrpSpPr>
              <a:grpSpLocks/>
            </p:cNvGrpSpPr>
            <p:nvPr/>
          </p:nvGrpSpPr>
          <p:grpSpPr bwMode="auto">
            <a:xfrm>
              <a:off x="3262" y="1264"/>
              <a:ext cx="241" cy="240"/>
              <a:chOff x="1056" y="1624"/>
              <a:chExt cx="265" cy="277"/>
            </a:xfrm>
          </p:grpSpPr>
          <p:sp>
            <p:nvSpPr>
              <p:cNvPr id="933969" name="Oval 81"/>
              <p:cNvSpPr>
                <a:spLocks noChangeArrowheads="1"/>
              </p:cNvSpPr>
              <p:nvPr/>
            </p:nvSpPr>
            <p:spPr bwMode="auto">
              <a:xfrm>
                <a:off x="1056" y="1636"/>
                <a:ext cx="265" cy="265"/>
              </a:xfrm>
              <a:prstGeom prst="ellipse">
                <a:avLst/>
              </a:prstGeom>
              <a:solidFill>
                <a:srgbClr val="FFFFFF"/>
              </a:solidFill>
              <a:ln w="38100">
                <a:solidFill>
                  <a:schemeClr val="tx1"/>
                </a:solidFill>
                <a:round/>
                <a:headEnd type="none" w="sm" len="sm"/>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33970" name="Text Box 82"/>
              <p:cNvSpPr txBox="1">
                <a:spLocks noChangeArrowheads="1"/>
              </p:cNvSpPr>
              <p:nvPr/>
            </p:nvSpPr>
            <p:spPr bwMode="auto">
              <a:xfrm>
                <a:off x="1082" y="1624"/>
                <a:ext cx="206" cy="266"/>
              </a:xfrm>
              <a:prstGeom prst="rect">
                <a:avLst/>
              </a:prstGeom>
              <a:noFill/>
              <a:ln>
                <a:noFill/>
              </a:ln>
              <a:effectLst/>
              <a:extLst>
                <a:ext uri="{909E8E84-426E-40DD-AFC4-6F175D3DCCD1}">
                  <a14:hiddenFill xmlns:a14="http://schemas.microsoft.com/office/drawing/2010/main" xmlns="">
                    <a:solidFill>
                      <a:srgbClr val="FFFF99"/>
                    </a:solidFill>
                  </a14:hiddenFill>
                </a:ext>
                <a:ext uri="{91240B29-F687-4F45-9708-019B960494DF}">
                  <a14:hiddenLine xmlns:a14="http://schemas.microsoft.com/office/drawing/2010/main" xmlns="" w="25400">
                    <a:solidFill>
                      <a:schemeClr val="tx1"/>
                    </a:solidFill>
                    <a:miter lim="800000"/>
                    <a:headEnd type="none" w="sm" len="sm"/>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TW" sz="1800" b="1"/>
                  <a:t>1</a:t>
                </a:r>
              </a:p>
            </p:txBody>
          </p:sp>
        </p:grpSp>
        <p:sp>
          <p:nvSpPr>
            <p:cNvPr id="933977" name="Line 89"/>
            <p:cNvSpPr>
              <a:spLocks noChangeShapeType="1"/>
            </p:cNvSpPr>
            <p:nvPr/>
          </p:nvSpPr>
          <p:spPr bwMode="auto">
            <a:xfrm>
              <a:off x="3389" y="981"/>
              <a:ext cx="0" cy="281"/>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grpSp>
      <p:grpSp>
        <p:nvGrpSpPr>
          <p:cNvPr id="933979" name="Group 91"/>
          <p:cNvGrpSpPr>
            <a:grpSpLocks/>
          </p:cNvGrpSpPr>
          <p:nvPr/>
        </p:nvGrpSpPr>
        <p:grpSpPr bwMode="auto">
          <a:xfrm>
            <a:off x="6061075" y="1951038"/>
            <a:ext cx="382588" cy="830262"/>
            <a:chOff x="3262" y="981"/>
            <a:chExt cx="241" cy="523"/>
          </a:xfrm>
        </p:grpSpPr>
        <p:grpSp>
          <p:nvGrpSpPr>
            <p:cNvPr id="933980" name="Group 92"/>
            <p:cNvGrpSpPr>
              <a:grpSpLocks/>
            </p:cNvGrpSpPr>
            <p:nvPr/>
          </p:nvGrpSpPr>
          <p:grpSpPr bwMode="auto">
            <a:xfrm>
              <a:off x="3262" y="1264"/>
              <a:ext cx="241" cy="240"/>
              <a:chOff x="1056" y="1624"/>
              <a:chExt cx="265" cy="277"/>
            </a:xfrm>
          </p:grpSpPr>
          <p:sp>
            <p:nvSpPr>
              <p:cNvPr id="933981" name="Oval 93"/>
              <p:cNvSpPr>
                <a:spLocks noChangeArrowheads="1"/>
              </p:cNvSpPr>
              <p:nvPr/>
            </p:nvSpPr>
            <p:spPr bwMode="auto">
              <a:xfrm>
                <a:off x="1056" y="1636"/>
                <a:ext cx="265" cy="265"/>
              </a:xfrm>
              <a:prstGeom prst="ellipse">
                <a:avLst/>
              </a:prstGeom>
              <a:solidFill>
                <a:srgbClr val="FFFFFF"/>
              </a:solidFill>
              <a:ln w="38100">
                <a:solidFill>
                  <a:schemeClr val="tx1"/>
                </a:solidFill>
                <a:round/>
                <a:headEnd type="none" w="sm" len="sm"/>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33982" name="Text Box 94"/>
              <p:cNvSpPr txBox="1">
                <a:spLocks noChangeArrowheads="1"/>
              </p:cNvSpPr>
              <p:nvPr/>
            </p:nvSpPr>
            <p:spPr bwMode="auto">
              <a:xfrm>
                <a:off x="1082" y="1624"/>
                <a:ext cx="206" cy="266"/>
              </a:xfrm>
              <a:prstGeom prst="rect">
                <a:avLst/>
              </a:prstGeom>
              <a:noFill/>
              <a:ln>
                <a:noFill/>
              </a:ln>
              <a:effectLst/>
              <a:extLst>
                <a:ext uri="{909E8E84-426E-40DD-AFC4-6F175D3DCCD1}">
                  <a14:hiddenFill xmlns:a14="http://schemas.microsoft.com/office/drawing/2010/main" xmlns="">
                    <a:solidFill>
                      <a:srgbClr val="FFFF99"/>
                    </a:solidFill>
                  </a14:hiddenFill>
                </a:ext>
                <a:ext uri="{91240B29-F687-4F45-9708-019B960494DF}">
                  <a14:hiddenLine xmlns:a14="http://schemas.microsoft.com/office/drawing/2010/main" xmlns="" w="25400">
                    <a:solidFill>
                      <a:schemeClr val="tx1"/>
                    </a:solidFill>
                    <a:miter lim="800000"/>
                    <a:headEnd type="none" w="sm" len="sm"/>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TW" sz="1800" b="1"/>
                  <a:t>2</a:t>
                </a:r>
              </a:p>
            </p:txBody>
          </p:sp>
        </p:grpSp>
        <p:sp>
          <p:nvSpPr>
            <p:cNvPr id="933983" name="Line 95"/>
            <p:cNvSpPr>
              <a:spLocks noChangeShapeType="1"/>
            </p:cNvSpPr>
            <p:nvPr/>
          </p:nvSpPr>
          <p:spPr bwMode="auto">
            <a:xfrm>
              <a:off x="3389" y="981"/>
              <a:ext cx="0" cy="281"/>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grpSp>
      <p:grpSp>
        <p:nvGrpSpPr>
          <p:cNvPr id="933984" name="Group 96"/>
          <p:cNvGrpSpPr>
            <a:grpSpLocks/>
          </p:cNvGrpSpPr>
          <p:nvPr/>
        </p:nvGrpSpPr>
        <p:grpSpPr bwMode="auto">
          <a:xfrm>
            <a:off x="6851650" y="1951038"/>
            <a:ext cx="382588" cy="830262"/>
            <a:chOff x="3262" y="981"/>
            <a:chExt cx="241" cy="523"/>
          </a:xfrm>
        </p:grpSpPr>
        <p:grpSp>
          <p:nvGrpSpPr>
            <p:cNvPr id="933985" name="Group 97"/>
            <p:cNvGrpSpPr>
              <a:grpSpLocks/>
            </p:cNvGrpSpPr>
            <p:nvPr/>
          </p:nvGrpSpPr>
          <p:grpSpPr bwMode="auto">
            <a:xfrm>
              <a:off x="3262" y="1264"/>
              <a:ext cx="241" cy="240"/>
              <a:chOff x="1056" y="1624"/>
              <a:chExt cx="265" cy="277"/>
            </a:xfrm>
          </p:grpSpPr>
          <p:sp>
            <p:nvSpPr>
              <p:cNvPr id="933986" name="Oval 98"/>
              <p:cNvSpPr>
                <a:spLocks noChangeArrowheads="1"/>
              </p:cNvSpPr>
              <p:nvPr/>
            </p:nvSpPr>
            <p:spPr bwMode="auto">
              <a:xfrm>
                <a:off x="1056" y="1636"/>
                <a:ext cx="265" cy="265"/>
              </a:xfrm>
              <a:prstGeom prst="ellipse">
                <a:avLst/>
              </a:prstGeom>
              <a:solidFill>
                <a:srgbClr val="FFFFFF"/>
              </a:solidFill>
              <a:ln w="38100">
                <a:solidFill>
                  <a:schemeClr val="tx1"/>
                </a:solidFill>
                <a:round/>
                <a:headEnd type="none" w="sm" len="sm"/>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33987" name="Text Box 99"/>
              <p:cNvSpPr txBox="1">
                <a:spLocks noChangeArrowheads="1"/>
              </p:cNvSpPr>
              <p:nvPr/>
            </p:nvSpPr>
            <p:spPr bwMode="auto">
              <a:xfrm>
                <a:off x="1082" y="1624"/>
                <a:ext cx="206" cy="266"/>
              </a:xfrm>
              <a:prstGeom prst="rect">
                <a:avLst/>
              </a:prstGeom>
              <a:noFill/>
              <a:ln>
                <a:noFill/>
              </a:ln>
              <a:effectLst/>
              <a:extLst>
                <a:ext uri="{909E8E84-426E-40DD-AFC4-6F175D3DCCD1}">
                  <a14:hiddenFill xmlns:a14="http://schemas.microsoft.com/office/drawing/2010/main" xmlns="">
                    <a:solidFill>
                      <a:srgbClr val="FFFF99"/>
                    </a:solidFill>
                  </a14:hiddenFill>
                </a:ext>
                <a:ext uri="{91240B29-F687-4F45-9708-019B960494DF}">
                  <a14:hiddenLine xmlns:a14="http://schemas.microsoft.com/office/drawing/2010/main" xmlns="" w="25400">
                    <a:solidFill>
                      <a:schemeClr val="tx1"/>
                    </a:solidFill>
                    <a:miter lim="800000"/>
                    <a:headEnd type="none" w="sm" len="sm"/>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TW" sz="1800" b="1"/>
                  <a:t>3</a:t>
                </a:r>
              </a:p>
            </p:txBody>
          </p:sp>
        </p:grpSp>
        <p:sp>
          <p:nvSpPr>
            <p:cNvPr id="933988" name="Line 100"/>
            <p:cNvSpPr>
              <a:spLocks noChangeShapeType="1"/>
            </p:cNvSpPr>
            <p:nvPr/>
          </p:nvSpPr>
          <p:spPr bwMode="auto">
            <a:xfrm>
              <a:off x="3389" y="981"/>
              <a:ext cx="0" cy="281"/>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grpSp>
      <p:sp>
        <p:nvSpPr>
          <p:cNvPr id="933990" name="Rectangle 102"/>
          <p:cNvSpPr>
            <a:spLocks noChangeArrowheads="1"/>
          </p:cNvSpPr>
          <p:nvPr/>
        </p:nvSpPr>
        <p:spPr bwMode="auto">
          <a:xfrm>
            <a:off x="827088" y="3203575"/>
            <a:ext cx="2592387" cy="504825"/>
          </a:xfrm>
          <a:prstGeom prst="rect">
            <a:avLst/>
          </a:prstGeom>
          <a:noFill/>
          <a:ln w="25400">
            <a:solidFill>
              <a:srgbClr val="0000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cxnSp>
        <p:nvCxnSpPr>
          <p:cNvPr id="933991" name="AutoShape 103"/>
          <p:cNvCxnSpPr>
            <a:cxnSpLocks noChangeShapeType="1"/>
            <a:stCxn id="933990" idx="3"/>
          </p:cNvCxnSpPr>
          <p:nvPr/>
        </p:nvCxnSpPr>
        <p:spPr bwMode="auto">
          <a:xfrm>
            <a:off x="3432175" y="3455988"/>
            <a:ext cx="2147888" cy="1120775"/>
          </a:xfrm>
          <a:prstGeom prst="curvedConnector3">
            <a:avLst>
              <a:gd name="adj1" fmla="val 49667"/>
            </a:avLst>
          </a:prstGeom>
          <a:noFill/>
          <a:ln w="254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964488" cy="5907360"/>
          </a:xfrm>
        </p:spPr>
        <p:txBody>
          <a:bodyPr/>
          <a:lstStyle/>
          <a:p>
            <a:pPr marL="236538" indent="-236538">
              <a:buNone/>
            </a:pPr>
            <a:r>
              <a:rPr lang="en-US" sz="2800" dirty="0" smtClean="0"/>
              <a:t>&gt;Let's study the solution structure of this problem. We noticed that each solution of the problem (that is, each algorithm mentioned earlier) corresponds to a binary tree called a multiplication tree.</a:t>
            </a:r>
          </a:p>
          <a:p>
            <a:pPr marL="236538" indent="-236538">
              <a:buNone/>
            </a:pPr>
            <a:r>
              <a:rPr lang="en-US" sz="2800" dirty="0" smtClean="0"/>
              <a:t>&gt;Each inner node of the multiplication tree represents a matrix multiplication operation, and the numbers in the nodes represent the first few multiplications of the operation in the original matrix sequence.</a:t>
            </a:r>
          </a:p>
          <a:p>
            <a:pPr marL="236538" indent="-236538">
              <a:buNone/>
            </a:pPr>
            <a:r>
              <a:rPr lang="en-US" sz="2800" dirty="0" smtClean="0"/>
              <a:t>&gt;A multiplication tree is equivalent to an expression tree mentioned in the data structure or compiler lesson.</a:t>
            </a:r>
            <a:br>
              <a:rPr lang="en-US" sz="2800" dirty="0" smtClean="0"/>
            </a:br>
            <a:r>
              <a:rPr lang="en-US" sz="2800" dirty="0" smtClean="0"/>
              <a:t>Therefore, finding the best (</a:t>
            </a:r>
            <a:r>
              <a:rPr lang="en-US" sz="2800" dirty="0" err="1" smtClean="0"/>
              <a:t>ie</a:t>
            </a:r>
            <a:r>
              <a:rPr lang="en-US" sz="2800" dirty="0" smtClean="0"/>
              <a:t>, the least computational) algorithm is equivalent to finding an optimal multiplication tree.</a:t>
            </a:r>
            <a:endParaRPr lang="en-US" sz="2800" dirty="0"/>
          </a:p>
        </p:txBody>
      </p:sp>
      <p:sp>
        <p:nvSpPr>
          <p:cNvPr id="4" name="Footer Placeholder 3"/>
          <p:cNvSpPr>
            <a:spLocks noGrp="1"/>
          </p:cNvSpPr>
          <p:nvPr>
            <p:ph type="ftr" sz="quarter" idx="11"/>
          </p:nvPr>
        </p:nvSpPr>
        <p:spPr/>
        <p:txBody>
          <a:bodyPr/>
          <a:lstStyle/>
          <a:p>
            <a:r>
              <a:rPr lang="en-US" altLang="zh-TW" smtClean="0"/>
              <a:t>Dynamic Programming</a:t>
            </a:r>
            <a:endParaRPr lang="en-US" altLang="zh-TW"/>
          </a:p>
        </p:txBody>
      </p:sp>
      <p:sp>
        <p:nvSpPr>
          <p:cNvPr id="5" name="Slide Number Placeholder 4"/>
          <p:cNvSpPr>
            <a:spLocks noGrp="1"/>
          </p:cNvSpPr>
          <p:nvPr>
            <p:ph type="sldNum" sz="quarter" idx="12"/>
          </p:nvPr>
        </p:nvSpPr>
        <p:spPr/>
        <p:txBody>
          <a:bodyPr/>
          <a:lstStyle/>
          <a:p>
            <a:fld id="{D343B5FB-E82A-43E2-B9D8-CBB85485BC53}" type="slidenum">
              <a:rPr lang="en-US" altLang="zh-TW" smtClean="0"/>
              <a:pPr/>
              <a:t>14</a:t>
            </a:fld>
            <a:endParaRPr lang="en-US" altLang="zh-TW"/>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頁尾版面配置區 4"/>
          <p:cNvSpPr>
            <a:spLocks noGrp="1"/>
          </p:cNvSpPr>
          <p:nvPr>
            <p:ph type="ftr" sz="quarter" idx="11"/>
          </p:nvPr>
        </p:nvSpPr>
        <p:spPr/>
        <p:txBody>
          <a:bodyPr/>
          <a:lstStyle/>
          <a:p>
            <a:r>
              <a:rPr lang="en-US" altLang="zh-TW"/>
              <a:t>Dynamic Programming</a:t>
            </a:r>
          </a:p>
        </p:txBody>
      </p:sp>
      <p:sp>
        <p:nvSpPr>
          <p:cNvPr id="19" name="投影片編號版面配置區 5"/>
          <p:cNvSpPr>
            <a:spLocks noGrp="1"/>
          </p:cNvSpPr>
          <p:nvPr>
            <p:ph type="sldNum" sz="quarter" idx="12"/>
          </p:nvPr>
        </p:nvSpPr>
        <p:spPr/>
        <p:txBody>
          <a:bodyPr/>
          <a:lstStyle/>
          <a:p>
            <a:fld id="{7167A12C-2029-4CB7-A688-CF60E71DAC33}" type="slidenum">
              <a:rPr lang="en-US" altLang="zh-TW"/>
              <a:pPr/>
              <a:t>15</a:t>
            </a:fld>
            <a:endParaRPr lang="en-US" altLang="zh-TW"/>
          </a:p>
        </p:txBody>
      </p:sp>
      <p:sp>
        <p:nvSpPr>
          <p:cNvPr id="935938" name="Rectangle 2"/>
          <p:cNvSpPr>
            <a:spLocks noGrp="1" noChangeArrowheads="1"/>
          </p:cNvSpPr>
          <p:nvPr>
            <p:ph type="title"/>
          </p:nvPr>
        </p:nvSpPr>
        <p:spPr>
          <a:xfrm>
            <a:off x="179512" y="228600"/>
            <a:ext cx="8820472" cy="533400"/>
          </a:xfrm>
        </p:spPr>
        <p:txBody>
          <a:bodyPr/>
          <a:lstStyle/>
          <a:p>
            <a:pPr algn="ctr"/>
            <a:r>
              <a:rPr lang="en-US" sz="3600" b="1" dirty="0" smtClean="0"/>
              <a:t>Multiplication of tandem matrix (Design 1)</a:t>
            </a:r>
            <a:endParaRPr lang="en-US" altLang="zh-TW" sz="2800" b="1" dirty="0">
              <a:ea typeface="標楷體" pitchFamily="65" charset="-120"/>
            </a:endParaRPr>
          </a:p>
        </p:txBody>
      </p:sp>
      <p:sp>
        <p:nvSpPr>
          <p:cNvPr id="935939" name="Line 3"/>
          <p:cNvSpPr>
            <a:spLocks noChangeShapeType="1"/>
          </p:cNvSpPr>
          <p:nvPr/>
        </p:nvSpPr>
        <p:spPr bwMode="auto">
          <a:xfrm>
            <a:off x="4778375" y="2085975"/>
            <a:ext cx="1333500" cy="7429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35940" name="Oval 4"/>
          <p:cNvSpPr>
            <a:spLocks noChangeArrowheads="1"/>
          </p:cNvSpPr>
          <p:nvPr/>
        </p:nvSpPr>
        <p:spPr bwMode="auto">
          <a:xfrm>
            <a:off x="4530725" y="1852613"/>
            <a:ext cx="411163" cy="411162"/>
          </a:xfrm>
          <a:prstGeom prst="ellipse">
            <a:avLst/>
          </a:prstGeom>
          <a:solidFill>
            <a:srgbClr val="F3D1D2"/>
          </a:solidFill>
          <a:ln w="254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zh-TW" sz="4400">
              <a:ea typeface="新細明體" pitchFamily="18" charset="-120"/>
            </a:endParaRPr>
          </a:p>
        </p:txBody>
      </p:sp>
      <p:sp>
        <p:nvSpPr>
          <p:cNvPr id="935941" name="Line 5"/>
          <p:cNvSpPr>
            <a:spLocks noChangeShapeType="1"/>
          </p:cNvSpPr>
          <p:nvPr/>
        </p:nvSpPr>
        <p:spPr bwMode="auto">
          <a:xfrm flipH="1">
            <a:off x="3197225" y="2105025"/>
            <a:ext cx="1333500" cy="7620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35942" name="AutoShape 6"/>
          <p:cNvSpPr>
            <a:spLocks noChangeArrowheads="1"/>
          </p:cNvSpPr>
          <p:nvPr/>
        </p:nvSpPr>
        <p:spPr bwMode="auto">
          <a:xfrm>
            <a:off x="1901825" y="2905125"/>
            <a:ext cx="2543175" cy="1524000"/>
          </a:xfrm>
          <a:prstGeom prst="triangle">
            <a:avLst>
              <a:gd name="adj" fmla="val 50000"/>
            </a:avLst>
          </a:prstGeom>
          <a:solidFill>
            <a:srgbClr val="F3D1D2"/>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zh-TW" sz="2800" i="1" baseline="-25000">
              <a:solidFill>
                <a:srgbClr val="2B21FD"/>
              </a:solidFill>
            </a:endParaRPr>
          </a:p>
        </p:txBody>
      </p:sp>
      <p:sp>
        <p:nvSpPr>
          <p:cNvPr id="935943" name="Oval 7"/>
          <p:cNvSpPr>
            <a:spLocks noChangeArrowheads="1"/>
          </p:cNvSpPr>
          <p:nvPr/>
        </p:nvSpPr>
        <p:spPr bwMode="auto">
          <a:xfrm>
            <a:off x="3101975" y="2771775"/>
            <a:ext cx="152400" cy="152400"/>
          </a:xfrm>
          <a:prstGeom prst="ellipse">
            <a:avLst/>
          </a:prstGeom>
          <a:solidFill>
            <a:schemeClr val="tx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35944" name="Oval 8"/>
          <p:cNvSpPr>
            <a:spLocks noChangeArrowheads="1"/>
          </p:cNvSpPr>
          <p:nvPr/>
        </p:nvSpPr>
        <p:spPr bwMode="auto">
          <a:xfrm>
            <a:off x="6111875" y="2771775"/>
            <a:ext cx="152400" cy="152400"/>
          </a:xfrm>
          <a:prstGeom prst="ellipse">
            <a:avLst/>
          </a:prstGeom>
          <a:solidFill>
            <a:schemeClr val="tx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35945" name="Text Box 9"/>
          <p:cNvSpPr txBox="1">
            <a:spLocks noChangeArrowheads="1"/>
          </p:cNvSpPr>
          <p:nvPr/>
        </p:nvSpPr>
        <p:spPr bwMode="auto">
          <a:xfrm>
            <a:off x="4549775" y="1785938"/>
            <a:ext cx="34336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TW" sz="2800" i="1">
                <a:solidFill>
                  <a:srgbClr val="FF0000"/>
                </a:solidFill>
              </a:rPr>
              <a:t>k</a:t>
            </a:r>
            <a:endParaRPr lang="en-US" altLang="zh-TW" sz="2800"/>
          </a:p>
        </p:txBody>
      </p:sp>
      <p:sp>
        <p:nvSpPr>
          <p:cNvPr id="935946" name="Text Box 10"/>
          <p:cNvSpPr txBox="1">
            <a:spLocks noChangeArrowheads="1"/>
          </p:cNvSpPr>
          <p:nvPr/>
        </p:nvSpPr>
        <p:spPr bwMode="auto">
          <a:xfrm>
            <a:off x="3962400" y="1600200"/>
            <a:ext cx="56772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TW" sz="2800" i="1">
                <a:solidFill>
                  <a:srgbClr val="008000"/>
                </a:solidFill>
              </a:rPr>
              <a:t>T </a:t>
            </a:r>
            <a:r>
              <a:rPr lang="en-US" altLang="zh-TW" sz="2800">
                <a:solidFill>
                  <a:srgbClr val="008000"/>
                </a:solidFill>
              </a:rPr>
              <a:t>:</a:t>
            </a:r>
          </a:p>
        </p:txBody>
      </p:sp>
      <p:sp>
        <p:nvSpPr>
          <p:cNvPr id="935947" name="AutoShape 11"/>
          <p:cNvSpPr>
            <a:spLocks noChangeArrowheads="1"/>
          </p:cNvSpPr>
          <p:nvPr/>
        </p:nvSpPr>
        <p:spPr bwMode="auto">
          <a:xfrm>
            <a:off x="4924425" y="2903538"/>
            <a:ext cx="2543175" cy="1524000"/>
          </a:xfrm>
          <a:prstGeom prst="triangle">
            <a:avLst>
              <a:gd name="adj" fmla="val 50000"/>
            </a:avLst>
          </a:prstGeom>
          <a:solidFill>
            <a:srgbClr val="F3D1D2"/>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35948" name="Text Box 12"/>
          <p:cNvSpPr txBox="1">
            <a:spLocks noChangeArrowheads="1"/>
          </p:cNvSpPr>
          <p:nvPr/>
        </p:nvSpPr>
        <p:spPr bwMode="auto">
          <a:xfrm>
            <a:off x="457200" y="914400"/>
            <a:ext cx="8448675" cy="594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400050" indent="-400050" algn="l">
              <a:defRPr kumimoji="1" sz="2400">
                <a:solidFill>
                  <a:schemeClr val="tx1"/>
                </a:solidFill>
                <a:latin typeface="Times New Roman" pitchFamily="18" charset="0"/>
                <a:ea typeface="新細明體" pitchFamily="18" charset="-120"/>
              </a:defRPr>
            </a:lvl1pPr>
            <a:lvl2pPr marL="857250" indent="-342900" algn="l">
              <a:defRPr kumimoji="1" sz="2400">
                <a:solidFill>
                  <a:schemeClr val="tx1"/>
                </a:solidFill>
                <a:latin typeface="Times New Roman" pitchFamily="18" charset="0"/>
                <a:ea typeface="新細明體" pitchFamily="18" charset="-120"/>
              </a:defRPr>
            </a:lvl2pPr>
            <a:lvl3pPr marL="1028700" algn="l">
              <a:defRPr kumimoji="1" sz="2400">
                <a:solidFill>
                  <a:schemeClr val="tx1"/>
                </a:solidFill>
                <a:latin typeface="Times New Roman" pitchFamily="18" charset="0"/>
                <a:ea typeface="新細明體" pitchFamily="18" charset="-120"/>
              </a:defRPr>
            </a:lvl3pPr>
            <a:lvl4pPr algn="l">
              <a:defRPr kumimoji="1" sz="2400">
                <a:solidFill>
                  <a:schemeClr val="tx1"/>
                </a:solidFill>
                <a:latin typeface="Times New Roman" pitchFamily="18" charset="0"/>
                <a:ea typeface="新細明體" pitchFamily="18" charset="-120"/>
              </a:defRPr>
            </a:lvl4pPr>
            <a:lvl5pPr algn="l">
              <a:defRPr kumimoji="1" sz="2400">
                <a:solidFill>
                  <a:schemeClr val="tx1"/>
                </a:solidFill>
                <a:latin typeface="Times New Roman" pitchFamily="18" charset="0"/>
                <a:ea typeface="新細明體" pitchFamily="18" charset="-120"/>
              </a:defRPr>
            </a:lvl5pPr>
            <a:lvl6pPr fontAlgn="base">
              <a:spcBef>
                <a:spcPct val="0"/>
              </a:spcBef>
              <a:spcAft>
                <a:spcPct val="0"/>
              </a:spcAft>
              <a:defRPr kumimoji="1" sz="2400">
                <a:solidFill>
                  <a:schemeClr val="tx1"/>
                </a:solidFill>
                <a:latin typeface="Times New Roman" pitchFamily="18" charset="0"/>
                <a:ea typeface="新細明體" pitchFamily="18" charset="-120"/>
              </a:defRPr>
            </a:lvl6pPr>
            <a:lvl7pPr fontAlgn="base">
              <a:spcBef>
                <a:spcPct val="0"/>
              </a:spcBef>
              <a:spcAft>
                <a:spcPct val="0"/>
              </a:spcAft>
              <a:defRPr kumimoji="1" sz="2400">
                <a:solidFill>
                  <a:schemeClr val="tx1"/>
                </a:solidFill>
                <a:latin typeface="Times New Roman" pitchFamily="18" charset="0"/>
                <a:ea typeface="新細明體" pitchFamily="18" charset="-120"/>
              </a:defRPr>
            </a:lvl7pPr>
            <a:lvl8pPr fontAlgn="base">
              <a:spcBef>
                <a:spcPct val="0"/>
              </a:spcBef>
              <a:spcAft>
                <a:spcPct val="0"/>
              </a:spcAft>
              <a:defRPr kumimoji="1" sz="2400">
                <a:solidFill>
                  <a:schemeClr val="tx1"/>
                </a:solidFill>
                <a:latin typeface="Times New Roman" pitchFamily="18" charset="0"/>
                <a:ea typeface="新細明體" pitchFamily="18" charset="-120"/>
              </a:defRPr>
            </a:lvl8pPr>
            <a:lvl9pPr fontAlgn="base">
              <a:spcBef>
                <a:spcPct val="0"/>
              </a:spcBef>
              <a:spcAft>
                <a:spcPct val="0"/>
              </a:spcAft>
              <a:defRPr kumimoji="1" sz="2400">
                <a:solidFill>
                  <a:schemeClr val="tx1"/>
                </a:solidFill>
                <a:latin typeface="Times New Roman" pitchFamily="18" charset="0"/>
                <a:ea typeface="新細明體" pitchFamily="18" charset="-120"/>
              </a:defRPr>
            </a:lvl9pPr>
          </a:lstStyle>
          <a:p>
            <a:pPr>
              <a:lnSpc>
                <a:spcPct val="110000"/>
              </a:lnSpc>
              <a:spcBef>
                <a:spcPts val="600"/>
              </a:spcBef>
              <a:buClr>
                <a:schemeClr val="tx1"/>
              </a:buClr>
              <a:buFont typeface="Wingdings" pitchFamily="2" charset="2"/>
              <a:buChar char="l"/>
            </a:pPr>
            <a:r>
              <a:rPr lang="en-US" altLang="zh-TW" sz="2800">
                <a:ea typeface="標楷體" pitchFamily="65" charset="-120"/>
              </a:rPr>
              <a:t>If </a:t>
            </a:r>
            <a:r>
              <a:rPr lang="en-US" altLang="zh-TW" sz="2800" i="1">
                <a:solidFill>
                  <a:srgbClr val="008000"/>
                </a:solidFill>
                <a:ea typeface="標楷體" pitchFamily="65" charset="-120"/>
              </a:rPr>
              <a:t>T </a:t>
            </a:r>
            <a:r>
              <a:rPr lang="en-US" altLang="zh-TW" sz="2800" noProof="1">
                <a:ea typeface="標楷體" pitchFamily="65" charset="-120"/>
              </a:rPr>
              <a:t>is an optimal solution for </a:t>
            </a:r>
            <a:r>
              <a:rPr lang="en-US" altLang="zh-TW" sz="3200" i="1">
                <a:solidFill>
                  <a:srgbClr val="FF0000"/>
                </a:solidFill>
                <a:ea typeface="標楷體" pitchFamily="65" charset="-120"/>
              </a:rPr>
              <a:t>A</a:t>
            </a:r>
            <a:r>
              <a:rPr lang="en-US" altLang="zh-TW" sz="3200" baseline="-25000">
                <a:solidFill>
                  <a:srgbClr val="FF0000"/>
                </a:solidFill>
                <a:ea typeface="標楷體" pitchFamily="65" charset="-120"/>
              </a:rPr>
              <a:t>1</a:t>
            </a:r>
            <a:r>
              <a:rPr lang="en-US" altLang="zh-TW" sz="3200">
                <a:solidFill>
                  <a:srgbClr val="FF0000"/>
                </a:solidFill>
                <a:ea typeface="標楷體" pitchFamily="65" charset="-120"/>
              </a:rPr>
              <a:t>, </a:t>
            </a:r>
            <a:r>
              <a:rPr lang="en-US" altLang="zh-TW" sz="3200" i="1">
                <a:solidFill>
                  <a:srgbClr val="FF0000"/>
                </a:solidFill>
                <a:ea typeface="標楷體" pitchFamily="65" charset="-120"/>
              </a:rPr>
              <a:t>A</a:t>
            </a:r>
            <a:r>
              <a:rPr lang="en-US" altLang="zh-TW" sz="3200" baseline="-25000">
                <a:solidFill>
                  <a:srgbClr val="FF0000"/>
                </a:solidFill>
                <a:ea typeface="標楷體" pitchFamily="65" charset="-120"/>
              </a:rPr>
              <a:t>2</a:t>
            </a:r>
            <a:r>
              <a:rPr lang="en-US" altLang="zh-TW" sz="3200">
                <a:solidFill>
                  <a:srgbClr val="FF0000"/>
                </a:solidFill>
                <a:ea typeface="標楷體" pitchFamily="65" charset="-120"/>
              </a:rPr>
              <a:t>, … ,</a:t>
            </a:r>
            <a:r>
              <a:rPr lang="en-US" altLang="zh-TW" sz="3200" i="1">
                <a:solidFill>
                  <a:srgbClr val="FF0000"/>
                </a:solidFill>
                <a:ea typeface="標楷體" pitchFamily="65" charset="-120"/>
              </a:rPr>
              <a:t> A</a:t>
            </a:r>
            <a:r>
              <a:rPr lang="en-US" altLang="zh-TW" sz="3200" i="1" baseline="-25000">
                <a:solidFill>
                  <a:srgbClr val="FF0000"/>
                </a:solidFill>
                <a:ea typeface="標楷體" pitchFamily="65" charset="-120"/>
              </a:rPr>
              <a:t>n</a:t>
            </a:r>
          </a:p>
        </p:txBody>
      </p:sp>
      <p:sp>
        <p:nvSpPr>
          <p:cNvPr id="935949" name="Text Box 13"/>
          <p:cNvSpPr txBox="1">
            <a:spLocks noChangeArrowheads="1"/>
          </p:cNvSpPr>
          <p:nvPr/>
        </p:nvSpPr>
        <p:spPr bwMode="auto">
          <a:xfrm>
            <a:off x="2589213" y="3933825"/>
            <a:ext cx="1250950" cy="519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TW" sz="2800">
                <a:solidFill>
                  <a:srgbClr val="FF0000"/>
                </a:solidFill>
              </a:rPr>
              <a:t>1, …, </a:t>
            </a:r>
            <a:r>
              <a:rPr lang="en-US" altLang="zh-TW" sz="2800" i="1">
                <a:solidFill>
                  <a:srgbClr val="FF0000"/>
                </a:solidFill>
              </a:rPr>
              <a:t>k</a:t>
            </a:r>
            <a:endParaRPr lang="en-US" altLang="zh-TW" sz="2800"/>
          </a:p>
        </p:txBody>
      </p:sp>
      <p:sp>
        <p:nvSpPr>
          <p:cNvPr id="935950" name="Text Box 14"/>
          <p:cNvSpPr txBox="1">
            <a:spLocks noChangeArrowheads="1"/>
          </p:cNvSpPr>
          <p:nvPr/>
        </p:nvSpPr>
        <p:spPr bwMode="auto">
          <a:xfrm>
            <a:off x="5476875" y="3935413"/>
            <a:ext cx="1652588" cy="5191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TW" sz="2800" i="1">
                <a:solidFill>
                  <a:srgbClr val="FF0000"/>
                </a:solidFill>
              </a:rPr>
              <a:t>k</a:t>
            </a:r>
            <a:r>
              <a:rPr lang="en-US" altLang="zh-TW" sz="2800">
                <a:solidFill>
                  <a:srgbClr val="FF0000"/>
                </a:solidFill>
                <a:sym typeface="Symbol" pitchFamily="18" charset="2"/>
              </a:rPr>
              <a:t>+</a:t>
            </a:r>
            <a:r>
              <a:rPr lang="en-US" altLang="zh-TW" sz="2800">
                <a:solidFill>
                  <a:srgbClr val="FF0000"/>
                </a:solidFill>
              </a:rPr>
              <a:t>1, …, </a:t>
            </a:r>
            <a:r>
              <a:rPr lang="en-US" altLang="zh-TW" sz="2800" i="1">
                <a:solidFill>
                  <a:srgbClr val="FF0000"/>
                </a:solidFill>
              </a:rPr>
              <a:t>n</a:t>
            </a:r>
            <a:endParaRPr lang="en-US" altLang="zh-TW" sz="2800"/>
          </a:p>
        </p:txBody>
      </p:sp>
      <p:sp>
        <p:nvSpPr>
          <p:cNvPr id="935951" name="Rectangle 15"/>
          <p:cNvSpPr>
            <a:spLocks noChangeArrowheads="1"/>
          </p:cNvSpPr>
          <p:nvPr/>
        </p:nvSpPr>
        <p:spPr bwMode="auto">
          <a:xfrm>
            <a:off x="2863850" y="3302000"/>
            <a:ext cx="522288" cy="519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TW" sz="2800" i="1" noProof="1">
                <a:solidFill>
                  <a:srgbClr val="008000"/>
                </a:solidFill>
              </a:rPr>
              <a:t>T</a:t>
            </a:r>
            <a:r>
              <a:rPr lang="en-US" altLang="zh-TW" sz="2800" baseline="-25000" noProof="1">
                <a:solidFill>
                  <a:srgbClr val="008000"/>
                </a:solidFill>
              </a:rPr>
              <a:t>1</a:t>
            </a:r>
            <a:endParaRPr lang="en-US" altLang="zh-TW" sz="2800" baseline="-25000">
              <a:solidFill>
                <a:srgbClr val="008000"/>
              </a:solidFill>
            </a:endParaRPr>
          </a:p>
        </p:txBody>
      </p:sp>
      <p:sp>
        <p:nvSpPr>
          <p:cNvPr id="935952" name="Rectangle 16"/>
          <p:cNvSpPr>
            <a:spLocks noChangeArrowheads="1"/>
          </p:cNvSpPr>
          <p:nvPr/>
        </p:nvSpPr>
        <p:spPr bwMode="auto">
          <a:xfrm>
            <a:off x="5988050" y="3298825"/>
            <a:ext cx="522288" cy="519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TW" sz="2800" i="1" noProof="1">
                <a:solidFill>
                  <a:srgbClr val="008000"/>
                </a:solidFill>
              </a:rPr>
              <a:t>T</a:t>
            </a:r>
            <a:r>
              <a:rPr lang="en-US" altLang="zh-TW" sz="2800" baseline="-25000" noProof="1">
                <a:solidFill>
                  <a:srgbClr val="008000"/>
                </a:solidFill>
              </a:rPr>
              <a:t>2</a:t>
            </a:r>
            <a:endParaRPr lang="en-US" altLang="zh-TW" sz="2800" baseline="-25000">
              <a:solidFill>
                <a:srgbClr val="008000"/>
              </a:solidFill>
            </a:endParaRPr>
          </a:p>
        </p:txBody>
      </p:sp>
      <p:sp>
        <p:nvSpPr>
          <p:cNvPr id="935953" name="Text Box 17"/>
          <p:cNvSpPr txBox="1">
            <a:spLocks noChangeArrowheads="1"/>
          </p:cNvSpPr>
          <p:nvPr/>
        </p:nvSpPr>
        <p:spPr bwMode="auto">
          <a:xfrm>
            <a:off x="514350" y="4876800"/>
            <a:ext cx="8448675" cy="1165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400050" indent="-400050" algn="l">
              <a:defRPr kumimoji="1" sz="2400">
                <a:solidFill>
                  <a:schemeClr val="tx1"/>
                </a:solidFill>
                <a:latin typeface="Times New Roman" pitchFamily="18" charset="0"/>
                <a:ea typeface="新細明體" pitchFamily="18" charset="-120"/>
              </a:defRPr>
            </a:lvl1pPr>
            <a:lvl2pPr marL="857250" indent="-342900" algn="l">
              <a:defRPr kumimoji="1" sz="2400">
                <a:solidFill>
                  <a:schemeClr val="tx1"/>
                </a:solidFill>
                <a:latin typeface="Times New Roman" pitchFamily="18" charset="0"/>
                <a:ea typeface="新細明體" pitchFamily="18" charset="-120"/>
              </a:defRPr>
            </a:lvl2pPr>
            <a:lvl3pPr marL="1028700" algn="l">
              <a:defRPr kumimoji="1" sz="2400">
                <a:solidFill>
                  <a:schemeClr val="tx1"/>
                </a:solidFill>
                <a:latin typeface="Times New Roman" pitchFamily="18" charset="0"/>
                <a:ea typeface="新細明體" pitchFamily="18" charset="-120"/>
              </a:defRPr>
            </a:lvl3pPr>
            <a:lvl4pPr algn="l">
              <a:defRPr kumimoji="1" sz="2400">
                <a:solidFill>
                  <a:schemeClr val="tx1"/>
                </a:solidFill>
                <a:latin typeface="Times New Roman" pitchFamily="18" charset="0"/>
                <a:ea typeface="新細明體" pitchFamily="18" charset="-120"/>
              </a:defRPr>
            </a:lvl4pPr>
            <a:lvl5pPr algn="l">
              <a:defRPr kumimoji="1" sz="2400">
                <a:solidFill>
                  <a:schemeClr val="tx1"/>
                </a:solidFill>
                <a:latin typeface="Times New Roman" pitchFamily="18" charset="0"/>
                <a:ea typeface="新細明體" pitchFamily="18" charset="-120"/>
              </a:defRPr>
            </a:lvl5pPr>
            <a:lvl6pPr fontAlgn="base">
              <a:spcBef>
                <a:spcPct val="0"/>
              </a:spcBef>
              <a:spcAft>
                <a:spcPct val="0"/>
              </a:spcAft>
              <a:defRPr kumimoji="1" sz="2400">
                <a:solidFill>
                  <a:schemeClr val="tx1"/>
                </a:solidFill>
                <a:latin typeface="Times New Roman" pitchFamily="18" charset="0"/>
                <a:ea typeface="新細明體" pitchFamily="18" charset="-120"/>
              </a:defRPr>
            </a:lvl6pPr>
            <a:lvl7pPr fontAlgn="base">
              <a:spcBef>
                <a:spcPct val="0"/>
              </a:spcBef>
              <a:spcAft>
                <a:spcPct val="0"/>
              </a:spcAft>
              <a:defRPr kumimoji="1" sz="2400">
                <a:solidFill>
                  <a:schemeClr val="tx1"/>
                </a:solidFill>
                <a:latin typeface="Times New Roman" pitchFamily="18" charset="0"/>
                <a:ea typeface="新細明體" pitchFamily="18" charset="-120"/>
              </a:defRPr>
            </a:lvl7pPr>
            <a:lvl8pPr fontAlgn="base">
              <a:spcBef>
                <a:spcPct val="0"/>
              </a:spcBef>
              <a:spcAft>
                <a:spcPct val="0"/>
              </a:spcAft>
              <a:defRPr kumimoji="1" sz="2400">
                <a:solidFill>
                  <a:schemeClr val="tx1"/>
                </a:solidFill>
                <a:latin typeface="Times New Roman" pitchFamily="18" charset="0"/>
                <a:ea typeface="新細明體" pitchFamily="18" charset="-120"/>
              </a:defRPr>
            </a:lvl8pPr>
            <a:lvl9pPr fontAlgn="base">
              <a:spcBef>
                <a:spcPct val="0"/>
              </a:spcBef>
              <a:spcAft>
                <a:spcPct val="0"/>
              </a:spcAft>
              <a:defRPr kumimoji="1" sz="2400">
                <a:solidFill>
                  <a:schemeClr val="tx1"/>
                </a:solidFill>
                <a:latin typeface="Times New Roman" pitchFamily="18" charset="0"/>
                <a:ea typeface="新細明體" pitchFamily="18" charset="-120"/>
              </a:defRPr>
            </a:lvl9pPr>
          </a:lstStyle>
          <a:p>
            <a:pPr>
              <a:lnSpc>
                <a:spcPct val="110000"/>
              </a:lnSpc>
              <a:spcBef>
                <a:spcPts val="600"/>
              </a:spcBef>
              <a:buClr>
                <a:schemeClr val="tx1"/>
              </a:buClr>
              <a:buFont typeface="Wingdings" pitchFamily="2" charset="2"/>
              <a:buChar char="l"/>
            </a:pPr>
            <a:r>
              <a:rPr lang="en-US" altLang="zh-TW" sz="2800">
                <a:ea typeface="標楷體" pitchFamily="65" charset="-120"/>
              </a:rPr>
              <a:t>then, </a:t>
            </a:r>
            <a:r>
              <a:rPr lang="en-US" altLang="zh-TW" sz="2800" i="1" noProof="1">
                <a:solidFill>
                  <a:srgbClr val="008000"/>
                </a:solidFill>
                <a:ea typeface="標楷體" pitchFamily="65" charset="-120"/>
              </a:rPr>
              <a:t>T</a:t>
            </a:r>
            <a:r>
              <a:rPr lang="en-US" altLang="zh-TW" sz="2800" baseline="-25000" noProof="1">
                <a:solidFill>
                  <a:srgbClr val="008000"/>
                </a:solidFill>
                <a:ea typeface="標楷體" pitchFamily="65" charset="-120"/>
              </a:rPr>
              <a:t>1</a:t>
            </a:r>
            <a:r>
              <a:rPr lang="en-US" altLang="zh-TW" sz="2800" i="1">
                <a:solidFill>
                  <a:srgbClr val="008000"/>
                </a:solidFill>
                <a:ea typeface="標楷體" pitchFamily="65" charset="-120"/>
              </a:rPr>
              <a:t> </a:t>
            </a:r>
            <a:r>
              <a:rPr lang="en-US" altLang="zh-TW" sz="2800" noProof="1">
                <a:ea typeface="標楷體" pitchFamily="65" charset="-120"/>
              </a:rPr>
              <a:t>(resp. </a:t>
            </a:r>
            <a:r>
              <a:rPr lang="en-US" altLang="zh-TW" sz="2800" i="1" noProof="1">
                <a:solidFill>
                  <a:srgbClr val="008000"/>
                </a:solidFill>
                <a:ea typeface="標楷體" pitchFamily="65" charset="-120"/>
              </a:rPr>
              <a:t>T</a:t>
            </a:r>
            <a:r>
              <a:rPr lang="en-US" altLang="zh-TW" sz="2800" baseline="-25000" noProof="1">
                <a:solidFill>
                  <a:srgbClr val="008000"/>
                </a:solidFill>
                <a:ea typeface="標楷體" pitchFamily="65" charset="-120"/>
              </a:rPr>
              <a:t>2</a:t>
            </a:r>
            <a:r>
              <a:rPr lang="en-US" altLang="zh-TW" sz="2800" noProof="1">
                <a:ea typeface="標楷體" pitchFamily="65" charset="-120"/>
              </a:rPr>
              <a:t>) is an optimal solution for </a:t>
            </a:r>
            <a:r>
              <a:rPr lang="en-US" altLang="zh-TW" sz="3200" i="1">
                <a:solidFill>
                  <a:srgbClr val="FF0000"/>
                </a:solidFill>
                <a:ea typeface="標楷體" pitchFamily="65" charset="-120"/>
              </a:rPr>
              <a:t>A</a:t>
            </a:r>
            <a:r>
              <a:rPr lang="en-US" altLang="zh-TW" sz="3200" baseline="-25000">
                <a:solidFill>
                  <a:srgbClr val="FF0000"/>
                </a:solidFill>
                <a:ea typeface="標楷體" pitchFamily="65" charset="-120"/>
              </a:rPr>
              <a:t>1</a:t>
            </a:r>
            <a:r>
              <a:rPr lang="en-US" altLang="zh-TW" sz="3200">
                <a:solidFill>
                  <a:srgbClr val="FF0000"/>
                </a:solidFill>
                <a:ea typeface="標楷體" pitchFamily="65" charset="-120"/>
              </a:rPr>
              <a:t>, </a:t>
            </a:r>
            <a:r>
              <a:rPr lang="en-US" altLang="zh-TW" sz="3200" i="1">
                <a:solidFill>
                  <a:srgbClr val="FF0000"/>
                </a:solidFill>
                <a:ea typeface="標楷體" pitchFamily="65" charset="-120"/>
              </a:rPr>
              <a:t>A</a:t>
            </a:r>
            <a:r>
              <a:rPr lang="en-US" altLang="zh-TW" sz="3200" baseline="-25000">
                <a:solidFill>
                  <a:srgbClr val="FF0000"/>
                </a:solidFill>
                <a:ea typeface="標楷體" pitchFamily="65" charset="-120"/>
              </a:rPr>
              <a:t>2</a:t>
            </a:r>
            <a:r>
              <a:rPr lang="en-US" altLang="zh-TW" sz="3200">
                <a:solidFill>
                  <a:srgbClr val="FF0000"/>
                </a:solidFill>
                <a:ea typeface="標楷體" pitchFamily="65" charset="-120"/>
              </a:rPr>
              <a:t>, … ,</a:t>
            </a:r>
            <a:r>
              <a:rPr lang="en-US" altLang="zh-TW" sz="3200" i="1">
                <a:solidFill>
                  <a:srgbClr val="FF0000"/>
                </a:solidFill>
                <a:ea typeface="標楷體" pitchFamily="65" charset="-120"/>
              </a:rPr>
              <a:t> A</a:t>
            </a:r>
            <a:r>
              <a:rPr lang="en-US" altLang="zh-TW" sz="3200" i="1" baseline="-25000">
                <a:solidFill>
                  <a:srgbClr val="FF0000"/>
                </a:solidFill>
                <a:ea typeface="標楷體" pitchFamily="65" charset="-120"/>
              </a:rPr>
              <a:t>k </a:t>
            </a:r>
            <a:r>
              <a:rPr lang="en-US" altLang="zh-TW" sz="2800" noProof="1">
                <a:ea typeface="標楷體" pitchFamily="65" charset="-120"/>
              </a:rPr>
              <a:t>(resp. </a:t>
            </a:r>
            <a:r>
              <a:rPr lang="en-US" altLang="zh-TW" sz="3200" i="1">
                <a:solidFill>
                  <a:srgbClr val="FF0000"/>
                </a:solidFill>
                <a:ea typeface="標楷體" pitchFamily="65" charset="-120"/>
              </a:rPr>
              <a:t>A</a:t>
            </a:r>
            <a:r>
              <a:rPr lang="en-US" altLang="zh-TW" sz="3200" i="1" baseline="-25000">
                <a:solidFill>
                  <a:srgbClr val="FF0000"/>
                </a:solidFill>
                <a:ea typeface="標楷體" pitchFamily="65" charset="-120"/>
              </a:rPr>
              <a:t>k</a:t>
            </a:r>
            <a:r>
              <a:rPr lang="en-US" altLang="zh-TW" sz="3200" baseline="-25000">
                <a:solidFill>
                  <a:srgbClr val="FF0000"/>
                </a:solidFill>
                <a:ea typeface="標楷體" pitchFamily="65" charset="-120"/>
              </a:rPr>
              <a:t>+1</a:t>
            </a:r>
            <a:r>
              <a:rPr lang="en-US" altLang="zh-TW" sz="3200">
                <a:solidFill>
                  <a:srgbClr val="FF0000"/>
                </a:solidFill>
                <a:ea typeface="標楷體" pitchFamily="65" charset="-120"/>
              </a:rPr>
              <a:t>, </a:t>
            </a:r>
            <a:r>
              <a:rPr lang="en-US" altLang="zh-TW" sz="3200" i="1">
                <a:solidFill>
                  <a:srgbClr val="FF0000"/>
                </a:solidFill>
                <a:ea typeface="標楷體" pitchFamily="65" charset="-120"/>
              </a:rPr>
              <a:t>A</a:t>
            </a:r>
            <a:r>
              <a:rPr lang="en-US" altLang="zh-TW" sz="3200" i="1" baseline="-25000">
                <a:solidFill>
                  <a:srgbClr val="FF0000"/>
                </a:solidFill>
                <a:ea typeface="標楷體" pitchFamily="65" charset="-120"/>
              </a:rPr>
              <a:t>k</a:t>
            </a:r>
            <a:r>
              <a:rPr lang="en-US" altLang="zh-TW" sz="3200" baseline="-25000">
                <a:solidFill>
                  <a:srgbClr val="FF0000"/>
                </a:solidFill>
                <a:ea typeface="標楷體" pitchFamily="65" charset="-120"/>
              </a:rPr>
              <a:t>+2</a:t>
            </a:r>
            <a:r>
              <a:rPr lang="en-US" altLang="zh-TW" sz="3200">
                <a:solidFill>
                  <a:srgbClr val="FF0000"/>
                </a:solidFill>
                <a:ea typeface="標楷體" pitchFamily="65" charset="-120"/>
              </a:rPr>
              <a:t>, … ,</a:t>
            </a:r>
            <a:r>
              <a:rPr lang="en-US" altLang="zh-TW" sz="3200" i="1">
                <a:solidFill>
                  <a:srgbClr val="FF0000"/>
                </a:solidFill>
                <a:ea typeface="標楷體" pitchFamily="65" charset="-120"/>
              </a:rPr>
              <a:t> A</a:t>
            </a:r>
            <a:r>
              <a:rPr lang="en-US" altLang="zh-TW" sz="3200" i="1" baseline="-25000">
                <a:solidFill>
                  <a:srgbClr val="FF0000"/>
                </a:solidFill>
                <a:ea typeface="標楷體" pitchFamily="65" charset="-120"/>
              </a:rPr>
              <a:t>n</a:t>
            </a:r>
            <a:r>
              <a:rPr lang="en-US" altLang="zh-TW" sz="2800" noProof="1">
                <a:ea typeface="標楷體" pitchFamily="65" charset="-120"/>
              </a:rPr>
              <a:t>). </a:t>
            </a:r>
            <a:endParaRPr lang="en-US" altLang="zh-TW" sz="280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5949">
                                            <p:txEl>
                                              <p:pRg st="0" end="0"/>
                                            </p:txEl>
                                          </p:spTgt>
                                        </p:tgtEl>
                                        <p:attrNameLst>
                                          <p:attrName>style.visibility</p:attrName>
                                        </p:attrNameLst>
                                      </p:cBhvr>
                                      <p:to>
                                        <p:strVal val="visible"/>
                                      </p:to>
                                    </p:set>
                                    <p:animEffect transition="in" filter="wipe(left)">
                                      <p:cBhvr>
                                        <p:cTn id="7" dur="500"/>
                                        <p:tgtEl>
                                          <p:spTgt spid="9359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5950">
                                            <p:txEl>
                                              <p:pRg st="0" end="0"/>
                                            </p:txEl>
                                          </p:spTgt>
                                        </p:tgtEl>
                                        <p:attrNameLst>
                                          <p:attrName>style.visibility</p:attrName>
                                        </p:attrNameLst>
                                      </p:cBhvr>
                                      <p:to>
                                        <p:strVal val="visible"/>
                                      </p:to>
                                    </p:set>
                                    <p:animEffect transition="in" filter="wipe(left)">
                                      <p:cBhvr>
                                        <p:cTn id="12" dur="500"/>
                                        <p:tgtEl>
                                          <p:spTgt spid="93595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5953">
                                            <p:txEl>
                                              <p:pRg st="0" end="0"/>
                                            </p:txEl>
                                          </p:spTgt>
                                        </p:tgtEl>
                                        <p:attrNameLst>
                                          <p:attrName>style.visibility</p:attrName>
                                        </p:attrNameLst>
                                      </p:cBhvr>
                                      <p:to>
                                        <p:strVal val="visible"/>
                                      </p:to>
                                    </p:set>
                                    <p:animEffect transition="in" filter="wipe(left)">
                                      <p:cBhvr>
                                        <p:cTn id="17" dur="500"/>
                                        <p:tgtEl>
                                          <p:spTgt spid="9359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49" grpId="0" build="p" autoUpdateAnimBg="0"/>
      <p:bldP spid="935950" grpId="0" build="p" autoUpdateAnimBg="0"/>
      <p:bldP spid="93595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548680"/>
            <a:ext cx="8712968" cy="6048672"/>
          </a:xfrm>
        </p:spPr>
        <p:txBody>
          <a:bodyPr/>
          <a:lstStyle/>
          <a:p>
            <a:pPr marL="236538" indent="-236538"/>
            <a:r>
              <a:rPr lang="en-US" sz="2800" dirty="0" smtClean="0"/>
              <a:t>Suppose </a:t>
            </a:r>
            <a:r>
              <a:rPr lang="en-US" altLang="zh-TW" sz="2800" b="1" i="1" dirty="0" smtClean="0">
                <a:solidFill>
                  <a:srgbClr val="2B21FD"/>
                </a:solidFill>
                <a:ea typeface="標楷體" pitchFamily="65" charset="-120"/>
              </a:rPr>
              <a:t>T</a:t>
            </a:r>
            <a:r>
              <a:rPr lang="en-US" sz="2800" dirty="0" smtClean="0"/>
              <a:t> is the best multiplication tree for calculating </a:t>
            </a:r>
            <a:r>
              <a:rPr lang="en-US" altLang="zh-TW" sz="2800" b="1" i="1" dirty="0" smtClean="0">
                <a:solidFill>
                  <a:srgbClr val="2B21FD"/>
                </a:solidFill>
                <a:ea typeface="標楷體" pitchFamily="65" charset="-120"/>
              </a:rPr>
              <a:t>A</a:t>
            </a:r>
            <a:r>
              <a:rPr lang="en-US" altLang="zh-TW" sz="2800" b="1" baseline="-25000" dirty="0" smtClean="0">
                <a:solidFill>
                  <a:srgbClr val="2B21FD"/>
                </a:solidFill>
                <a:ea typeface="標楷體" pitchFamily="65" charset="-120"/>
              </a:rPr>
              <a:t>1</a:t>
            </a:r>
            <a:r>
              <a:rPr lang="en-US" altLang="zh-TW" sz="2800" b="1" dirty="0" smtClean="0">
                <a:solidFill>
                  <a:srgbClr val="2B21FD"/>
                </a:solidFill>
                <a:ea typeface="標楷體" pitchFamily="65" charset="-120"/>
                <a:sym typeface="Symbol" pitchFamily="18" charset="2"/>
              </a:rPr>
              <a:t></a:t>
            </a:r>
            <a:r>
              <a:rPr lang="en-US" altLang="zh-TW" sz="2800" b="1" i="1" dirty="0" smtClean="0">
                <a:solidFill>
                  <a:srgbClr val="2B21FD"/>
                </a:solidFill>
                <a:ea typeface="標楷體" pitchFamily="65" charset="-120"/>
              </a:rPr>
              <a:t>A</a:t>
            </a:r>
            <a:r>
              <a:rPr lang="en-US" altLang="zh-TW" sz="2800" b="1" baseline="-25000" dirty="0" smtClean="0">
                <a:solidFill>
                  <a:srgbClr val="2B21FD"/>
                </a:solidFill>
                <a:ea typeface="標楷體" pitchFamily="65" charset="-120"/>
              </a:rPr>
              <a:t>2</a:t>
            </a:r>
            <a:r>
              <a:rPr lang="en-US" altLang="zh-TW" sz="2800" b="1" dirty="0" smtClean="0">
                <a:solidFill>
                  <a:srgbClr val="2B21FD"/>
                </a:solidFill>
                <a:ea typeface="標楷體" pitchFamily="65" charset="-120"/>
                <a:sym typeface="Symbol" pitchFamily="18" charset="2"/>
              </a:rPr>
              <a:t></a:t>
            </a:r>
            <a:r>
              <a:rPr lang="en-US" altLang="zh-TW" sz="2800" b="1" dirty="0" smtClean="0">
                <a:solidFill>
                  <a:srgbClr val="2B21FD"/>
                </a:solidFill>
                <a:ea typeface="標楷體" pitchFamily="65" charset="-120"/>
              </a:rPr>
              <a:t> …. </a:t>
            </a:r>
            <a:r>
              <a:rPr lang="en-US" altLang="zh-TW" sz="2800" b="1" dirty="0" smtClean="0">
                <a:solidFill>
                  <a:srgbClr val="2B21FD"/>
                </a:solidFill>
                <a:ea typeface="標楷體" pitchFamily="65" charset="-120"/>
                <a:sym typeface="Symbol" pitchFamily="18" charset="2"/>
              </a:rPr>
              <a:t></a:t>
            </a:r>
            <a:r>
              <a:rPr lang="en-US" altLang="zh-TW" sz="2800" b="1" i="1" dirty="0" smtClean="0">
                <a:solidFill>
                  <a:srgbClr val="2B21FD"/>
                </a:solidFill>
                <a:ea typeface="標楷體" pitchFamily="65" charset="-120"/>
              </a:rPr>
              <a:t>A</a:t>
            </a:r>
            <a:r>
              <a:rPr lang="en-US" altLang="zh-TW" sz="2800" b="1" i="1" baseline="-25000" dirty="0" smtClean="0">
                <a:solidFill>
                  <a:srgbClr val="2B21FD"/>
                </a:solidFill>
                <a:ea typeface="標楷體" pitchFamily="65" charset="-120"/>
              </a:rPr>
              <a:t>n</a:t>
            </a:r>
            <a:r>
              <a:rPr lang="en-US" altLang="zh-TW" sz="2800" dirty="0" smtClean="0">
                <a:ea typeface="標楷體" pitchFamily="65" charset="-120"/>
              </a:rPr>
              <a:t> </a:t>
            </a:r>
            <a:r>
              <a:rPr lang="en-US" sz="2800" dirty="0" smtClean="0"/>
              <a:t>and suppose the root node of </a:t>
            </a:r>
            <a:r>
              <a:rPr lang="en-US" altLang="zh-TW" sz="2800" b="1" i="1" dirty="0" smtClean="0">
                <a:solidFill>
                  <a:srgbClr val="2B21FD"/>
                </a:solidFill>
                <a:ea typeface="標楷體" pitchFamily="65" charset="-120"/>
              </a:rPr>
              <a:t>T</a:t>
            </a:r>
            <a:r>
              <a:rPr lang="en-US" sz="2800" dirty="0" smtClean="0"/>
              <a:t> is numbered </a:t>
            </a:r>
            <a:r>
              <a:rPr lang="en-US" altLang="zh-TW" sz="2800" b="1" i="1" dirty="0" smtClean="0">
                <a:solidFill>
                  <a:srgbClr val="2B21FD"/>
                </a:solidFill>
                <a:ea typeface="標楷體" pitchFamily="65" charset="-120"/>
              </a:rPr>
              <a:t>k</a:t>
            </a:r>
            <a:r>
              <a:rPr lang="en-US" sz="2800" dirty="0" smtClean="0"/>
              <a:t> (that is, the last multiplication of the best solution is the </a:t>
            </a:r>
            <a:r>
              <a:rPr lang="en-US" altLang="zh-TW" sz="2800" b="1" i="1" dirty="0" smtClean="0">
                <a:solidFill>
                  <a:srgbClr val="2B21FD"/>
                </a:solidFill>
                <a:ea typeface="標楷體" pitchFamily="65" charset="-120"/>
              </a:rPr>
              <a:t>k </a:t>
            </a:r>
            <a:r>
              <a:rPr lang="en-US" sz="2800" dirty="0" err="1" smtClean="0"/>
              <a:t>th</a:t>
            </a:r>
            <a:r>
              <a:rPr lang="en-US" sz="2800" dirty="0" smtClean="0"/>
              <a:t> multiplication of the input sequence) , and suppose that the two left and right </a:t>
            </a:r>
            <a:r>
              <a:rPr lang="en-US" sz="2800" dirty="0" err="1" smtClean="0"/>
              <a:t>subtrees</a:t>
            </a:r>
            <a:r>
              <a:rPr lang="en-US" sz="2800" dirty="0" smtClean="0"/>
              <a:t> of the root are  </a:t>
            </a:r>
            <a:r>
              <a:rPr lang="en-US" altLang="zh-TW" sz="2800" b="1" i="1" dirty="0" smtClean="0">
                <a:solidFill>
                  <a:srgbClr val="2B21FD"/>
                </a:solidFill>
                <a:ea typeface="標楷體" pitchFamily="65" charset="-120"/>
              </a:rPr>
              <a:t>T</a:t>
            </a:r>
            <a:r>
              <a:rPr lang="en-US" altLang="zh-TW" sz="2800" b="1" baseline="-25000" dirty="0" smtClean="0">
                <a:solidFill>
                  <a:srgbClr val="2B21FD"/>
                </a:solidFill>
                <a:ea typeface="標楷體" pitchFamily="65" charset="-120"/>
              </a:rPr>
              <a:t>1 </a:t>
            </a:r>
            <a:r>
              <a:rPr lang="en-US" altLang="zh-TW" sz="2800" dirty="0" smtClean="0">
                <a:ea typeface="標楷體" pitchFamily="65" charset="-120"/>
              </a:rPr>
              <a:t>and</a:t>
            </a:r>
            <a:r>
              <a:rPr lang="zh-TW" altLang="en-US" sz="2800" dirty="0" smtClean="0">
                <a:ea typeface="標楷體" pitchFamily="65" charset="-120"/>
              </a:rPr>
              <a:t> </a:t>
            </a:r>
            <a:r>
              <a:rPr lang="en-US" altLang="zh-TW" sz="2800" b="1" i="1" dirty="0" smtClean="0">
                <a:solidFill>
                  <a:srgbClr val="2B21FD"/>
                </a:solidFill>
                <a:ea typeface="標楷體" pitchFamily="65" charset="-120"/>
              </a:rPr>
              <a:t>T</a:t>
            </a:r>
            <a:r>
              <a:rPr lang="en-US" altLang="zh-TW" sz="2800" b="1" baseline="-25000" dirty="0" smtClean="0">
                <a:solidFill>
                  <a:srgbClr val="2B21FD"/>
                </a:solidFill>
                <a:ea typeface="標楷體" pitchFamily="65" charset="-120"/>
              </a:rPr>
              <a:t>2</a:t>
            </a:r>
            <a:r>
              <a:rPr lang="en-US" altLang="zh-TW" sz="2800" dirty="0" smtClean="0">
                <a:ea typeface="標楷體" pitchFamily="65" charset="-120"/>
              </a:rPr>
              <a:t> </a:t>
            </a:r>
            <a:r>
              <a:rPr lang="en-US" sz="2800" dirty="0" smtClean="0"/>
              <a:t>, respectively.</a:t>
            </a:r>
          </a:p>
          <a:p>
            <a:pPr marL="236538" indent="-236538"/>
            <a:r>
              <a:rPr lang="en-US" sz="2800" dirty="0" smtClean="0"/>
              <a:t>Then it is easy to prove by the contradictory method that </a:t>
            </a:r>
            <a:r>
              <a:rPr lang="en-US" altLang="zh-TW" sz="2800" b="1" i="1" dirty="0" smtClean="0">
                <a:solidFill>
                  <a:srgbClr val="2B21FD"/>
                </a:solidFill>
                <a:ea typeface="標楷體" pitchFamily="65" charset="-120"/>
              </a:rPr>
              <a:t>T</a:t>
            </a:r>
            <a:r>
              <a:rPr lang="en-US" altLang="zh-TW" sz="2800" b="1" baseline="-25000" dirty="0" smtClean="0">
                <a:solidFill>
                  <a:srgbClr val="2B21FD"/>
                </a:solidFill>
                <a:ea typeface="標楷體" pitchFamily="65" charset="-120"/>
              </a:rPr>
              <a:t>1</a:t>
            </a:r>
            <a:r>
              <a:rPr lang="en-US" sz="2800" dirty="0" smtClean="0"/>
              <a:t> and </a:t>
            </a:r>
            <a:r>
              <a:rPr lang="en-US" altLang="zh-TW" sz="2800" b="1" i="1" dirty="0" smtClean="0">
                <a:solidFill>
                  <a:srgbClr val="2B21FD"/>
                </a:solidFill>
                <a:ea typeface="標楷體" pitchFamily="65" charset="-120"/>
              </a:rPr>
              <a:t>T</a:t>
            </a:r>
            <a:r>
              <a:rPr lang="en-US" altLang="zh-TW" sz="2800" b="1" baseline="-25000" dirty="0" smtClean="0">
                <a:solidFill>
                  <a:srgbClr val="2B21FD"/>
                </a:solidFill>
                <a:ea typeface="標楷體" pitchFamily="65" charset="-120"/>
              </a:rPr>
              <a:t>2</a:t>
            </a:r>
            <a:r>
              <a:rPr lang="en-US" sz="2800" dirty="0" smtClean="0"/>
              <a:t> are respectively the best multiplication tree for calculating </a:t>
            </a:r>
            <a:r>
              <a:rPr lang="en-US" altLang="zh-TW" sz="2800" b="1" i="1" dirty="0" smtClean="0">
                <a:solidFill>
                  <a:srgbClr val="2B21FD"/>
                </a:solidFill>
                <a:ea typeface="標楷體" pitchFamily="65" charset="-120"/>
              </a:rPr>
              <a:t>A</a:t>
            </a:r>
            <a:r>
              <a:rPr lang="en-US" altLang="zh-TW" sz="2800" b="1" baseline="-25000" dirty="0" smtClean="0">
                <a:solidFill>
                  <a:srgbClr val="2B21FD"/>
                </a:solidFill>
                <a:ea typeface="標楷體" pitchFamily="65" charset="-120"/>
              </a:rPr>
              <a:t>1</a:t>
            </a:r>
            <a:r>
              <a:rPr lang="en-US" altLang="zh-TW" sz="2800" b="1" dirty="0" smtClean="0">
                <a:solidFill>
                  <a:srgbClr val="2B21FD"/>
                </a:solidFill>
                <a:ea typeface="標楷體" pitchFamily="65" charset="-120"/>
                <a:sym typeface="Symbol" pitchFamily="18" charset="2"/>
              </a:rPr>
              <a:t></a:t>
            </a:r>
            <a:r>
              <a:rPr lang="en-US" altLang="zh-TW" sz="2800" b="1" i="1" dirty="0" smtClean="0">
                <a:solidFill>
                  <a:srgbClr val="2B21FD"/>
                </a:solidFill>
                <a:ea typeface="標楷體" pitchFamily="65" charset="-120"/>
              </a:rPr>
              <a:t>A</a:t>
            </a:r>
            <a:r>
              <a:rPr lang="en-US" altLang="zh-TW" sz="2800" b="1" baseline="-25000" dirty="0" smtClean="0">
                <a:solidFill>
                  <a:srgbClr val="2B21FD"/>
                </a:solidFill>
                <a:ea typeface="標楷體" pitchFamily="65" charset="-120"/>
              </a:rPr>
              <a:t>2</a:t>
            </a:r>
            <a:r>
              <a:rPr lang="en-US" altLang="zh-TW" sz="2800" b="1" dirty="0" smtClean="0">
                <a:solidFill>
                  <a:srgbClr val="2B21FD"/>
                </a:solidFill>
                <a:ea typeface="標楷體" pitchFamily="65" charset="-120"/>
                <a:sym typeface="Symbol" pitchFamily="18" charset="2"/>
              </a:rPr>
              <a:t></a:t>
            </a:r>
            <a:r>
              <a:rPr lang="en-US" altLang="zh-TW" sz="2800" b="1" dirty="0" smtClean="0">
                <a:solidFill>
                  <a:srgbClr val="2B21FD"/>
                </a:solidFill>
                <a:ea typeface="標楷體" pitchFamily="65" charset="-120"/>
              </a:rPr>
              <a:t> …. </a:t>
            </a:r>
            <a:r>
              <a:rPr lang="en-US" altLang="zh-TW" sz="2800" b="1" dirty="0" smtClean="0">
                <a:solidFill>
                  <a:srgbClr val="2B21FD"/>
                </a:solidFill>
                <a:ea typeface="標楷體" pitchFamily="65" charset="-120"/>
                <a:sym typeface="Symbol" pitchFamily="18" charset="2"/>
              </a:rPr>
              <a:t></a:t>
            </a:r>
            <a:r>
              <a:rPr lang="en-US" altLang="zh-TW" sz="2800" b="1" i="1" dirty="0" err="1" smtClean="0">
                <a:solidFill>
                  <a:srgbClr val="2B21FD"/>
                </a:solidFill>
                <a:ea typeface="標楷體" pitchFamily="65" charset="-120"/>
              </a:rPr>
              <a:t>A</a:t>
            </a:r>
            <a:r>
              <a:rPr lang="en-US" altLang="zh-TW" sz="2800" b="1" i="1" baseline="-25000" dirty="0" err="1" smtClean="0">
                <a:solidFill>
                  <a:srgbClr val="2B21FD"/>
                </a:solidFill>
                <a:ea typeface="標楷體" pitchFamily="65" charset="-120"/>
              </a:rPr>
              <a:t>k</a:t>
            </a:r>
            <a:r>
              <a:rPr lang="en-US" altLang="zh-TW" sz="2800" b="1" i="1" baseline="-25000" dirty="0" smtClean="0">
                <a:solidFill>
                  <a:srgbClr val="2B21FD"/>
                </a:solidFill>
                <a:ea typeface="標楷體" pitchFamily="65" charset="-120"/>
              </a:rPr>
              <a:t> </a:t>
            </a:r>
            <a:r>
              <a:rPr lang="en-US" altLang="zh-TW" sz="2800" dirty="0" smtClean="0">
                <a:ea typeface="標楷體" pitchFamily="65" charset="-120"/>
              </a:rPr>
              <a:t>and</a:t>
            </a:r>
            <a:r>
              <a:rPr lang="zh-TW" altLang="en-US" sz="2800" dirty="0" smtClean="0">
                <a:ea typeface="標楷體" pitchFamily="65" charset="-120"/>
              </a:rPr>
              <a:t> </a:t>
            </a:r>
            <a:r>
              <a:rPr lang="en-US" altLang="zh-TW" sz="2800" b="1" i="1" dirty="0" smtClean="0">
                <a:solidFill>
                  <a:srgbClr val="2B21FD"/>
                </a:solidFill>
                <a:ea typeface="標楷體" pitchFamily="65" charset="-120"/>
              </a:rPr>
              <a:t>A</a:t>
            </a:r>
            <a:r>
              <a:rPr lang="en-US" altLang="zh-TW" sz="2800" b="1" i="1" baseline="-25000" dirty="0" smtClean="0">
                <a:solidFill>
                  <a:srgbClr val="2B21FD"/>
                </a:solidFill>
                <a:ea typeface="標楷體" pitchFamily="65" charset="-120"/>
              </a:rPr>
              <a:t>k</a:t>
            </a:r>
            <a:r>
              <a:rPr lang="en-US" altLang="zh-TW" sz="2800" b="1" baseline="-25000" dirty="0" smtClean="0">
                <a:solidFill>
                  <a:srgbClr val="2B21FD"/>
                </a:solidFill>
                <a:ea typeface="標楷體" pitchFamily="65" charset="-120"/>
              </a:rPr>
              <a:t>+1</a:t>
            </a:r>
            <a:r>
              <a:rPr lang="en-US" altLang="zh-TW" sz="2800" b="1" dirty="0" smtClean="0">
                <a:solidFill>
                  <a:srgbClr val="2B21FD"/>
                </a:solidFill>
                <a:ea typeface="標楷體" pitchFamily="65" charset="-120"/>
                <a:sym typeface="Symbol" pitchFamily="18" charset="2"/>
              </a:rPr>
              <a:t></a:t>
            </a:r>
            <a:r>
              <a:rPr lang="en-US" altLang="zh-TW" sz="2800" b="1" i="1" dirty="0" smtClean="0">
                <a:solidFill>
                  <a:srgbClr val="2B21FD"/>
                </a:solidFill>
                <a:ea typeface="標楷體" pitchFamily="65" charset="-120"/>
              </a:rPr>
              <a:t>A</a:t>
            </a:r>
            <a:r>
              <a:rPr lang="en-US" altLang="zh-TW" sz="2800" b="1" i="1" baseline="-25000" dirty="0" smtClean="0">
                <a:solidFill>
                  <a:srgbClr val="2B21FD"/>
                </a:solidFill>
                <a:ea typeface="標楷體" pitchFamily="65" charset="-120"/>
              </a:rPr>
              <a:t>k</a:t>
            </a:r>
            <a:r>
              <a:rPr lang="en-US" altLang="zh-TW" sz="2800" b="1" baseline="-25000" dirty="0" smtClean="0">
                <a:solidFill>
                  <a:srgbClr val="2B21FD"/>
                </a:solidFill>
                <a:ea typeface="標楷體" pitchFamily="65" charset="-120"/>
              </a:rPr>
              <a:t>+2</a:t>
            </a:r>
            <a:r>
              <a:rPr lang="en-US" altLang="zh-TW" sz="2800" b="1" dirty="0" smtClean="0">
                <a:solidFill>
                  <a:srgbClr val="2B21FD"/>
                </a:solidFill>
                <a:ea typeface="標楷體" pitchFamily="65" charset="-120"/>
                <a:sym typeface="Symbol" pitchFamily="18" charset="2"/>
              </a:rPr>
              <a:t></a:t>
            </a:r>
            <a:r>
              <a:rPr lang="en-US" altLang="zh-TW" sz="2800" b="1" dirty="0" smtClean="0">
                <a:solidFill>
                  <a:srgbClr val="2B21FD"/>
                </a:solidFill>
                <a:ea typeface="標楷體" pitchFamily="65" charset="-120"/>
              </a:rPr>
              <a:t> …. </a:t>
            </a:r>
            <a:r>
              <a:rPr lang="en-US" altLang="zh-TW" sz="2800" b="1" dirty="0" smtClean="0">
                <a:solidFill>
                  <a:srgbClr val="2B21FD"/>
                </a:solidFill>
                <a:ea typeface="標楷體" pitchFamily="65" charset="-120"/>
                <a:sym typeface="Symbol" pitchFamily="18" charset="2"/>
              </a:rPr>
              <a:t></a:t>
            </a:r>
            <a:r>
              <a:rPr lang="en-US" altLang="zh-TW" sz="2800" b="1" i="1" dirty="0" smtClean="0">
                <a:solidFill>
                  <a:srgbClr val="2B21FD"/>
                </a:solidFill>
                <a:ea typeface="標楷體" pitchFamily="65" charset="-120"/>
              </a:rPr>
              <a:t>A</a:t>
            </a:r>
            <a:r>
              <a:rPr lang="en-US" altLang="zh-TW" sz="2800" b="1" i="1" baseline="-25000" dirty="0" smtClean="0">
                <a:solidFill>
                  <a:srgbClr val="2B21FD"/>
                </a:solidFill>
                <a:ea typeface="標楷體" pitchFamily="65" charset="-120"/>
              </a:rPr>
              <a:t>n </a:t>
            </a:r>
            <a:r>
              <a:rPr lang="en-US" sz="2800" dirty="0" smtClean="0"/>
              <a:t>.</a:t>
            </a:r>
          </a:p>
          <a:p>
            <a:pPr marL="236538" indent="-236538"/>
            <a:r>
              <a:rPr lang="en-US" sz="2800" dirty="0" smtClean="0"/>
              <a:t>The above observation can continue to be applied to the two subproblems until there is only one matrix remaining until the input matrix sequence of the subproblem remains.</a:t>
            </a:r>
            <a:endParaRPr lang="en-US" sz="2800" dirty="0"/>
          </a:p>
        </p:txBody>
      </p:sp>
      <p:sp>
        <p:nvSpPr>
          <p:cNvPr id="4" name="Footer Placeholder 3"/>
          <p:cNvSpPr>
            <a:spLocks noGrp="1"/>
          </p:cNvSpPr>
          <p:nvPr>
            <p:ph type="ftr" sz="quarter" idx="11"/>
          </p:nvPr>
        </p:nvSpPr>
        <p:spPr/>
        <p:txBody>
          <a:bodyPr/>
          <a:lstStyle/>
          <a:p>
            <a:r>
              <a:rPr lang="en-US" altLang="zh-TW" smtClean="0"/>
              <a:t>Dynamic Programming</a:t>
            </a:r>
            <a:endParaRPr lang="en-US" altLang="zh-TW"/>
          </a:p>
        </p:txBody>
      </p:sp>
      <p:sp>
        <p:nvSpPr>
          <p:cNvPr id="5" name="Slide Number Placeholder 4"/>
          <p:cNvSpPr>
            <a:spLocks noGrp="1"/>
          </p:cNvSpPr>
          <p:nvPr>
            <p:ph type="sldNum" sz="quarter" idx="12"/>
          </p:nvPr>
        </p:nvSpPr>
        <p:spPr/>
        <p:txBody>
          <a:bodyPr/>
          <a:lstStyle/>
          <a:p>
            <a:fld id="{D343B5FB-E82A-43E2-B9D8-CBB85485BC53}" type="slidenum">
              <a:rPr lang="en-US" altLang="zh-TW" smtClean="0"/>
              <a:pPr/>
              <a:t>16</a:t>
            </a:fld>
            <a:endParaRPr lang="en-US" altLang="zh-TW"/>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a:t>Dynamic Programming</a:t>
            </a:r>
          </a:p>
        </p:txBody>
      </p:sp>
      <p:sp>
        <p:nvSpPr>
          <p:cNvPr id="6" name="投影片編號版面配置區 5"/>
          <p:cNvSpPr>
            <a:spLocks noGrp="1"/>
          </p:cNvSpPr>
          <p:nvPr>
            <p:ph type="sldNum" sz="quarter" idx="12"/>
          </p:nvPr>
        </p:nvSpPr>
        <p:spPr/>
        <p:txBody>
          <a:bodyPr/>
          <a:lstStyle/>
          <a:p>
            <a:fld id="{4AAD6877-DC68-43C8-9AC4-8998A1147FE8}" type="slidenum">
              <a:rPr lang="en-US" altLang="zh-TW"/>
              <a:pPr/>
              <a:t>17</a:t>
            </a:fld>
            <a:endParaRPr lang="en-US" altLang="zh-TW"/>
          </a:p>
        </p:txBody>
      </p:sp>
      <p:sp>
        <p:nvSpPr>
          <p:cNvPr id="937986" name="Rectangle 2"/>
          <p:cNvSpPr>
            <a:spLocks noGrp="1" noChangeArrowheads="1"/>
          </p:cNvSpPr>
          <p:nvPr>
            <p:ph type="title"/>
          </p:nvPr>
        </p:nvSpPr>
        <p:spPr>
          <a:xfrm>
            <a:off x="609600" y="228600"/>
            <a:ext cx="7924800" cy="533400"/>
          </a:xfrm>
        </p:spPr>
        <p:txBody>
          <a:bodyPr/>
          <a:lstStyle/>
          <a:p>
            <a:pPr algn="ctr"/>
            <a:r>
              <a:rPr lang="en-US" sz="3600" b="1" dirty="0" smtClean="0"/>
              <a:t>Multiplication matrix (design 2)</a:t>
            </a:r>
            <a:endParaRPr lang="en-US" altLang="zh-TW" sz="2800" b="1" dirty="0">
              <a:ea typeface="標楷體" pitchFamily="65" charset="-120"/>
            </a:endParaRPr>
          </a:p>
        </p:txBody>
      </p:sp>
      <p:sp>
        <p:nvSpPr>
          <p:cNvPr id="937987" name="Text Box 3"/>
          <p:cNvSpPr txBox="1">
            <a:spLocks noChangeArrowheads="1"/>
          </p:cNvSpPr>
          <p:nvPr/>
        </p:nvSpPr>
        <p:spPr bwMode="auto">
          <a:xfrm>
            <a:off x="457200" y="755650"/>
            <a:ext cx="8448675" cy="3867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400050" indent="-400050" algn="l">
              <a:defRPr kumimoji="1" sz="2400">
                <a:solidFill>
                  <a:schemeClr val="tx1"/>
                </a:solidFill>
                <a:latin typeface="Times New Roman" pitchFamily="18" charset="0"/>
                <a:ea typeface="新細明體" pitchFamily="18" charset="-120"/>
              </a:defRPr>
            </a:lvl1pPr>
            <a:lvl2pPr marL="857250" indent="-342900" algn="l">
              <a:defRPr kumimoji="1" sz="2400">
                <a:solidFill>
                  <a:schemeClr val="tx1"/>
                </a:solidFill>
                <a:latin typeface="Times New Roman" pitchFamily="18" charset="0"/>
                <a:ea typeface="新細明體" pitchFamily="18" charset="-120"/>
              </a:defRPr>
            </a:lvl2pPr>
            <a:lvl3pPr marL="1028700" algn="l">
              <a:defRPr kumimoji="1" sz="2400">
                <a:solidFill>
                  <a:schemeClr val="tx1"/>
                </a:solidFill>
                <a:latin typeface="Times New Roman" pitchFamily="18" charset="0"/>
                <a:ea typeface="新細明體" pitchFamily="18" charset="-120"/>
              </a:defRPr>
            </a:lvl3pPr>
            <a:lvl4pPr algn="l">
              <a:defRPr kumimoji="1" sz="2400">
                <a:solidFill>
                  <a:schemeClr val="tx1"/>
                </a:solidFill>
                <a:latin typeface="Times New Roman" pitchFamily="18" charset="0"/>
                <a:ea typeface="新細明體" pitchFamily="18" charset="-120"/>
              </a:defRPr>
            </a:lvl4pPr>
            <a:lvl5pPr algn="l">
              <a:defRPr kumimoji="1" sz="2400">
                <a:solidFill>
                  <a:schemeClr val="tx1"/>
                </a:solidFill>
                <a:latin typeface="Times New Roman" pitchFamily="18" charset="0"/>
                <a:ea typeface="新細明體" pitchFamily="18" charset="-120"/>
              </a:defRPr>
            </a:lvl5pPr>
            <a:lvl6pPr fontAlgn="base">
              <a:spcBef>
                <a:spcPct val="0"/>
              </a:spcBef>
              <a:spcAft>
                <a:spcPct val="0"/>
              </a:spcAft>
              <a:defRPr kumimoji="1" sz="2400">
                <a:solidFill>
                  <a:schemeClr val="tx1"/>
                </a:solidFill>
                <a:latin typeface="Times New Roman" pitchFamily="18" charset="0"/>
                <a:ea typeface="新細明體" pitchFamily="18" charset="-120"/>
              </a:defRPr>
            </a:lvl6pPr>
            <a:lvl7pPr fontAlgn="base">
              <a:spcBef>
                <a:spcPct val="0"/>
              </a:spcBef>
              <a:spcAft>
                <a:spcPct val="0"/>
              </a:spcAft>
              <a:defRPr kumimoji="1" sz="2400">
                <a:solidFill>
                  <a:schemeClr val="tx1"/>
                </a:solidFill>
                <a:latin typeface="Times New Roman" pitchFamily="18" charset="0"/>
                <a:ea typeface="新細明體" pitchFamily="18" charset="-120"/>
              </a:defRPr>
            </a:lvl7pPr>
            <a:lvl8pPr fontAlgn="base">
              <a:spcBef>
                <a:spcPct val="0"/>
              </a:spcBef>
              <a:spcAft>
                <a:spcPct val="0"/>
              </a:spcAft>
              <a:defRPr kumimoji="1" sz="2400">
                <a:solidFill>
                  <a:schemeClr val="tx1"/>
                </a:solidFill>
                <a:latin typeface="Times New Roman" pitchFamily="18" charset="0"/>
                <a:ea typeface="新細明體" pitchFamily="18" charset="-120"/>
              </a:defRPr>
            </a:lvl8pPr>
            <a:lvl9pPr fontAlgn="base">
              <a:spcBef>
                <a:spcPct val="0"/>
              </a:spcBef>
              <a:spcAft>
                <a:spcPct val="0"/>
              </a:spcAft>
              <a:defRPr kumimoji="1" sz="2400">
                <a:solidFill>
                  <a:schemeClr val="tx1"/>
                </a:solidFill>
                <a:latin typeface="Times New Roman" pitchFamily="18" charset="0"/>
                <a:ea typeface="新細明體" pitchFamily="18" charset="-120"/>
              </a:defRPr>
            </a:lvl9pPr>
          </a:lstStyle>
          <a:p>
            <a:pPr>
              <a:lnSpc>
                <a:spcPct val="110000"/>
              </a:lnSpc>
              <a:spcBef>
                <a:spcPts val="600"/>
              </a:spcBef>
              <a:buClr>
                <a:schemeClr val="tx1"/>
              </a:buClr>
              <a:buFont typeface="Wingdings" pitchFamily="2" charset="2"/>
              <a:buChar char="l"/>
            </a:pPr>
            <a:r>
              <a:rPr lang="en-US" altLang="zh-TW" sz="2800" b="1">
                <a:ea typeface="標楷體" pitchFamily="65" charset="-120"/>
              </a:rPr>
              <a:t>Let </a:t>
            </a:r>
            <a:r>
              <a:rPr lang="en-US" altLang="zh-TW" sz="3200" b="1" i="1">
                <a:solidFill>
                  <a:srgbClr val="FF0000"/>
                </a:solidFill>
                <a:ea typeface="標楷體" pitchFamily="65" charset="-120"/>
              </a:rPr>
              <a:t>m</a:t>
            </a:r>
            <a:r>
              <a:rPr lang="en-US" altLang="zh-TW" sz="3200" b="1">
                <a:solidFill>
                  <a:srgbClr val="FF0000"/>
                </a:solidFill>
                <a:ea typeface="標楷體" pitchFamily="65" charset="-120"/>
              </a:rPr>
              <a:t>[</a:t>
            </a:r>
            <a:r>
              <a:rPr lang="en-US" altLang="zh-TW" sz="3200" b="1" i="1">
                <a:solidFill>
                  <a:srgbClr val="FF0000"/>
                </a:solidFill>
                <a:ea typeface="標楷體" pitchFamily="65" charset="-120"/>
              </a:rPr>
              <a:t>i</a:t>
            </a:r>
            <a:r>
              <a:rPr lang="en-US" altLang="zh-TW" sz="3200" b="1">
                <a:solidFill>
                  <a:srgbClr val="FF0000"/>
                </a:solidFill>
                <a:ea typeface="標楷體" pitchFamily="65" charset="-120"/>
              </a:rPr>
              <a:t>, </a:t>
            </a:r>
            <a:r>
              <a:rPr lang="en-US" altLang="zh-TW" sz="3200" b="1" i="1">
                <a:solidFill>
                  <a:srgbClr val="FF0000"/>
                </a:solidFill>
                <a:ea typeface="標楷體" pitchFamily="65" charset="-120"/>
              </a:rPr>
              <a:t>j</a:t>
            </a:r>
            <a:r>
              <a:rPr lang="en-US" altLang="zh-TW" sz="3200" b="1">
                <a:solidFill>
                  <a:srgbClr val="FF0000"/>
                </a:solidFill>
                <a:ea typeface="標楷體" pitchFamily="65" charset="-120"/>
              </a:rPr>
              <a:t>]</a:t>
            </a:r>
            <a:r>
              <a:rPr lang="en-US" altLang="zh-TW" sz="2800" b="1">
                <a:ea typeface="標楷體" pitchFamily="65" charset="-120"/>
              </a:rPr>
              <a:t> </a:t>
            </a:r>
            <a:r>
              <a:rPr lang="en-US" altLang="zh-TW" sz="2800" b="1" noProof="1">
                <a:ea typeface="標楷體" pitchFamily="65" charset="-120"/>
              </a:rPr>
              <a:t>be the minmum number of scalar multiplications needed to compute the product </a:t>
            </a:r>
            <a:r>
              <a:rPr lang="en-US" altLang="zh-TW" sz="3200" b="1" i="1">
                <a:solidFill>
                  <a:srgbClr val="FF0000"/>
                </a:solidFill>
                <a:ea typeface="標楷體" pitchFamily="65" charset="-120"/>
              </a:rPr>
              <a:t>A</a:t>
            </a:r>
            <a:r>
              <a:rPr lang="en-US" altLang="zh-TW" sz="3200" b="1" i="1" baseline="-25000">
                <a:solidFill>
                  <a:srgbClr val="FF0000"/>
                </a:solidFill>
                <a:ea typeface="標楷體" pitchFamily="65" charset="-120"/>
              </a:rPr>
              <a:t>i</a:t>
            </a:r>
            <a:r>
              <a:rPr lang="en-US" altLang="zh-TW" sz="3200" b="1">
                <a:solidFill>
                  <a:srgbClr val="FF0000"/>
                </a:solidFill>
                <a:ea typeface="標楷體" pitchFamily="65" charset="-120"/>
              </a:rPr>
              <a:t>…</a:t>
            </a:r>
            <a:r>
              <a:rPr lang="en-US" altLang="zh-TW" sz="3200" b="1" i="1">
                <a:solidFill>
                  <a:srgbClr val="FF0000"/>
                </a:solidFill>
                <a:ea typeface="標楷體" pitchFamily="65" charset="-120"/>
              </a:rPr>
              <a:t>A</a:t>
            </a:r>
            <a:r>
              <a:rPr lang="en-US" altLang="zh-TW" sz="3200" b="1" i="1" baseline="-25000">
                <a:solidFill>
                  <a:srgbClr val="FF0000"/>
                </a:solidFill>
                <a:ea typeface="標楷體" pitchFamily="65" charset="-120"/>
              </a:rPr>
              <a:t>j</a:t>
            </a:r>
            <a:r>
              <a:rPr lang="en-US" altLang="zh-TW" sz="2800" b="1" noProof="1">
                <a:ea typeface="標楷體" pitchFamily="65" charset="-120"/>
              </a:rPr>
              <a:t> , for </a:t>
            </a:r>
            <a:r>
              <a:rPr lang="en-US" altLang="zh-TW" sz="3200" b="1" noProof="1">
                <a:solidFill>
                  <a:srgbClr val="FF0000"/>
                </a:solidFill>
                <a:ea typeface="標楷體" pitchFamily="65" charset="-120"/>
              </a:rPr>
              <a:t>1</a:t>
            </a:r>
            <a:r>
              <a:rPr lang="en-US" altLang="zh-TW" sz="2800" b="1" noProof="1">
                <a:ea typeface="標楷體" pitchFamily="65" charset="-120"/>
              </a:rPr>
              <a:t> </a:t>
            </a:r>
            <a:r>
              <a:rPr lang="en-US" altLang="zh-TW" sz="2800" b="1" noProof="1">
                <a:ea typeface="標楷體" pitchFamily="65" charset="-120"/>
                <a:sym typeface="Symbol" pitchFamily="18" charset="2"/>
              </a:rPr>
              <a:t> </a:t>
            </a:r>
            <a:r>
              <a:rPr lang="en-US" altLang="zh-TW" sz="3200" b="1" i="1">
                <a:solidFill>
                  <a:srgbClr val="FF0000"/>
                </a:solidFill>
                <a:ea typeface="標楷體" pitchFamily="65" charset="-120"/>
              </a:rPr>
              <a:t>i</a:t>
            </a:r>
            <a:r>
              <a:rPr lang="en-US" altLang="zh-TW" sz="2800" b="1" noProof="1">
                <a:ea typeface="標楷體" pitchFamily="65" charset="-120"/>
                <a:sym typeface="Symbol" pitchFamily="18" charset="2"/>
              </a:rPr>
              <a:t>  </a:t>
            </a:r>
            <a:r>
              <a:rPr lang="en-US" altLang="zh-TW" sz="3200" b="1" i="1">
                <a:solidFill>
                  <a:srgbClr val="FF0000"/>
                </a:solidFill>
                <a:ea typeface="標楷體" pitchFamily="65" charset="-120"/>
              </a:rPr>
              <a:t>j </a:t>
            </a:r>
            <a:r>
              <a:rPr lang="en-US" altLang="zh-TW" sz="2800" b="1" noProof="1">
                <a:ea typeface="標楷體" pitchFamily="65" charset="-120"/>
                <a:sym typeface="Symbol" pitchFamily="18" charset="2"/>
              </a:rPr>
              <a:t> </a:t>
            </a:r>
            <a:r>
              <a:rPr lang="en-US" altLang="zh-TW" sz="3200" b="1" i="1">
                <a:solidFill>
                  <a:srgbClr val="FF0000"/>
                </a:solidFill>
                <a:ea typeface="標楷體" pitchFamily="65" charset="-120"/>
              </a:rPr>
              <a:t>n</a:t>
            </a:r>
            <a:r>
              <a:rPr lang="en-US" altLang="zh-TW" sz="2800" b="1" noProof="1">
                <a:ea typeface="標楷體" pitchFamily="65" charset="-120"/>
                <a:sym typeface="Symbol" pitchFamily="18" charset="2"/>
              </a:rPr>
              <a:t>.</a:t>
            </a:r>
            <a:endParaRPr lang="en-US" altLang="zh-TW" sz="2800" b="1">
              <a:ea typeface="標楷體" pitchFamily="65" charset="-120"/>
              <a:sym typeface="Symbol" pitchFamily="18" charset="2"/>
            </a:endParaRPr>
          </a:p>
          <a:p>
            <a:pPr>
              <a:lnSpc>
                <a:spcPct val="110000"/>
              </a:lnSpc>
              <a:spcBef>
                <a:spcPts val="600"/>
              </a:spcBef>
              <a:buClr>
                <a:schemeClr val="tx1"/>
              </a:buClr>
              <a:buFont typeface="Wingdings" pitchFamily="2" charset="2"/>
              <a:buChar char="l"/>
            </a:pPr>
            <a:r>
              <a:rPr lang="en-US" altLang="zh-TW" sz="2800" b="1">
                <a:ea typeface="標楷體" pitchFamily="65" charset="-120"/>
                <a:sym typeface="Symbol" pitchFamily="18" charset="2"/>
              </a:rPr>
              <a:t>If the optimal </a:t>
            </a:r>
            <a:r>
              <a:rPr lang="en-US" altLang="zh-TW" sz="2800" b="1">
                <a:ea typeface="標楷體" pitchFamily="65" charset="-120"/>
              </a:rPr>
              <a:t>solution splits the product </a:t>
            </a:r>
            <a:r>
              <a:rPr lang="en-US" altLang="zh-TW" sz="3200" b="1" i="1">
                <a:solidFill>
                  <a:srgbClr val="FF0000"/>
                </a:solidFill>
                <a:ea typeface="標楷體" pitchFamily="65" charset="-120"/>
              </a:rPr>
              <a:t>A</a:t>
            </a:r>
            <a:r>
              <a:rPr lang="en-US" altLang="zh-TW" sz="3200" b="1" i="1" baseline="-25000">
                <a:solidFill>
                  <a:srgbClr val="FF0000"/>
                </a:solidFill>
                <a:ea typeface="標楷體" pitchFamily="65" charset="-120"/>
              </a:rPr>
              <a:t>i</a:t>
            </a:r>
            <a:r>
              <a:rPr lang="en-US" altLang="zh-TW" sz="3200" b="1">
                <a:solidFill>
                  <a:srgbClr val="FF0000"/>
                </a:solidFill>
                <a:ea typeface="標楷體" pitchFamily="65" charset="-120"/>
              </a:rPr>
              <a:t>…</a:t>
            </a:r>
            <a:r>
              <a:rPr lang="en-US" altLang="zh-TW" sz="3200" b="1" i="1">
                <a:solidFill>
                  <a:srgbClr val="FF0000"/>
                </a:solidFill>
                <a:ea typeface="標楷體" pitchFamily="65" charset="-120"/>
              </a:rPr>
              <a:t>A</a:t>
            </a:r>
            <a:r>
              <a:rPr lang="en-US" altLang="zh-TW" sz="3200" b="1" i="1" baseline="-25000">
                <a:solidFill>
                  <a:srgbClr val="FF0000"/>
                </a:solidFill>
                <a:ea typeface="標楷體" pitchFamily="65" charset="-120"/>
              </a:rPr>
              <a:t>j</a:t>
            </a:r>
            <a:r>
              <a:rPr lang="en-US" altLang="zh-TW" sz="2800" b="1" noProof="1">
                <a:ea typeface="標楷體" pitchFamily="65" charset="-120"/>
              </a:rPr>
              <a:t> </a:t>
            </a:r>
            <a:r>
              <a:rPr lang="en-US" altLang="zh-TW" sz="3200" b="1" noProof="1">
                <a:solidFill>
                  <a:srgbClr val="FF0000"/>
                </a:solidFill>
                <a:ea typeface="標楷體" pitchFamily="65" charset="-120"/>
              </a:rPr>
              <a:t>= (</a:t>
            </a:r>
            <a:r>
              <a:rPr lang="en-US" altLang="zh-TW" sz="3200" b="1" i="1">
                <a:solidFill>
                  <a:srgbClr val="FF0000"/>
                </a:solidFill>
                <a:ea typeface="標楷體" pitchFamily="65" charset="-120"/>
              </a:rPr>
              <a:t>A</a:t>
            </a:r>
            <a:r>
              <a:rPr lang="en-US" altLang="zh-TW" sz="3200" b="1" i="1" baseline="-25000">
                <a:solidFill>
                  <a:srgbClr val="FF0000"/>
                </a:solidFill>
                <a:ea typeface="標楷體" pitchFamily="65" charset="-120"/>
              </a:rPr>
              <a:t>i</a:t>
            </a:r>
            <a:r>
              <a:rPr lang="en-US" altLang="zh-TW" sz="3200" b="1">
                <a:solidFill>
                  <a:srgbClr val="FF0000"/>
                </a:solidFill>
                <a:ea typeface="標楷體" pitchFamily="65" charset="-120"/>
              </a:rPr>
              <a:t>…</a:t>
            </a:r>
            <a:r>
              <a:rPr lang="en-US" altLang="zh-TW" sz="3200" b="1" i="1">
                <a:solidFill>
                  <a:srgbClr val="FF0000"/>
                </a:solidFill>
                <a:ea typeface="標楷體" pitchFamily="65" charset="-120"/>
              </a:rPr>
              <a:t>A</a:t>
            </a:r>
            <a:r>
              <a:rPr lang="en-US" altLang="zh-TW" sz="3200" b="1" i="1" baseline="-25000">
                <a:solidFill>
                  <a:srgbClr val="FF0000"/>
                </a:solidFill>
                <a:ea typeface="標楷體" pitchFamily="65" charset="-120"/>
              </a:rPr>
              <a:t>k</a:t>
            </a:r>
            <a:r>
              <a:rPr lang="en-US" altLang="zh-TW" sz="3200" b="1" noProof="1">
                <a:solidFill>
                  <a:srgbClr val="FF0000"/>
                </a:solidFill>
                <a:ea typeface="標楷體" pitchFamily="65" charset="-120"/>
              </a:rPr>
              <a:t>)</a:t>
            </a:r>
            <a:r>
              <a:rPr lang="en-US" altLang="zh-TW" sz="3200" b="1">
                <a:solidFill>
                  <a:srgbClr val="FF0000"/>
                </a:solidFill>
                <a:ea typeface="標楷體" pitchFamily="65" charset="-120"/>
                <a:sym typeface="Symbol" pitchFamily="18" charset="2"/>
              </a:rPr>
              <a:t></a:t>
            </a:r>
            <a:r>
              <a:rPr lang="en-US" altLang="zh-TW" sz="3200" b="1" noProof="1">
                <a:solidFill>
                  <a:srgbClr val="FF0000"/>
                </a:solidFill>
                <a:ea typeface="標楷體" pitchFamily="65" charset="-120"/>
              </a:rPr>
              <a:t>(</a:t>
            </a:r>
            <a:r>
              <a:rPr lang="en-US" altLang="zh-TW" sz="3200" b="1" i="1">
                <a:solidFill>
                  <a:srgbClr val="FF0000"/>
                </a:solidFill>
                <a:ea typeface="標楷體" pitchFamily="65" charset="-120"/>
              </a:rPr>
              <a:t>A</a:t>
            </a:r>
            <a:r>
              <a:rPr lang="en-US" altLang="zh-TW" sz="3200" b="1" i="1" baseline="-25000">
                <a:solidFill>
                  <a:srgbClr val="FF0000"/>
                </a:solidFill>
                <a:ea typeface="標楷體" pitchFamily="65" charset="-120"/>
              </a:rPr>
              <a:t>k</a:t>
            </a:r>
            <a:r>
              <a:rPr lang="en-US" altLang="zh-TW" sz="3200" b="1" baseline="-25000">
                <a:solidFill>
                  <a:srgbClr val="FF0000"/>
                </a:solidFill>
                <a:ea typeface="標楷體" pitchFamily="65" charset="-120"/>
              </a:rPr>
              <a:t>+1</a:t>
            </a:r>
            <a:r>
              <a:rPr lang="en-US" altLang="zh-TW" sz="3200" b="1">
                <a:solidFill>
                  <a:srgbClr val="FF0000"/>
                </a:solidFill>
                <a:ea typeface="標楷體" pitchFamily="65" charset="-120"/>
              </a:rPr>
              <a:t>…</a:t>
            </a:r>
            <a:r>
              <a:rPr lang="en-US" altLang="zh-TW" sz="3200" b="1" i="1">
                <a:solidFill>
                  <a:srgbClr val="FF0000"/>
                </a:solidFill>
                <a:ea typeface="標楷體" pitchFamily="65" charset="-120"/>
              </a:rPr>
              <a:t>A</a:t>
            </a:r>
            <a:r>
              <a:rPr lang="en-US" altLang="zh-TW" sz="3200" b="1" i="1" baseline="-25000">
                <a:solidFill>
                  <a:srgbClr val="FF0000"/>
                </a:solidFill>
                <a:ea typeface="標楷體" pitchFamily="65" charset="-120"/>
              </a:rPr>
              <a:t>j</a:t>
            </a:r>
            <a:r>
              <a:rPr lang="en-US" altLang="zh-TW" sz="3200" b="1" noProof="1">
                <a:solidFill>
                  <a:srgbClr val="FF0000"/>
                </a:solidFill>
                <a:ea typeface="標楷體" pitchFamily="65" charset="-120"/>
              </a:rPr>
              <a:t>)</a:t>
            </a:r>
            <a:r>
              <a:rPr lang="en-US" altLang="zh-TW" sz="2800" b="1" noProof="1">
                <a:ea typeface="標楷體" pitchFamily="65" charset="-120"/>
              </a:rPr>
              <a:t>, for some </a:t>
            </a:r>
            <a:r>
              <a:rPr lang="en-US" altLang="zh-TW" sz="3200" b="1" i="1">
                <a:solidFill>
                  <a:srgbClr val="FF0000"/>
                </a:solidFill>
                <a:ea typeface="標楷體" pitchFamily="65" charset="-120"/>
              </a:rPr>
              <a:t>k</a:t>
            </a:r>
            <a:r>
              <a:rPr lang="en-US" altLang="zh-TW" sz="2800" b="1" noProof="1">
                <a:ea typeface="標楷體" pitchFamily="65" charset="-120"/>
              </a:rPr>
              <a:t>, </a:t>
            </a:r>
            <a:r>
              <a:rPr lang="en-US" altLang="zh-TW" sz="3200" b="1" i="1">
                <a:solidFill>
                  <a:srgbClr val="FF0000"/>
                </a:solidFill>
                <a:ea typeface="標楷體" pitchFamily="65" charset="-120"/>
              </a:rPr>
              <a:t>i</a:t>
            </a:r>
            <a:r>
              <a:rPr lang="en-US" altLang="zh-TW" sz="2800" b="1" noProof="1">
                <a:ea typeface="標楷體" pitchFamily="65" charset="-120"/>
                <a:sym typeface="Symbol" pitchFamily="18" charset="2"/>
              </a:rPr>
              <a:t>  </a:t>
            </a:r>
            <a:r>
              <a:rPr lang="en-US" altLang="zh-TW" sz="3200" b="1" i="1">
                <a:solidFill>
                  <a:srgbClr val="FF0000"/>
                </a:solidFill>
                <a:ea typeface="標楷體" pitchFamily="65" charset="-120"/>
              </a:rPr>
              <a:t>k </a:t>
            </a:r>
            <a:r>
              <a:rPr lang="en-US" altLang="zh-TW" sz="2800" b="1" noProof="1">
                <a:ea typeface="標楷體" pitchFamily="65" charset="-120"/>
                <a:sym typeface="Symbol" pitchFamily="18" charset="2"/>
              </a:rPr>
              <a:t>&lt; </a:t>
            </a:r>
            <a:r>
              <a:rPr lang="en-US" altLang="zh-TW" sz="3200" b="1" i="1">
                <a:solidFill>
                  <a:srgbClr val="FF0000"/>
                </a:solidFill>
                <a:ea typeface="標楷體" pitchFamily="65" charset="-120"/>
              </a:rPr>
              <a:t>j</a:t>
            </a:r>
            <a:r>
              <a:rPr lang="en-US" altLang="zh-TW" sz="2800" b="1" noProof="1">
                <a:ea typeface="標楷體" pitchFamily="65" charset="-120"/>
              </a:rPr>
              <a:t>, then</a:t>
            </a:r>
          </a:p>
          <a:p>
            <a:pPr>
              <a:lnSpc>
                <a:spcPct val="110000"/>
              </a:lnSpc>
              <a:spcBef>
                <a:spcPts val="600"/>
              </a:spcBef>
              <a:buClr>
                <a:schemeClr val="tx1"/>
              </a:buClr>
              <a:buFont typeface="Monotype Sorts" pitchFamily="2" charset="2"/>
              <a:buNone/>
            </a:pPr>
            <a:r>
              <a:rPr lang="en-US" altLang="zh-TW" sz="2800" b="1">
                <a:ea typeface="標楷體" pitchFamily="65" charset="-120"/>
              </a:rPr>
              <a:t>	 </a:t>
            </a:r>
            <a:r>
              <a:rPr lang="en-US" altLang="zh-TW" sz="3200" b="1" i="1">
                <a:solidFill>
                  <a:srgbClr val="FF0000"/>
                </a:solidFill>
                <a:ea typeface="標楷體" pitchFamily="65" charset="-120"/>
              </a:rPr>
              <a:t>m</a:t>
            </a:r>
            <a:r>
              <a:rPr lang="en-US" altLang="zh-TW" sz="3200" b="1">
                <a:solidFill>
                  <a:srgbClr val="FF0000"/>
                </a:solidFill>
                <a:ea typeface="標楷體" pitchFamily="65" charset="-120"/>
              </a:rPr>
              <a:t>[</a:t>
            </a:r>
            <a:r>
              <a:rPr lang="en-US" altLang="zh-TW" sz="3200" b="1" i="1">
                <a:solidFill>
                  <a:srgbClr val="FF0000"/>
                </a:solidFill>
                <a:ea typeface="標楷體" pitchFamily="65" charset="-120"/>
              </a:rPr>
              <a:t>i</a:t>
            </a:r>
            <a:r>
              <a:rPr lang="en-US" altLang="zh-TW" sz="3200" b="1">
                <a:solidFill>
                  <a:srgbClr val="FF0000"/>
                </a:solidFill>
                <a:ea typeface="標楷體" pitchFamily="65" charset="-120"/>
              </a:rPr>
              <a:t>, </a:t>
            </a:r>
            <a:r>
              <a:rPr lang="en-US" altLang="zh-TW" sz="3200" b="1" i="1">
                <a:solidFill>
                  <a:srgbClr val="FF0000"/>
                </a:solidFill>
                <a:ea typeface="標楷體" pitchFamily="65" charset="-120"/>
              </a:rPr>
              <a:t>j</a:t>
            </a:r>
            <a:r>
              <a:rPr lang="en-US" altLang="zh-TW" sz="3200" b="1">
                <a:solidFill>
                  <a:srgbClr val="FF0000"/>
                </a:solidFill>
                <a:ea typeface="標楷體" pitchFamily="65" charset="-120"/>
              </a:rPr>
              <a:t>] = </a:t>
            </a:r>
            <a:r>
              <a:rPr lang="en-US" altLang="zh-TW" sz="3200" b="1" i="1">
                <a:solidFill>
                  <a:srgbClr val="FF0000"/>
                </a:solidFill>
                <a:ea typeface="標楷體" pitchFamily="65" charset="-120"/>
              </a:rPr>
              <a:t>m</a:t>
            </a:r>
            <a:r>
              <a:rPr lang="en-US" altLang="zh-TW" sz="3200" b="1">
                <a:solidFill>
                  <a:srgbClr val="FF0000"/>
                </a:solidFill>
                <a:ea typeface="標楷體" pitchFamily="65" charset="-120"/>
              </a:rPr>
              <a:t>[</a:t>
            </a:r>
            <a:r>
              <a:rPr lang="en-US" altLang="zh-TW" sz="3200" b="1" i="1">
                <a:solidFill>
                  <a:srgbClr val="FF0000"/>
                </a:solidFill>
                <a:ea typeface="標楷體" pitchFamily="65" charset="-120"/>
              </a:rPr>
              <a:t>i</a:t>
            </a:r>
            <a:r>
              <a:rPr lang="en-US" altLang="zh-TW" sz="3200" b="1">
                <a:solidFill>
                  <a:srgbClr val="FF0000"/>
                </a:solidFill>
                <a:ea typeface="標楷體" pitchFamily="65" charset="-120"/>
              </a:rPr>
              <a:t>, </a:t>
            </a:r>
            <a:r>
              <a:rPr lang="en-US" altLang="zh-TW" sz="3200" b="1" i="1">
                <a:solidFill>
                  <a:srgbClr val="FF0000"/>
                </a:solidFill>
                <a:ea typeface="標楷體" pitchFamily="65" charset="-120"/>
              </a:rPr>
              <a:t>k</a:t>
            </a:r>
            <a:r>
              <a:rPr lang="en-US" altLang="zh-TW" sz="3200" b="1">
                <a:solidFill>
                  <a:srgbClr val="FF0000"/>
                </a:solidFill>
                <a:ea typeface="標楷體" pitchFamily="65" charset="-120"/>
              </a:rPr>
              <a:t>] + </a:t>
            </a:r>
            <a:r>
              <a:rPr lang="en-US" altLang="zh-TW" sz="3200" b="1" i="1">
                <a:solidFill>
                  <a:srgbClr val="FF0000"/>
                </a:solidFill>
                <a:ea typeface="標楷體" pitchFamily="65" charset="-120"/>
              </a:rPr>
              <a:t>m</a:t>
            </a:r>
            <a:r>
              <a:rPr lang="en-US" altLang="zh-TW" sz="3200" b="1">
                <a:solidFill>
                  <a:srgbClr val="FF0000"/>
                </a:solidFill>
                <a:ea typeface="標楷體" pitchFamily="65" charset="-120"/>
              </a:rPr>
              <a:t>[</a:t>
            </a:r>
            <a:r>
              <a:rPr lang="en-US" altLang="zh-TW" sz="3200" b="1" i="1">
                <a:solidFill>
                  <a:srgbClr val="FF0000"/>
                </a:solidFill>
                <a:ea typeface="標楷體" pitchFamily="65" charset="-120"/>
              </a:rPr>
              <a:t>k</a:t>
            </a:r>
            <a:r>
              <a:rPr lang="en-US" altLang="zh-TW" sz="3200" b="1">
                <a:solidFill>
                  <a:srgbClr val="FF0000"/>
                </a:solidFill>
                <a:ea typeface="標楷體" pitchFamily="65" charset="-120"/>
              </a:rPr>
              <a:t>+1, </a:t>
            </a:r>
            <a:r>
              <a:rPr lang="en-US" altLang="zh-TW" sz="3200" b="1" i="1">
                <a:solidFill>
                  <a:srgbClr val="FF0000"/>
                </a:solidFill>
                <a:ea typeface="標楷體" pitchFamily="65" charset="-120"/>
              </a:rPr>
              <a:t>j</a:t>
            </a:r>
            <a:r>
              <a:rPr lang="en-US" altLang="zh-TW" sz="3200" b="1">
                <a:solidFill>
                  <a:srgbClr val="FF0000"/>
                </a:solidFill>
                <a:ea typeface="標楷體" pitchFamily="65" charset="-120"/>
              </a:rPr>
              <a:t>] + </a:t>
            </a:r>
            <a:r>
              <a:rPr lang="en-US" altLang="zh-TW" sz="3200" b="1" i="1">
                <a:solidFill>
                  <a:srgbClr val="FF0000"/>
                </a:solidFill>
                <a:ea typeface="標楷體" pitchFamily="65" charset="-120"/>
              </a:rPr>
              <a:t>p</a:t>
            </a:r>
            <a:r>
              <a:rPr lang="en-US" altLang="zh-TW" sz="3200" b="1" i="1" baseline="-25000">
                <a:solidFill>
                  <a:srgbClr val="FF0000"/>
                </a:solidFill>
                <a:ea typeface="標楷體" pitchFamily="65" charset="-120"/>
              </a:rPr>
              <a:t>i</a:t>
            </a:r>
            <a:r>
              <a:rPr lang="en-US" altLang="zh-TW" sz="3200" b="1" baseline="-25000">
                <a:solidFill>
                  <a:srgbClr val="FF0000"/>
                </a:solidFill>
                <a:ea typeface="標楷體" pitchFamily="65" charset="-120"/>
                <a:sym typeface="Symbol" pitchFamily="18" charset="2"/>
              </a:rPr>
              <a:t></a:t>
            </a:r>
            <a:r>
              <a:rPr lang="en-US" altLang="zh-TW" sz="3200" b="1" baseline="-25000">
                <a:solidFill>
                  <a:srgbClr val="FF0000"/>
                </a:solidFill>
                <a:ea typeface="標楷體" pitchFamily="65" charset="-120"/>
              </a:rPr>
              <a:t>1</a:t>
            </a:r>
            <a:r>
              <a:rPr lang="en-US" altLang="zh-TW" sz="3200" b="1">
                <a:solidFill>
                  <a:srgbClr val="FF0000"/>
                </a:solidFill>
                <a:ea typeface="標楷體" pitchFamily="65" charset="-120"/>
              </a:rPr>
              <a:t> </a:t>
            </a:r>
            <a:r>
              <a:rPr lang="en-US" altLang="zh-TW" sz="3200" b="1" i="1">
                <a:solidFill>
                  <a:srgbClr val="FF0000"/>
                </a:solidFill>
                <a:ea typeface="標楷體" pitchFamily="65" charset="-120"/>
              </a:rPr>
              <a:t>p</a:t>
            </a:r>
            <a:r>
              <a:rPr lang="en-US" altLang="zh-TW" sz="3200" b="1" i="1" baseline="-25000">
                <a:solidFill>
                  <a:srgbClr val="FF0000"/>
                </a:solidFill>
                <a:ea typeface="標楷體" pitchFamily="65" charset="-120"/>
              </a:rPr>
              <a:t>k </a:t>
            </a:r>
            <a:r>
              <a:rPr lang="en-US" altLang="zh-TW" sz="3200" b="1" i="1">
                <a:solidFill>
                  <a:srgbClr val="FF0000"/>
                </a:solidFill>
                <a:ea typeface="標楷體" pitchFamily="65" charset="-120"/>
              </a:rPr>
              <a:t>p</a:t>
            </a:r>
            <a:r>
              <a:rPr lang="en-US" altLang="zh-TW" sz="3200" b="1" i="1" baseline="-25000">
                <a:solidFill>
                  <a:srgbClr val="FF0000"/>
                </a:solidFill>
                <a:ea typeface="標楷體" pitchFamily="65" charset="-120"/>
              </a:rPr>
              <a:t>j </a:t>
            </a:r>
            <a:r>
              <a:rPr lang="en-US" altLang="zh-TW" sz="2800" b="1" noProof="1">
                <a:ea typeface="標楷體" pitchFamily="65" charset="-120"/>
              </a:rPr>
              <a:t>. Hence, we have :</a:t>
            </a:r>
            <a:endParaRPr lang="en-US" altLang="zh-TW" sz="2800" b="1">
              <a:ea typeface="標楷體" pitchFamily="65" charset="-120"/>
            </a:endParaRPr>
          </a:p>
        </p:txBody>
      </p:sp>
      <p:sp>
        <p:nvSpPr>
          <p:cNvPr id="937988" name="Rectangle 4"/>
          <p:cNvSpPr>
            <a:spLocks noChangeArrowheads="1"/>
          </p:cNvSpPr>
          <p:nvPr/>
        </p:nvSpPr>
        <p:spPr bwMode="auto">
          <a:xfrm>
            <a:off x="438150" y="4767263"/>
            <a:ext cx="8424863" cy="1287462"/>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l"/>
            <a:r>
              <a:rPr lang="en-US" altLang="zh-TW" sz="3200" b="1" i="1">
                <a:solidFill>
                  <a:srgbClr val="FF0000"/>
                </a:solidFill>
              </a:rPr>
              <a:t>m</a:t>
            </a:r>
            <a:r>
              <a:rPr lang="en-US" altLang="zh-TW" sz="3200" b="1">
                <a:solidFill>
                  <a:srgbClr val="FF0000"/>
                </a:solidFill>
              </a:rPr>
              <a:t>[</a:t>
            </a:r>
            <a:r>
              <a:rPr lang="en-US" altLang="zh-TW" sz="3200" b="1" i="1">
                <a:solidFill>
                  <a:srgbClr val="FF0000"/>
                </a:solidFill>
              </a:rPr>
              <a:t>i</a:t>
            </a:r>
            <a:r>
              <a:rPr lang="en-US" altLang="zh-TW" sz="3200" b="1">
                <a:solidFill>
                  <a:srgbClr val="FF0000"/>
                </a:solidFill>
              </a:rPr>
              <a:t>, </a:t>
            </a:r>
            <a:r>
              <a:rPr lang="en-US" altLang="zh-TW" sz="3200" b="1" i="1">
                <a:solidFill>
                  <a:srgbClr val="FF0000"/>
                </a:solidFill>
              </a:rPr>
              <a:t>j</a:t>
            </a:r>
            <a:r>
              <a:rPr lang="en-US" altLang="zh-TW" sz="3200" b="1">
                <a:solidFill>
                  <a:srgbClr val="FF0000"/>
                </a:solidFill>
              </a:rPr>
              <a:t>] = min</a:t>
            </a:r>
            <a:r>
              <a:rPr lang="en-US" altLang="zh-TW" sz="3200" b="1" i="1" baseline="-25000">
                <a:solidFill>
                  <a:srgbClr val="FF0000"/>
                </a:solidFill>
              </a:rPr>
              <a:t>i</a:t>
            </a:r>
            <a:r>
              <a:rPr lang="en-US" altLang="zh-TW" sz="3200" b="1" baseline="-25000" noProof="1">
                <a:sym typeface="Symbol" pitchFamily="18" charset="2"/>
              </a:rPr>
              <a:t> </a:t>
            </a:r>
            <a:r>
              <a:rPr lang="en-US" altLang="zh-TW" sz="3200" b="1" baseline="-25000" noProof="1">
                <a:solidFill>
                  <a:srgbClr val="FF0000"/>
                </a:solidFill>
                <a:sym typeface="Symbol" pitchFamily="18" charset="2"/>
              </a:rPr>
              <a:t> </a:t>
            </a:r>
            <a:r>
              <a:rPr lang="en-US" altLang="zh-TW" sz="3200" b="1" i="1" baseline="-25000">
                <a:solidFill>
                  <a:srgbClr val="FF0000"/>
                </a:solidFill>
              </a:rPr>
              <a:t>k </a:t>
            </a:r>
            <a:r>
              <a:rPr lang="en-US" altLang="zh-TW" sz="3200" b="1" baseline="-25000" noProof="1">
                <a:solidFill>
                  <a:srgbClr val="FF0000"/>
                </a:solidFill>
                <a:sym typeface="Symbol" pitchFamily="18" charset="2"/>
              </a:rPr>
              <a:t>&lt;</a:t>
            </a:r>
            <a:r>
              <a:rPr lang="en-US" altLang="zh-TW" sz="3200" b="1" baseline="-25000" noProof="1">
                <a:sym typeface="Symbol" pitchFamily="18" charset="2"/>
              </a:rPr>
              <a:t> </a:t>
            </a:r>
            <a:r>
              <a:rPr lang="en-US" altLang="zh-TW" sz="3200" b="1" i="1" baseline="-25000">
                <a:solidFill>
                  <a:srgbClr val="FF0000"/>
                </a:solidFill>
              </a:rPr>
              <a:t>j</a:t>
            </a:r>
            <a:r>
              <a:rPr lang="en-US" altLang="zh-TW" sz="3200" b="1">
                <a:solidFill>
                  <a:srgbClr val="FF0000"/>
                </a:solidFill>
              </a:rPr>
              <a:t>{</a:t>
            </a:r>
            <a:r>
              <a:rPr lang="en-US" altLang="zh-TW" sz="3200" b="1" i="1">
                <a:solidFill>
                  <a:srgbClr val="FF0000"/>
                </a:solidFill>
              </a:rPr>
              <a:t>m</a:t>
            </a:r>
            <a:r>
              <a:rPr lang="en-US" altLang="zh-TW" sz="3200" b="1">
                <a:solidFill>
                  <a:srgbClr val="FF0000"/>
                </a:solidFill>
              </a:rPr>
              <a:t>[</a:t>
            </a:r>
            <a:r>
              <a:rPr lang="en-US" altLang="zh-TW" sz="3200" b="1" i="1">
                <a:solidFill>
                  <a:srgbClr val="FF0000"/>
                </a:solidFill>
              </a:rPr>
              <a:t>i</a:t>
            </a:r>
            <a:r>
              <a:rPr lang="en-US" altLang="zh-TW" sz="3200" b="1">
                <a:solidFill>
                  <a:srgbClr val="FF0000"/>
                </a:solidFill>
              </a:rPr>
              <a:t>, </a:t>
            </a:r>
            <a:r>
              <a:rPr lang="en-US" altLang="zh-TW" sz="3200" b="1" i="1">
                <a:solidFill>
                  <a:srgbClr val="FF0000"/>
                </a:solidFill>
              </a:rPr>
              <a:t>k</a:t>
            </a:r>
            <a:r>
              <a:rPr lang="en-US" altLang="zh-TW" sz="3200" b="1">
                <a:solidFill>
                  <a:srgbClr val="FF0000"/>
                </a:solidFill>
              </a:rPr>
              <a:t>] + </a:t>
            </a:r>
            <a:r>
              <a:rPr lang="en-US" altLang="zh-TW" sz="3200" b="1" i="1">
                <a:solidFill>
                  <a:srgbClr val="FF0000"/>
                </a:solidFill>
              </a:rPr>
              <a:t>m</a:t>
            </a:r>
            <a:r>
              <a:rPr lang="en-US" altLang="zh-TW" sz="3200" b="1">
                <a:solidFill>
                  <a:srgbClr val="FF0000"/>
                </a:solidFill>
              </a:rPr>
              <a:t>[</a:t>
            </a:r>
            <a:r>
              <a:rPr lang="en-US" altLang="zh-TW" sz="3200" b="1" i="1">
                <a:solidFill>
                  <a:srgbClr val="FF0000"/>
                </a:solidFill>
              </a:rPr>
              <a:t>k</a:t>
            </a:r>
            <a:r>
              <a:rPr lang="en-US" altLang="zh-TW" sz="3200" b="1">
                <a:solidFill>
                  <a:srgbClr val="FF0000"/>
                </a:solidFill>
              </a:rPr>
              <a:t>+1, </a:t>
            </a:r>
            <a:r>
              <a:rPr lang="en-US" altLang="zh-TW" sz="3200" b="1" i="1">
                <a:solidFill>
                  <a:srgbClr val="FF0000"/>
                </a:solidFill>
              </a:rPr>
              <a:t>j</a:t>
            </a:r>
            <a:r>
              <a:rPr lang="en-US" altLang="zh-TW" sz="3200" b="1">
                <a:solidFill>
                  <a:srgbClr val="FF0000"/>
                </a:solidFill>
              </a:rPr>
              <a:t>] + </a:t>
            </a:r>
            <a:r>
              <a:rPr lang="en-US" altLang="zh-TW" sz="3200" b="1" i="1">
                <a:solidFill>
                  <a:srgbClr val="FF0000"/>
                </a:solidFill>
              </a:rPr>
              <a:t>p</a:t>
            </a:r>
            <a:r>
              <a:rPr lang="en-US" altLang="zh-TW" sz="3200" b="1" i="1" baseline="-25000">
                <a:solidFill>
                  <a:srgbClr val="FF0000"/>
                </a:solidFill>
              </a:rPr>
              <a:t>i</a:t>
            </a:r>
            <a:r>
              <a:rPr lang="en-US" altLang="zh-TW" sz="3200" b="1" baseline="-25000">
                <a:solidFill>
                  <a:srgbClr val="FF0000"/>
                </a:solidFill>
                <a:sym typeface="Symbol" pitchFamily="18" charset="2"/>
              </a:rPr>
              <a:t></a:t>
            </a:r>
            <a:r>
              <a:rPr lang="en-US" altLang="zh-TW" sz="3200" b="1" baseline="-25000">
                <a:solidFill>
                  <a:srgbClr val="FF0000"/>
                </a:solidFill>
              </a:rPr>
              <a:t>1</a:t>
            </a:r>
            <a:r>
              <a:rPr lang="en-US" altLang="zh-TW" sz="3200" b="1">
                <a:solidFill>
                  <a:srgbClr val="FF0000"/>
                </a:solidFill>
              </a:rPr>
              <a:t> </a:t>
            </a:r>
            <a:r>
              <a:rPr lang="en-US" altLang="zh-TW" sz="3200" b="1" i="1">
                <a:solidFill>
                  <a:srgbClr val="FF0000"/>
                </a:solidFill>
              </a:rPr>
              <a:t>p</a:t>
            </a:r>
            <a:r>
              <a:rPr lang="en-US" altLang="zh-TW" sz="3200" b="1" i="1" baseline="-25000">
                <a:solidFill>
                  <a:srgbClr val="FF0000"/>
                </a:solidFill>
              </a:rPr>
              <a:t>k </a:t>
            </a:r>
            <a:r>
              <a:rPr lang="en-US" altLang="zh-TW" sz="3200" b="1" i="1">
                <a:solidFill>
                  <a:srgbClr val="FF0000"/>
                </a:solidFill>
              </a:rPr>
              <a:t>p</a:t>
            </a:r>
            <a:r>
              <a:rPr lang="en-US" altLang="zh-TW" sz="3200" b="1" i="1" baseline="-25000">
                <a:solidFill>
                  <a:srgbClr val="FF0000"/>
                </a:solidFill>
              </a:rPr>
              <a:t>j </a:t>
            </a:r>
            <a:r>
              <a:rPr lang="en-US" altLang="zh-TW" sz="3200" b="1">
                <a:solidFill>
                  <a:srgbClr val="FF0000"/>
                </a:solidFill>
              </a:rPr>
              <a:t>}</a:t>
            </a:r>
          </a:p>
          <a:p>
            <a:pPr algn="l">
              <a:lnSpc>
                <a:spcPct val="140000"/>
              </a:lnSpc>
            </a:pPr>
            <a:r>
              <a:rPr lang="en-US" altLang="zh-TW" sz="3200" b="1">
                <a:solidFill>
                  <a:srgbClr val="FF0000"/>
                </a:solidFill>
              </a:rPr>
              <a:t>	  =  0  if </a:t>
            </a:r>
            <a:r>
              <a:rPr lang="en-US" altLang="zh-TW" sz="3200" b="1" i="1">
                <a:solidFill>
                  <a:srgbClr val="FF0000"/>
                </a:solidFill>
              </a:rPr>
              <a:t>i </a:t>
            </a:r>
            <a:r>
              <a:rPr lang="en-US" altLang="zh-TW" sz="3200" b="1">
                <a:solidFill>
                  <a:srgbClr val="FF0000"/>
                </a:solidFill>
              </a:rPr>
              <a:t>= </a:t>
            </a:r>
            <a:r>
              <a:rPr lang="en-US" altLang="zh-TW" sz="3200" b="1" i="1">
                <a:solidFill>
                  <a:srgbClr val="FF0000"/>
                </a:solidFill>
              </a:rPr>
              <a:t>j</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7988"/>
                                        </p:tgtEl>
                                        <p:attrNameLst>
                                          <p:attrName>style.visibility</p:attrName>
                                        </p:attrNameLst>
                                      </p:cBhvr>
                                      <p:to>
                                        <p:strVal val="visible"/>
                                      </p:to>
                                    </p:set>
                                    <p:animEffect transition="in" filter="dissolve">
                                      <p:cBhvr>
                                        <p:cTn id="7" dur="500"/>
                                        <p:tgtEl>
                                          <p:spTgt spid="937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798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60648"/>
            <a:ext cx="8856984" cy="5835352"/>
          </a:xfrm>
        </p:spPr>
        <p:txBody>
          <a:bodyPr/>
          <a:lstStyle/>
          <a:p>
            <a:pPr marL="236538" indent="-236538">
              <a:buNone/>
            </a:pPr>
            <a:r>
              <a:rPr lang="en-US" sz="2800" dirty="0" smtClean="0"/>
              <a:t>&gt;Let </a:t>
            </a:r>
            <a:r>
              <a:rPr lang="en-US" altLang="zh-TW" sz="2800" b="1" i="1" dirty="0" smtClean="0">
                <a:solidFill>
                  <a:srgbClr val="FF0000"/>
                </a:solidFill>
              </a:rPr>
              <a:t>m</a:t>
            </a:r>
            <a:r>
              <a:rPr lang="en-US" altLang="zh-TW" sz="2800" b="1" dirty="0" smtClean="0">
                <a:solidFill>
                  <a:srgbClr val="FF0000"/>
                </a:solidFill>
              </a:rPr>
              <a:t>[</a:t>
            </a:r>
            <a:r>
              <a:rPr lang="en-US" altLang="zh-TW" sz="2800" b="1" i="1" dirty="0" err="1" smtClean="0">
                <a:solidFill>
                  <a:srgbClr val="FF0000"/>
                </a:solidFill>
              </a:rPr>
              <a:t>i</a:t>
            </a:r>
            <a:r>
              <a:rPr lang="en-US" altLang="zh-TW" sz="2800" b="1" dirty="0" smtClean="0">
                <a:solidFill>
                  <a:srgbClr val="FF0000"/>
                </a:solidFill>
              </a:rPr>
              <a:t>, </a:t>
            </a:r>
            <a:r>
              <a:rPr lang="en-US" altLang="zh-TW" sz="2800" b="1" i="1" dirty="0" smtClean="0">
                <a:solidFill>
                  <a:srgbClr val="FF0000"/>
                </a:solidFill>
              </a:rPr>
              <a:t>j</a:t>
            </a:r>
            <a:r>
              <a:rPr lang="en-US" altLang="zh-TW" sz="2800" b="1" dirty="0" smtClean="0">
                <a:solidFill>
                  <a:srgbClr val="FF0000"/>
                </a:solidFill>
              </a:rPr>
              <a:t>]</a:t>
            </a:r>
            <a:r>
              <a:rPr lang="en-US" sz="2800" dirty="0" smtClean="0"/>
              <a:t> be the computational cost of calculating the optimal solution for the sub-problem </a:t>
            </a:r>
            <a:r>
              <a:rPr lang="en-US" altLang="zh-TW" sz="2800" b="1" i="1" dirty="0" smtClean="0">
                <a:solidFill>
                  <a:srgbClr val="2B21FD"/>
                </a:solidFill>
                <a:ea typeface="標楷體" pitchFamily="65" charset="-120"/>
              </a:rPr>
              <a:t>A</a:t>
            </a:r>
            <a:r>
              <a:rPr lang="en-US" altLang="zh-TW" sz="2800" b="1" i="1" baseline="-25000" dirty="0" smtClean="0">
                <a:solidFill>
                  <a:srgbClr val="2B21FD"/>
                </a:solidFill>
                <a:ea typeface="標楷體" pitchFamily="65" charset="-120"/>
              </a:rPr>
              <a:t>i</a:t>
            </a:r>
            <a:r>
              <a:rPr lang="en-US" altLang="zh-TW" sz="2800" b="1" dirty="0" smtClean="0">
                <a:solidFill>
                  <a:srgbClr val="2B21FD"/>
                </a:solidFill>
                <a:ea typeface="標楷體" pitchFamily="65" charset="-120"/>
                <a:sym typeface="Symbol" pitchFamily="18" charset="2"/>
              </a:rPr>
              <a:t></a:t>
            </a:r>
            <a:r>
              <a:rPr lang="en-US" altLang="zh-TW" sz="2800" b="1" i="1" dirty="0" smtClean="0">
                <a:solidFill>
                  <a:srgbClr val="2B21FD"/>
                </a:solidFill>
                <a:ea typeface="標楷體" pitchFamily="65" charset="-120"/>
              </a:rPr>
              <a:t>A</a:t>
            </a:r>
            <a:r>
              <a:rPr lang="en-US" altLang="zh-TW" sz="2800" b="1" i="1" baseline="-25000" dirty="0" smtClean="0">
                <a:solidFill>
                  <a:srgbClr val="2B21FD"/>
                </a:solidFill>
                <a:ea typeface="標楷體" pitchFamily="65" charset="-120"/>
              </a:rPr>
              <a:t>i</a:t>
            </a:r>
            <a:r>
              <a:rPr lang="en-US" altLang="zh-TW" sz="2800" b="1" baseline="-25000" dirty="0" smtClean="0">
                <a:solidFill>
                  <a:srgbClr val="2B21FD"/>
                </a:solidFill>
                <a:ea typeface="標楷體" pitchFamily="65" charset="-120"/>
              </a:rPr>
              <a:t>+1</a:t>
            </a:r>
            <a:r>
              <a:rPr lang="en-US" altLang="zh-TW" sz="2800" b="1" dirty="0" smtClean="0">
                <a:solidFill>
                  <a:srgbClr val="2B21FD"/>
                </a:solidFill>
                <a:ea typeface="標楷體" pitchFamily="65" charset="-120"/>
                <a:sym typeface="Symbol" pitchFamily="18" charset="2"/>
              </a:rPr>
              <a:t></a:t>
            </a:r>
            <a:r>
              <a:rPr lang="en-US" altLang="zh-TW" sz="2800" b="1" dirty="0" smtClean="0">
                <a:solidFill>
                  <a:srgbClr val="2B21FD"/>
                </a:solidFill>
                <a:ea typeface="標楷體" pitchFamily="65" charset="-120"/>
              </a:rPr>
              <a:t> …. </a:t>
            </a:r>
            <a:r>
              <a:rPr lang="en-US" altLang="zh-TW" sz="2800" b="1" dirty="0" smtClean="0">
                <a:solidFill>
                  <a:srgbClr val="2B21FD"/>
                </a:solidFill>
                <a:ea typeface="標楷體" pitchFamily="65" charset="-120"/>
                <a:sym typeface="Symbol" pitchFamily="18" charset="2"/>
              </a:rPr>
              <a:t></a:t>
            </a:r>
            <a:r>
              <a:rPr lang="en-US" altLang="zh-TW" sz="2800" b="1" i="1" dirty="0" err="1" smtClean="0">
                <a:solidFill>
                  <a:srgbClr val="2B21FD"/>
                </a:solidFill>
                <a:ea typeface="標楷體" pitchFamily="65" charset="-120"/>
              </a:rPr>
              <a:t>A</a:t>
            </a:r>
            <a:r>
              <a:rPr lang="en-US" altLang="zh-TW" sz="2800" b="1" i="1" baseline="-25000" dirty="0" err="1" smtClean="0">
                <a:solidFill>
                  <a:srgbClr val="2B21FD"/>
                </a:solidFill>
                <a:ea typeface="標楷體" pitchFamily="65" charset="-120"/>
              </a:rPr>
              <a:t>j</a:t>
            </a:r>
            <a:r>
              <a:rPr lang="en-US" sz="2800" dirty="0" smtClean="0"/>
              <a:t>, where </a:t>
            </a:r>
            <a:r>
              <a:rPr lang="zh-TW" altLang="zh-TW" sz="2800" b="1" noProof="1" smtClean="0">
                <a:solidFill>
                  <a:srgbClr val="FF0000"/>
                </a:solidFill>
              </a:rPr>
              <a:t>1</a:t>
            </a:r>
            <a:r>
              <a:rPr lang="zh-TW" altLang="zh-TW" sz="2800" b="1" noProof="1" smtClean="0"/>
              <a:t> </a:t>
            </a:r>
            <a:r>
              <a:rPr lang="zh-TW" altLang="zh-TW" sz="2800" b="1" noProof="1" smtClean="0">
                <a:sym typeface="Symbol" pitchFamily="18" charset="2"/>
              </a:rPr>
              <a:t> </a:t>
            </a:r>
            <a:r>
              <a:rPr lang="en-US" altLang="zh-TW" sz="2800" b="1" i="1" dirty="0" err="1" smtClean="0">
                <a:solidFill>
                  <a:srgbClr val="FF0000"/>
                </a:solidFill>
              </a:rPr>
              <a:t>i</a:t>
            </a:r>
            <a:r>
              <a:rPr lang="en-US" altLang="zh-TW" sz="2800" b="1" noProof="1" smtClean="0">
                <a:sym typeface="Symbol" pitchFamily="18" charset="2"/>
              </a:rPr>
              <a:t>  </a:t>
            </a:r>
            <a:r>
              <a:rPr lang="en-US" altLang="zh-TW" sz="2800" b="1" i="1" dirty="0" smtClean="0">
                <a:solidFill>
                  <a:srgbClr val="FF0000"/>
                </a:solidFill>
              </a:rPr>
              <a:t>j </a:t>
            </a:r>
            <a:r>
              <a:rPr lang="en-US" altLang="zh-TW" sz="2800" b="1" noProof="1" smtClean="0">
                <a:sym typeface="Symbol" pitchFamily="18" charset="2"/>
              </a:rPr>
              <a:t> </a:t>
            </a:r>
            <a:r>
              <a:rPr lang="en-US" altLang="zh-TW" sz="2800" b="1" i="1" dirty="0" smtClean="0">
                <a:solidFill>
                  <a:srgbClr val="FF0000"/>
                </a:solidFill>
              </a:rPr>
              <a:t>n</a:t>
            </a:r>
            <a:r>
              <a:rPr lang="en-US" sz="2800" dirty="0" smtClean="0"/>
              <a:t>, then according to the inference of the previous slide, Get the second item of this projection.</a:t>
            </a:r>
          </a:p>
          <a:p>
            <a:pPr marL="236538" indent="-236538">
              <a:buNone/>
            </a:pPr>
            <a:r>
              <a:rPr lang="en-US" sz="2800" dirty="0" smtClean="0"/>
              <a:t>&gt;But the problem is that we don't know what </a:t>
            </a:r>
            <a:r>
              <a:rPr lang="en-US" altLang="zh-TW" sz="2800" b="1" i="1" dirty="0" smtClean="0">
                <a:solidFill>
                  <a:srgbClr val="FF0000"/>
                </a:solidFill>
              </a:rPr>
              <a:t>k</a:t>
            </a:r>
            <a:r>
              <a:rPr lang="en-US" sz="2800" dirty="0" smtClean="0"/>
              <a:t> is. We only know that the range of </a:t>
            </a:r>
            <a:r>
              <a:rPr lang="en-US" altLang="zh-TW" sz="2800" b="1" i="1" dirty="0" smtClean="0">
                <a:solidFill>
                  <a:srgbClr val="FF0000"/>
                </a:solidFill>
              </a:rPr>
              <a:t>k</a:t>
            </a:r>
            <a:r>
              <a:rPr lang="en-US" sz="2800" dirty="0" smtClean="0"/>
              <a:t> is </a:t>
            </a:r>
            <a:r>
              <a:rPr lang="en-US" altLang="zh-TW" sz="2800" b="1" i="1" dirty="0" err="1" smtClean="0">
                <a:solidFill>
                  <a:srgbClr val="FF0000"/>
                </a:solidFill>
              </a:rPr>
              <a:t>i</a:t>
            </a:r>
            <a:r>
              <a:rPr lang="en-US" altLang="zh-TW" sz="2800" b="1" noProof="1" smtClean="0">
                <a:sym typeface="Symbol" pitchFamily="18" charset="2"/>
              </a:rPr>
              <a:t>  </a:t>
            </a:r>
            <a:r>
              <a:rPr lang="en-US" altLang="zh-TW" sz="2800" b="1" i="1" dirty="0" smtClean="0">
                <a:solidFill>
                  <a:srgbClr val="FF0000"/>
                </a:solidFill>
              </a:rPr>
              <a:t>k </a:t>
            </a:r>
            <a:r>
              <a:rPr lang="en-US" altLang="zh-TW" sz="2800" b="1" noProof="1" smtClean="0">
                <a:sym typeface="Symbol" pitchFamily="18" charset="2"/>
              </a:rPr>
              <a:t>&lt; </a:t>
            </a:r>
            <a:r>
              <a:rPr lang="en-US" altLang="zh-TW" sz="2800" b="1" i="1" dirty="0" smtClean="0">
                <a:solidFill>
                  <a:srgbClr val="FF0000"/>
                </a:solidFill>
              </a:rPr>
              <a:t>j</a:t>
            </a:r>
            <a:r>
              <a:rPr lang="en-US" altLang="zh-TW" sz="2800" dirty="0" smtClean="0"/>
              <a:t> </a:t>
            </a:r>
            <a:r>
              <a:rPr lang="en-US" sz="2800" dirty="0" smtClean="0"/>
              <a:t>, so we have to put all the possible values of k into the sub-calculator once, and the smallest of them is </a:t>
            </a:r>
            <a:r>
              <a:rPr lang="en-US" altLang="zh-TW" sz="2800" b="1" i="1" dirty="0" smtClean="0">
                <a:solidFill>
                  <a:srgbClr val="FF0000"/>
                </a:solidFill>
              </a:rPr>
              <a:t>m</a:t>
            </a:r>
            <a:r>
              <a:rPr lang="en-US" altLang="zh-TW" sz="2800" b="1" dirty="0" smtClean="0">
                <a:solidFill>
                  <a:srgbClr val="FF0000"/>
                </a:solidFill>
              </a:rPr>
              <a:t>[</a:t>
            </a:r>
            <a:r>
              <a:rPr lang="en-US" altLang="zh-TW" sz="2800" b="1" i="1" dirty="0" err="1" smtClean="0">
                <a:solidFill>
                  <a:srgbClr val="FF0000"/>
                </a:solidFill>
              </a:rPr>
              <a:t>i</a:t>
            </a:r>
            <a:r>
              <a:rPr lang="en-US" altLang="zh-TW" sz="2800" b="1" dirty="0" smtClean="0">
                <a:solidFill>
                  <a:srgbClr val="FF0000"/>
                </a:solidFill>
              </a:rPr>
              <a:t>, </a:t>
            </a:r>
            <a:r>
              <a:rPr lang="en-US" altLang="zh-TW" sz="2800" b="1" i="1" dirty="0" smtClean="0">
                <a:solidFill>
                  <a:srgbClr val="FF0000"/>
                </a:solidFill>
              </a:rPr>
              <a:t>j</a:t>
            </a:r>
            <a:r>
              <a:rPr lang="en-US" altLang="zh-TW" sz="2800" b="1" dirty="0" smtClean="0">
                <a:solidFill>
                  <a:srgbClr val="FF0000"/>
                </a:solidFill>
              </a:rPr>
              <a:t>].</a:t>
            </a:r>
            <a:r>
              <a:rPr lang="en-US" sz="2800" dirty="0" smtClean="0"/>
              <a:t> The value of </a:t>
            </a:r>
            <a:r>
              <a:rPr lang="en-US" altLang="zh-TW" sz="2800" b="1" i="1" dirty="0" smtClean="0">
                <a:solidFill>
                  <a:srgbClr val="FF0000"/>
                </a:solidFill>
              </a:rPr>
              <a:t>m</a:t>
            </a:r>
            <a:r>
              <a:rPr lang="en-US" altLang="zh-TW" sz="2800" b="1" dirty="0" smtClean="0">
                <a:solidFill>
                  <a:srgbClr val="FF0000"/>
                </a:solidFill>
              </a:rPr>
              <a:t>[</a:t>
            </a:r>
            <a:r>
              <a:rPr lang="en-US" altLang="zh-TW" sz="2800" b="1" i="1" dirty="0" err="1" smtClean="0">
                <a:solidFill>
                  <a:srgbClr val="FF0000"/>
                </a:solidFill>
              </a:rPr>
              <a:t>i</a:t>
            </a:r>
            <a:r>
              <a:rPr lang="en-US" altLang="zh-TW" sz="2800" b="1" dirty="0" smtClean="0">
                <a:solidFill>
                  <a:srgbClr val="FF0000"/>
                </a:solidFill>
              </a:rPr>
              <a:t>, </a:t>
            </a:r>
            <a:r>
              <a:rPr lang="en-US" altLang="zh-TW" sz="2800" b="1" i="1" dirty="0" smtClean="0">
                <a:solidFill>
                  <a:srgbClr val="FF0000"/>
                </a:solidFill>
              </a:rPr>
              <a:t>j</a:t>
            </a:r>
            <a:r>
              <a:rPr lang="en-US" altLang="zh-TW" sz="2800" b="1" dirty="0" smtClean="0">
                <a:solidFill>
                  <a:srgbClr val="FF0000"/>
                </a:solidFill>
              </a:rPr>
              <a:t>]</a:t>
            </a:r>
            <a:r>
              <a:rPr lang="en-US" sz="2800" dirty="0" smtClean="0"/>
              <a:t> , so we can get the recursive formula inside the yellow box.</a:t>
            </a:r>
          </a:p>
          <a:p>
            <a:pPr marL="236538" indent="-236538">
              <a:buNone/>
            </a:pPr>
            <a:r>
              <a:rPr lang="en-US" sz="2800" dirty="0" smtClean="0"/>
              <a:t>&gt;The stopping condition (or initial condition) of this recursive formula is when </a:t>
            </a:r>
            <a:r>
              <a:rPr lang="en-US" altLang="zh-TW" sz="2800" b="1" i="1" dirty="0" err="1" smtClean="0">
                <a:solidFill>
                  <a:srgbClr val="FF0000"/>
                </a:solidFill>
              </a:rPr>
              <a:t>i</a:t>
            </a:r>
            <a:r>
              <a:rPr lang="en-US" altLang="zh-TW" sz="2800" b="1" noProof="1" smtClean="0">
                <a:sym typeface="Symbol" pitchFamily="18" charset="2"/>
              </a:rPr>
              <a:t> </a:t>
            </a:r>
            <a:r>
              <a:rPr lang="en-US" altLang="zh-TW" sz="2800" b="1" dirty="0" smtClean="0">
                <a:sym typeface="Symbol" pitchFamily="18" charset="2"/>
              </a:rPr>
              <a:t>=</a:t>
            </a:r>
            <a:r>
              <a:rPr lang="en-US" altLang="zh-TW" sz="2800" b="1" noProof="1" smtClean="0">
                <a:sym typeface="Symbol" pitchFamily="18" charset="2"/>
              </a:rPr>
              <a:t> </a:t>
            </a:r>
            <a:r>
              <a:rPr lang="en-US" altLang="zh-TW" sz="2800" b="1" i="1" dirty="0" smtClean="0">
                <a:solidFill>
                  <a:srgbClr val="FF0000"/>
                </a:solidFill>
              </a:rPr>
              <a:t>j</a:t>
            </a:r>
            <a:r>
              <a:rPr lang="en-US" sz="2800" dirty="0" smtClean="0"/>
              <a:t>. At this moment, the input matrix sequence has only one matrix, so no multiplication calculation is needed, so its value is zero.</a:t>
            </a:r>
            <a:endParaRPr lang="en-US" sz="2800" dirty="0"/>
          </a:p>
        </p:txBody>
      </p:sp>
      <p:sp>
        <p:nvSpPr>
          <p:cNvPr id="4" name="Footer Placeholder 3"/>
          <p:cNvSpPr>
            <a:spLocks noGrp="1"/>
          </p:cNvSpPr>
          <p:nvPr>
            <p:ph type="ftr" sz="quarter" idx="11"/>
          </p:nvPr>
        </p:nvSpPr>
        <p:spPr/>
        <p:txBody>
          <a:bodyPr/>
          <a:lstStyle/>
          <a:p>
            <a:r>
              <a:rPr lang="en-US" altLang="zh-TW" smtClean="0"/>
              <a:t>Dynamic Programming</a:t>
            </a:r>
            <a:endParaRPr lang="en-US" altLang="zh-TW"/>
          </a:p>
        </p:txBody>
      </p:sp>
      <p:sp>
        <p:nvSpPr>
          <p:cNvPr id="5" name="Slide Number Placeholder 4"/>
          <p:cNvSpPr>
            <a:spLocks noGrp="1"/>
          </p:cNvSpPr>
          <p:nvPr>
            <p:ph type="sldNum" sz="quarter" idx="12"/>
          </p:nvPr>
        </p:nvSpPr>
        <p:spPr/>
        <p:txBody>
          <a:bodyPr/>
          <a:lstStyle/>
          <a:p>
            <a:fld id="{D343B5FB-E82A-43E2-B9D8-CBB85485BC53}" type="slidenum">
              <a:rPr lang="en-US" altLang="zh-TW" smtClean="0"/>
              <a:pPr/>
              <a:t>18</a:t>
            </a:fld>
            <a:endParaRPr lang="en-US" altLang="zh-TW"/>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a:t>Dynamic Programming</a:t>
            </a:r>
          </a:p>
        </p:txBody>
      </p:sp>
      <p:sp>
        <p:nvSpPr>
          <p:cNvPr id="6" name="投影片編號版面配置區 5"/>
          <p:cNvSpPr>
            <a:spLocks noGrp="1"/>
          </p:cNvSpPr>
          <p:nvPr>
            <p:ph type="sldNum" sz="quarter" idx="12"/>
          </p:nvPr>
        </p:nvSpPr>
        <p:spPr/>
        <p:txBody>
          <a:bodyPr/>
          <a:lstStyle/>
          <a:p>
            <a:fld id="{69A95AB0-438B-47C5-8765-8D0C2E570784}" type="slidenum">
              <a:rPr lang="en-US" altLang="zh-TW"/>
              <a:pPr/>
              <a:t>19</a:t>
            </a:fld>
            <a:endParaRPr lang="en-US" altLang="zh-TW"/>
          </a:p>
        </p:txBody>
      </p:sp>
      <p:sp>
        <p:nvSpPr>
          <p:cNvPr id="982069" name="Rectangle 53"/>
          <p:cNvSpPr>
            <a:spLocks noGrp="1" noChangeArrowheads="1"/>
          </p:cNvSpPr>
          <p:nvPr>
            <p:ph type="body" idx="1"/>
          </p:nvPr>
        </p:nvSpPr>
        <p:spPr>
          <a:xfrm>
            <a:off x="539750" y="620713"/>
            <a:ext cx="7696200" cy="5181600"/>
          </a:xfrm>
          <a:noFill/>
          <a:ln/>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838200" lvl="1" indent="-381000">
              <a:lnSpc>
                <a:spcPct val="90000"/>
              </a:lnSpc>
              <a:buFont typeface="Monotype Sorts" pitchFamily="2" charset="2"/>
              <a:buNone/>
            </a:pPr>
            <a:r>
              <a:rPr lang="en-US" altLang="zh-TW" sz="2000">
                <a:latin typeface="Tahoma" pitchFamily="34" charset="0"/>
              </a:rPr>
              <a:t>MATRIX-CHAIN-ORDER(P)</a:t>
            </a:r>
          </a:p>
          <a:p>
            <a:pPr marL="838200" lvl="1" indent="-381000">
              <a:lnSpc>
                <a:spcPct val="90000"/>
              </a:lnSpc>
              <a:buFont typeface="Monotype Sorts" pitchFamily="2" charset="2"/>
              <a:buAutoNum type="arabicPeriod"/>
            </a:pPr>
            <a:r>
              <a:rPr lang="en-US" altLang="zh-TW" sz="2000">
                <a:latin typeface="Tahoma" pitchFamily="34" charset="0"/>
              </a:rPr>
              <a:t>n = p.length -1;</a:t>
            </a:r>
          </a:p>
          <a:p>
            <a:pPr marL="838200" lvl="1" indent="-381000">
              <a:lnSpc>
                <a:spcPct val="90000"/>
              </a:lnSpc>
              <a:buFont typeface="Monotype Sorts" pitchFamily="2" charset="2"/>
              <a:buAutoNum type="arabicPeriod"/>
            </a:pPr>
            <a:r>
              <a:rPr lang="en-US" altLang="zh-TW" sz="2000">
                <a:latin typeface="Tahoma" pitchFamily="34" charset="0"/>
              </a:rPr>
              <a:t>let m[1..n, 1..n] and s[1..n-1, 2..n] be new tables; </a:t>
            </a:r>
          </a:p>
          <a:p>
            <a:pPr marL="838200" lvl="1" indent="-381000">
              <a:lnSpc>
                <a:spcPct val="90000"/>
              </a:lnSpc>
              <a:buFont typeface="Monotype Sorts" pitchFamily="2" charset="2"/>
              <a:buAutoNum type="arabicPeriod"/>
            </a:pPr>
            <a:r>
              <a:rPr lang="en-US" altLang="zh-TW" sz="2000">
                <a:latin typeface="Tahoma" pitchFamily="34" charset="0"/>
              </a:rPr>
              <a:t>for i= 1 to n     m[i, i]=0;</a:t>
            </a:r>
          </a:p>
          <a:p>
            <a:pPr marL="838200" lvl="1" indent="-381000">
              <a:lnSpc>
                <a:spcPct val="90000"/>
              </a:lnSpc>
              <a:buFont typeface="Monotype Sorts" pitchFamily="2" charset="2"/>
              <a:buAutoNum type="arabicPeriod"/>
            </a:pPr>
            <a:r>
              <a:rPr lang="en-US" altLang="zh-TW" sz="2000">
                <a:solidFill>
                  <a:srgbClr val="CC0000"/>
                </a:solidFill>
                <a:latin typeface="Tahoma" pitchFamily="34" charset="0"/>
              </a:rPr>
              <a:t>for l= 2 to n</a:t>
            </a:r>
            <a:r>
              <a:rPr lang="en-US" altLang="zh-TW" sz="2000">
                <a:latin typeface="Tahoma" pitchFamily="34" charset="0"/>
              </a:rPr>
              <a:t> </a:t>
            </a:r>
          </a:p>
          <a:p>
            <a:pPr marL="838200" lvl="1" indent="-381000">
              <a:lnSpc>
                <a:spcPct val="90000"/>
              </a:lnSpc>
              <a:buFont typeface="Monotype Sorts" pitchFamily="2" charset="2"/>
              <a:buAutoNum type="arabicPeriod"/>
            </a:pPr>
            <a:r>
              <a:rPr lang="en-US" altLang="zh-TW" sz="2000">
                <a:latin typeface="Tahoma" pitchFamily="34" charset="0"/>
              </a:rPr>
              <a:t>      </a:t>
            </a:r>
            <a:r>
              <a:rPr lang="en-US" altLang="zh-TW" sz="2000">
                <a:solidFill>
                  <a:srgbClr val="CC0000"/>
                </a:solidFill>
                <a:latin typeface="Tahoma" pitchFamily="34" charset="0"/>
              </a:rPr>
              <a:t>{</a:t>
            </a:r>
            <a:r>
              <a:rPr lang="en-US" altLang="zh-TW" sz="2000">
                <a:latin typeface="Tahoma" pitchFamily="34" charset="0"/>
              </a:rPr>
              <a:t> </a:t>
            </a:r>
            <a:r>
              <a:rPr lang="en-US" altLang="zh-TW" sz="2000">
                <a:solidFill>
                  <a:schemeClr val="tx2"/>
                </a:solidFill>
                <a:latin typeface="Tahoma" pitchFamily="34" charset="0"/>
              </a:rPr>
              <a:t>for i= 1 to n – l + 1</a:t>
            </a:r>
          </a:p>
          <a:p>
            <a:pPr marL="838200" lvl="1" indent="-381000">
              <a:lnSpc>
                <a:spcPct val="90000"/>
              </a:lnSpc>
              <a:buFont typeface="Monotype Sorts" pitchFamily="2" charset="2"/>
              <a:buAutoNum type="arabicPeriod"/>
            </a:pPr>
            <a:r>
              <a:rPr lang="en-US" altLang="zh-TW" sz="2000">
                <a:latin typeface="Tahoma" pitchFamily="34" charset="0"/>
              </a:rPr>
              <a:t>		   </a:t>
            </a:r>
            <a:r>
              <a:rPr lang="en-US" altLang="zh-TW" sz="2000">
                <a:solidFill>
                  <a:schemeClr val="tx2"/>
                </a:solidFill>
                <a:latin typeface="Tahoma" pitchFamily="34" charset="0"/>
              </a:rPr>
              <a:t> {</a:t>
            </a:r>
            <a:r>
              <a:rPr lang="en-US" altLang="zh-TW" sz="2000">
                <a:latin typeface="Tahoma" pitchFamily="34" charset="0"/>
              </a:rPr>
              <a:t> j=i + l- 1;</a:t>
            </a:r>
          </a:p>
          <a:p>
            <a:pPr marL="838200" lvl="1" indent="-381000">
              <a:lnSpc>
                <a:spcPct val="90000"/>
              </a:lnSpc>
              <a:buFont typeface="Monotype Sorts" pitchFamily="2" charset="2"/>
              <a:buAutoNum type="arabicPeriod"/>
            </a:pPr>
            <a:r>
              <a:rPr lang="en-US" altLang="zh-TW" sz="2000">
                <a:latin typeface="Tahoma" pitchFamily="34" charset="0"/>
              </a:rPr>
              <a:t>	                  m[i, j]= </a:t>
            </a:r>
            <a:r>
              <a:rPr lang="en-US" altLang="zh-TW" sz="2000">
                <a:latin typeface="Tahoma" pitchFamily="34" charset="0"/>
                <a:sym typeface="Symbol" pitchFamily="18" charset="2"/>
              </a:rPr>
              <a:t>;</a:t>
            </a:r>
          </a:p>
          <a:p>
            <a:pPr marL="838200" lvl="1" indent="-381000">
              <a:lnSpc>
                <a:spcPct val="90000"/>
              </a:lnSpc>
              <a:buFont typeface="Monotype Sorts" pitchFamily="2" charset="2"/>
              <a:buAutoNum type="arabicPeriod"/>
            </a:pPr>
            <a:r>
              <a:rPr lang="en-US" altLang="zh-TW" sz="2000">
                <a:latin typeface="Tahoma" pitchFamily="34" charset="0"/>
                <a:sym typeface="Symbol" pitchFamily="18" charset="2"/>
              </a:rPr>
              <a:t>		      </a:t>
            </a:r>
            <a:r>
              <a:rPr lang="en-US" altLang="zh-TW" sz="2000">
                <a:solidFill>
                  <a:srgbClr val="2B21FD"/>
                </a:solidFill>
                <a:latin typeface="Tahoma" pitchFamily="34" charset="0"/>
                <a:sym typeface="Symbol" pitchFamily="18" charset="2"/>
              </a:rPr>
              <a:t>for k= i to j-1</a:t>
            </a:r>
            <a:r>
              <a:rPr lang="en-US" altLang="zh-TW" sz="2000">
                <a:latin typeface="Tahoma" pitchFamily="34" charset="0"/>
                <a:sym typeface="Symbol" pitchFamily="18" charset="2"/>
              </a:rPr>
              <a:t> </a:t>
            </a:r>
          </a:p>
          <a:p>
            <a:pPr marL="838200" lvl="1" indent="-381000">
              <a:lnSpc>
                <a:spcPct val="90000"/>
              </a:lnSpc>
              <a:buFont typeface="Monotype Sorts" pitchFamily="2" charset="2"/>
              <a:buAutoNum type="arabicPeriod"/>
            </a:pPr>
            <a:r>
              <a:rPr lang="en-US" altLang="zh-TW" sz="2000">
                <a:latin typeface="Tahoma" pitchFamily="34" charset="0"/>
                <a:sym typeface="Symbol" pitchFamily="18" charset="2"/>
              </a:rPr>
              <a:t>			  { </a:t>
            </a:r>
            <a:r>
              <a:rPr lang="en-US" altLang="zh-TW" sz="2000">
                <a:solidFill>
                  <a:srgbClr val="2B21FD"/>
                </a:solidFill>
                <a:latin typeface="Tahoma" pitchFamily="34" charset="0"/>
                <a:sym typeface="Symbol" pitchFamily="18" charset="2"/>
              </a:rPr>
              <a:t>q = </a:t>
            </a:r>
            <a:r>
              <a:rPr lang="en-US" altLang="zh-TW" sz="2000">
                <a:solidFill>
                  <a:srgbClr val="2B21FD"/>
                </a:solidFill>
                <a:latin typeface="Tahoma" pitchFamily="34" charset="0"/>
              </a:rPr>
              <a:t>m[i, k] + m[k+1, j]+ P</a:t>
            </a:r>
            <a:r>
              <a:rPr lang="en-US" altLang="zh-TW" sz="2000" baseline="-25000">
                <a:solidFill>
                  <a:srgbClr val="2B21FD"/>
                </a:solidFill>
                <a:latin typeface="Tahoma" pitchFamily="34" charset="0"/>
              </a:rPr>
              <a:t>i-1</a:t>
            </a:r>
            <a:r>
              <a:rPr lang="en-US" altLang="zh-TW" sz="2000">
                <a:solidFill>
                  <a:srgbClr val="2B21FD"/>
                </a:solidFill>
                <a:latin typeface="Tahoma" pitchFamily="34" charset="0"/>
              </a:rPr>
              <a:t>P</a:t>
            </a:r>
            <a:r>
              <a:rPr lang="en-US" altLang="zh-TW" sz="2000" baseline="-25000">
                <a:solidFill>
                  <a:srgbClr val="2B21FD"/>
                </a:solidFill>
                <a:latin typeface="Tahoma" pitchFamily="34" charset="0"/>
              </a:rPr>
              <a:t>k</a:t>
            </a:r>
            <a:r>
              <a:rPr lang="en-US" altLang="zh-TW" sz="2000">
                <a:solidFill>
                  <a:srgbClr val="2B21FD"/>
                </a:solidFill>
                <a:latin typeface="Tahoma" pitchFamily="34" charset="0"/>
              </a:rPr>
              <a:t>P</a:t>
            </a:r>
            <a:r>
              <a:rPr lang="en-US" altLang="zh-TW" sz="2000" baseline="-25000">
                <a:solidFill>
                  <a:srgbClr val="2B21FD"/>
                </a:solidFill>
                <a:latin typeface="Tahoma" pitchFamily="34" charset="0"/>
              </a:rPr>
              <a:t>j</a:t>
            </a:r>
            <a:r>
              <a:rPr lang="en-US" altLang="zh-TW" sz="2000">
                <a:solidFill>
                  <a:srgbClr val="2B21FD"/>
                </a:solidFill>
                <a:latin typeface="Tahoma" pitchFamily="34" charset="0"/>
                <a:sym typeface="Symbol" pitchFamily="18" charset="2"/>
              </a:rPr>
              <a:t> </a:t>
            </a:r>
          </a:p>
          <a:p>
            <a:pPr marL="838200" lvl="1" indent="-381000">
              <a:lnSpc>
                <a:spcPct val="90000"/>
              </a:lnSpc>
              <a:buFont typeface="Monotype Sorts" pitchFamily="2" charset="2"/>
              <a:buAutoNum type="arabicPeriod"/>
            </a:pPr>
            <a:r>
              <a:rPr lang="en-US" altLang="zh-TW" sz="2000">
                <a:solidFill>
                  <a:srgbClr val="2B21FD"/>
                </a:solidFill>
                <a:latin typeface="Tahoma" pitchFamily="34" charset="0"/>
                <a:sym typeface="Symbol" pitchFamily="18" charset="2"/>
              </a:rPr>
              <a:t>		                if q&lt;m</a:t>
            </a:r>
            <a:r>
              <a:rPr lang="en-US" altLang="zh-TW" sz="2000">
                <a:solidFill>
                  <a:srgbClr val="2B21FD"/>
                </a:solidFill>
                <a:latin typeface="Tahoma" pitchFamily="34" charset="0"/>
              </a:rPr>
              <a:t>[i, j]</a:t>
            </a:r>
          </a:p>
          <a:p>
            <a:pPr marL="838200" lvl="1" indent="-381000">
              <a:lnSpc>
                <a:spcPct val="90000"/>
              </a:lnSpc>
              <a:buFont typeface="Monotype Sorts" pitchFamily="2" charset="2"/>
              <a:buAutoNum type="arabicPeriod"/>
            </a:pPr>
            <a:r>
              <a:rPr lang="en-US" altLang="zh-TW" sz="2000">
                <a:solidFill>
                  <a:srgbClr val="2B21FD"/>
                </a:solidFill>
                <a:latin typeface="Tahoma" pitchFamily="34" charset="0"/>
              </a:rPr>
              <a:t>				{ </a:t>
            </a:r>
            <a:r>
              <a:rPr lang="en-US" altLang="zh-TW" sz="2000">
                <a:solidFill>
                  <a:srgbClr val="2B21FD"/>
                </a:solidFill>
                <a:latin typeface="Tahoma" pitchFamily="34" charset="0"/>
                <a:sym typeface="Symbol" pitchFamily="18" charset="2"/>
              </a:rPr>
              <a:t>m</a:t>
            </a:r>
            <a:r>
              <a:rPr lang="en-US" altLang="zh-TW" sz="2000">
                <a:solidFill>
                  <a:srgbClr val="2B21FD"/>
                </a:solidFill>
                <a:latin typeface="Tahoma" pitchFamily="34" charset="0"/>
              </a:rPr>
              <a:t>[i, j] = q ;  s[i, j] = k ;}</a:t>
            </a:r>
          </a:p>
          <a:p>
            <a:pPr marL="838200" lvl="1" indent="-381000">
              <a:lnSpc>
                <a:spcPct val="90000"/>
              </a:lnSpc>
              <a:buFont typeface="Monotype Sorts" pitchFamily="2" charset="2"/>
              <a:buAutoNum type="arabicPeriod"/>
            </a:pPr>
            <a:r>
              <a:rPr lang="en-US" altLang="zh-TW" sz="2000">
                <a:latin typeface="Tahoma" pitchFamily="34" charset="0"/>
              </a:rPr>
              <a:t>			  }</a:t>
            </a:r>
            <a:r>
              <a:rPr lang="en-US" altLang="zh-TW" sz="2000">
                <a:solidFill>
                  <a:schemeClr val="tx2"/>
                </a:solidFill>
                <a:latin typeface="Tahoma" pitchFamily="34" charset="0"/>
              </a:rPr>
              <a:t>  }  </a:t>
            </a:r>
            <a:r>
              <a:rPr lang="en-US" altLang="zh-TW" sz="2000">
                <a:solidFill>
                  <a:srgbClr val="CC0000"/>
                </a:solidFill>
                <a:latin typeface="Tahoma" pitchFamily="34" charset="0"/>
              </a:rPr>
              <a:t>}</a:t>
            </a:r>
          </a:p>
          <a:p>
            <a:pPr marL="838200" lvl="1" indent="-381000">
              <a:lnSpc>
                <a:spcPct val="90000"/>
              </a:lnSpc>
              <a:buFont typeface="Monotype Sorts" pitchFamily="2" charset="2"/>
              <a:buAutoNum type="arabicPeriod"/>
            </a:pPr>
            <a:r>
              <a:rPr lang="en-US" altLang="zh-TW" sz="2000">
                <a:latin typeface="Tahoma" pitchFamily="34" charset="0"/>
              </a:rPr>
              <a:t>return m and s</a:t>
            </a:r>
          </a:p>
          <a:p>
            <a:pPr marL="838200" lvl="1" indent="-381000">
              <a:lnSpc>
                <a:spcPct val="90000"/>
              </a:lnSpc>
              <a:buFont typeface="Monotype Sorts" pitchFamily="2" charset="2"/>
              <a:buNone/>
            </a:pPr>
            <a:r>
              <a:rPr lang="en-US" altLang="zh-TW" sz="2000">
                <a:latin typeface="Tahoma" pitchFamily="34" charset="0"/>
              </a:rPr>
              <a:t>           </a:t>
            </a:r>
            <a:r>
              <a:rPr lang="en-US" altLang="zh-TW" sz="2000">
                <a:solidFill>
                  <a:schemeClr val="tx2"/>
                </a:solidFill>
                <a:latin typeface="Tahoma" pitchFamily="34" charset="0"/>
              </a:rPr>
              <a:t>Time  = O(n</a:t>
            </a:r>
            <a:r>
              <a:rPr lang="en-US" altLang="zh-TW" sz="2000" baseline="30000">
                <a:solidFill>
                  <a:schemeClr val="tx2"/>
                </a:solidFill>
                <a:latin typeface="Tahoma" pitchFamily="34" charset="0"/>
              </a:rPr>
              <a:t>3</a:t>
            </a:r>
            <a:r>
              <a:rPr lang="en-US" altLang="zh-TW" sz="2000">
                <a:solidFill>
                  <a:schemeClr val="tx2"/>
                </a:solidFill>
                <a:latin typeface="Tahoma" pitchFamily="34" charset="0"/>
              </a:rPr>
              <a:t>)</a:t>
            </a:r>
          </a:p>
        </p:txBody>
      </p:sp>
      <p:graphicFrame>
        <p:nvGraphicFramePr>
          <p:cNvPr id="982073" name="Object 57"/>
          <p:cNvGraphicFramePr>
            <a:graphicFrameLocks noChangeAspect="1"/>
          </p:cNvGraphicFramePr>
          <p:nvPr/>
        </p:nvGraphicFramePr>
        <p:xfrm>
          <a:off x="5637213" y="549275"/>
          <a:ext cx="2543175" cy="525463"/>
        </p:xfrm>
        <a:graphic>
          <a:graphicData uri="http://schemas.openxmlformats.org/presentationml/2006/ole">
            <p:oleObj spid="_x0000_s982080" name="方程式" r:id="rId3" imgW="1548720" imgH="304920" progId="">
              <p:embed/>
            </p:oleObj>
          </a:graphicData>
        </a:graphic>
      </p:graphicFrame>
      <p:sp>
        <p:nvSpPr>
          <p:cNvPr id="982078" name="Text Box 62"/>
          <p:cNvSpPr txBox="1">
            <a:spLocks noChangeArrowheads="1"/>
          </p:cNvSpPr>
          <p:nvPr/>
        </p:nvSpPr>
        <p:spPr bwMode="auto">
          <a:xfrm>
            <a:off x="3563938" y="188913"/>
            <a:ext cx="199866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TW" sz="2000">
                <a:solidFill>
                  <a:srgbClr val="CC0000"/>
                </a:solidFill>
                <a:latin typeface="Tahoma" pitchFamily="34" charset="0"/>
                <a:ea typeface="新細明體" pitchFamily="18" charset="-120"/>
              </a:rPr>
              <a:t>&lt;P</a:t>
            </a:r>
            <a:r>
              <a:rPr lang="en-US" altLang="zh-TW" sz="2000" baseline="-25000">
                <a:solidFill>
                  <a:srgbClr val="CC0000"/>
                </a:solidFill>
                <a:latin typeface="Tahoma" pitchFamily="34" charset="0"/>
                <a:ea typeface="新細明體" pitchFamily="18" charset="-120"/>
              </a:rPr>
              <a:t>0</a:t>
            </a:r>
            <a:r>
              <a:rPr lang="en-US" altLang="zh-TW" sz="2000">
                <a:solidFill>
                  <a:srgbClr val="CC0000"/>
                </a:solidFill>
                <a:latin typeface="Tahoma" pitchFamily="34" charset="0"/>
                <a:ea typeface="新細明體" pitchFamily="18" charset="-120"/>
              </a:rPr>
              <a:t>, P</a:t>
            </a:r>
            <a:r>
              <a:rPr lang="en-US" altLang="zh-TW" sz="2000" baseline="-25000">
                <a:solidFill>
                  <a:srgbClr val="CC0000"/>
                </a:solidFill>
                <a:latin typeface="Tahoma" pitchFamily="34" charset="0"/>
                <a:ea typeface="新細明體" pitchFamily="18" charset="-120"/>
              </a:rPr>
              <a:t>1</a:t>
            </a:r>
            <a:r>
              <a:rPr lang="en-US" altLang="zh-TW" sz="2000">
                <a:solidFill>
                  <a:srgbClr val="CC0000"/>
                </a:solidFill>
                <a:latin typeface="Tahoma" pitchFamily="34" charset="0"/>
                <a:ea typeface="新細明體" pitchFamily="18" charset="-120"/>
              </a:rPr>
              <a:t>,…, P</a:t>
            </a:r>
            <a:r>
              <a:rPr lang="en-US" altLang="zh-TW" sz="2000" baseline="-25000">
                <a:solidFill>
                  <a:srgbClr val="CC0000"/>
                </a:solidFill>
                <a:latin typeface="Tahoma" pitchFamily="34" charset="0"/>
                <a:ea typeface="新細明體" pitchFamily="18" charset="-120"/>
              </a:rPr>
              <a:t>n</a:t>
            </a:r>
            <a:r>
              <a:rPr lang="en-US" altLang="zh-TW" sz="2000">
                <a:solidFill>
                  <a:srgbClr val="CC0000"/>
                </a:solidFill>
                <a:latin typeface="Tahoma" pitchFamily="34" charset="0"/>
                <a:ea typeface="新細明體" pitchFamily="18" charset="-120"/>
              </a:rPr>
              <a:t>&gt;</a:t>
            </a:r>
            <a:r>
              <a:rPr lang="en-US" altLang="zh-TW" sz="2000">
                <a:solidFill>
                  <a:schemeClr val="folHlink"/>
                </a:solidFill>
                <a:latin typeface="Tahoma" pitchFamily="34" charset="0"/>
                <a:ea typeface="新細明體" pitchFamily="18" charset="-12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頁尾版面配置區 4"/>
          <p:cNvSpPr>
            <a:spLocks noGrp="1"/>
          </p:cNvSpPr>
          <p:nvPr>
            <p:ph type="ftr" sz="quarter" idx="11"/>
          </p:nvPr>
        </p:nvSpPr>
        <p:spPr/>
        <p:txBody>
          <a:bodyPr/>
          <a:lstStyle/>
          <a:p>
            <a:r>
              <a:rPr lang="en-US" altLang="zh-TW"/>
              <a:t>Dynamic Programming</a:t>
            </a:r>
          </a:p>
        </p:txBody>
      </p:sp>
      <p:sp>
        <p:nvSpPr>
          <p:cNvPr id="19" name="投影片編號版面配置區 5"/>
          <p:cNvSpPr>
            <a:spLocks noGrp="1"/>
          </p:cNvSpPr>
          <p:nvPr>
            <p:ph type="sldNum" sz="quarter" idx="12"/>
          </p:nvPr>
        </p:nvSpPr>
        <p:spPr/>
        <p:txBody>
          <a:bodyPr/>
          <a:lstStyle/>
          <a:p>
            <a:fld id="{8743D743-E42A-4C71-B46B-3E5420706066}" type="slidenum">
              <a:rPr lang="en-US" altLang="zh-TW"/>
              <a:pPr/>
              <a:t>2</a:t>
            </a:fld>
            <a:endParaRPr lang="en-US" altLang="zh-TW"/>
          </a:p>
        </p:txBody>
      </p:sp>
      <p:sp>
        <p:nvSpPr>
          <p:cNvPr id="585730" name="Rectangle 2"/>
          <p:cNvSpPr>
            <a:spLocks noGrp="1" noChangeArrowheads="1"/>
          </p:cNvSpPr>
          <p:nvPr>
            <p:ph type="title"/>
          </p:nvPr>
        </p:nvSpPr>
        <p:spPr>
          <a:xfrm>
            <a:off x="179512" y="188640"/>
            <a:ext cx="4826496" cy="533400"/>
          </a:xfrm>
        </p:spPr>
        <p:txBody>
          <a:bodyPr/>
          <a:lstStyle/>
          <a:p>
            <a:pPr algn="ctr"/>
            <a:r>
              <a:rPr lang="en-US" altLang="zh-TW" sz="3600" b="1" dirty="0">
                <a:ea typeface="標楷體" pitchFamily="65" charset="-120"/>
              </a:rPr>
              <a:t>Dynamic Programming</a:t>
            </a:r>
            <a:endParaRPr lang="en-US" altLang="zh-TW" sz="2800" b="1" dirty="0">
              <a:ea typeface="標楷體" pitchFamily="65" charset="-120"/>
            </a:endParaRPr>
          </a:p>
        </p:txBody>
      </p:sp>
      <p:sp>
        <p:nvSpPr>
          <p:cNvPr id="585748" name="Text Box 20"/>
          <p:cNvSpPr txBox="1">
            <a:spLocks noChangeArrowheads="1"/>
          </p:cNvSpPr>
          <p:nvPr/>
        </p:nvSpPr>
        <p:spPr bwMode="auto">
          <a:xfrm>
            <a:off x="4716016" y="854300"/>
            <a:ext cx="4248472" cy="5383012"/>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457200" indent="-457200" algn="l">
              <a:defRPr kumimoji="1" sz="2400">
                <a:solidFill>
                  <a:schemeClr val="tx1"/>
                </a:solidFill>
                <a:latin typeface="Times New Roman" pitchFamily="18" charset="0"/>
                <a:ea typeface="新細明體" pitchFamily="18" charset="-120"/>
              </a:defRPr>
            </a:lvl1pPr>
            <a:lvl2pPr marL="1714500" indent="-457200" algn="l">
              <a:defRPr kumimoji="1" sz="2400">
                <a:solidFill>
                  <a:schemeClr val="tx1"/>
                </a:solidFill>
                <a:latin typeface="Times New Roman" pitchFamily="18" charset="0"/>
                <a:ea typeface="新細明體" pitchFamily="18" charset="-120"/>
              </a:defRPr>
            </a:lvl2pPr>
            <a:lvl3pPr marL="1828800" indent="-457200" algn="l">
              <a:defRPr kumimoji="1" sz="2400">
                <a:solidFill>
                  <a:schemeClr val="tx1"/>
                </a:solidFill>
                <a:latin typeface="Times New Roman" pitchFamily="18" charset="0"/>
                <a:ea typeface="新細明體" pitchFamily="18" charset="-120"/>
              </a:defRPr>
            </a:lvl3pPr>
            <a:lvl4pPr marL="1943100" indent="-457200" algn="l">
              <a:defRPr kumimoji="1" sz="2400">
                <a:solidFill>
                  <a:schemeClr val="tx1"/>
                </a:solidFill>
                <a:latin typeface="Times New Roman" pitchFamily="18" charset="0"/>
                <a:ea typeface="新細明體" pitchFamily="18" charset="-120"/>
              </a:defRPr>
            </a:lvl4pPr>
            <a:lvl5pPr marL="2286000" indent="-457200" algn="l">
              <a:defRPr kumimoji="1" sz="2400">
                <a:solidFill>
                  <a:schemeClr val="tx1"/>
                </a:solidFill>
                <a:latin typeface="Times New Roman" pitchFamily="18" charset="0"/>
                <a:ea typeface="新細明體" pitchFamily="18" charset="-120"/>
              </a:defRPr>
            </a:lvl5pPr>
            <a:lvl6pPr marL="2743200" indent="-457200" fontAlgn="base">
              <a:spcBef>
                <a:spcPct val="0"/>
              </a:spcBef>
              <a:spcAft>
                <a:spcPct val="0"/>
              </a:spcAft>
              <a:defRPr kumimoji="1" sz="2400">
                <a:solidFill>
                  <a:schemeClr val="tx1"/>
                </a:solidFill>
                <a:latin typeface="Times New Roman" pitchFamily="18" charset="0"/>
                <a:ea typeface="新細明體" pitchFamily="18" charset="-120"/>
              </a:defRPr>
            </a:lvl6pPr>
            <a:lvl7pPr marL="3200400" indent="-457200" fontAlgn="base">
              <a:spcBef>
                <a:spcPct val="0"/>
              </a:spcBef>
              <a:spcAft>
                <a:spcPct val="0"/>
              </a:spcAft>
              <a:defRPr kumimoji="1" sz="2400">
                <a:solidFill>
                  <a:schemeClr val="tx1"/>
                </a:solidFill>
                <a:latin typeface="Times New Roman" pitchFamily="18" charset="0"/>
                <a:ea typeface="新細明體" pitchFamily="18" charset="-120"/>
              </a:defRPr>
            </a:lvl7pPr>
            <a:lvl8pPr marL="3657600" indent="-457200" fontAlgn="base">
              <a:spcBef>
                <a:spcPct val="0"/>
              </a:spcBef>
              <a:spcAft>
                <a:spcPct val="0"/>
              </a:spcAft>
              <a:defRPr kumimoji="1" sz="2400">
                <a:solidFill>
                  <a:schemeClr val="tx1"/>
                </a:solidFill>
                <a:latin typeface="Times New Roman" pitchFamily="18" charset="0"/>
                <a:ea typeface="新細明體" pitchFamily="18" charset="-120"/>
              </a:defRPr>
            </a:lvl8pPr>
            <a:lvl9pPr marL="4114800" indent="-457200" fontAlgn="base">
              <a:spcBef>
                <a:spcPct val="0"/>
              </a:spcBef>
              <a:spcAft>
                <a:spcPct val="0"/>
              </a:spcAft>
              <a:defRPr kumimoji="1" sz="2400">
                <a:solidFill>
                  <a:schemeClr val="tx1"/>
                </a:solidFill>
                <a:latin typeface="Times New Roman" pitchFamily="18" charset="0"/>
                <a:ea typeface="新細明體" pitchFamily="18" charset="-120"/>
              </a:defRPr>
            </a:lvl9pPr>
          </a:lstStyle>
          <a:p>
            <a:pPr>
              <a:lnSpc>
                <a:spcPct val="110000"/>
              </a:lnSpc>
              <a:spcBef>
                <a:spcPts val="600"/>
              </a:spcBef>
              <a:buFont typeface="Wingdings" pitchFamily="2" charset="2"/>
              <a:buChar char="l"/>
            </a:pPr>
            <a:r>
              <a:rPr lang="en-US" altLang="zh-TW" sz="2800" b="1" dirty="0" smtClean="0">
                <a:ea typeface="標楷體" pitchFamily="65" charset="-120"/>
              </a:rPr>
              <a:t>Compared to divide-and-conquer  DP </a:t>
            </a:r>
            <a:r>
              <a:rPr lang="en-US" altLang="zh-TW" sz="2800" dirty="0" smtClean="0">
                <a:ea typeface="標楷體" pitchFamily="65" charset="-120"/>
              </a:rPr>
              <a:t>a</a:t>
            </a:r>
            <a:r>
              <a:rPr lang="en-US" sz="2800" dirty="0" smtClean="0"/>
              <a:t>cts similar, and designed according to the method of recursion algorithm</a:t>
            </a:r>
            <a:r>
              <a:rPr lang="en-US" altLang="zh-TW" sz="2800" b="1" dirty="0" smtClean="0">
                <a:ea typeface="標楷體" pitchFamily="65" charset="-120"/>
              </a:rPr>
              <a:t>. </a:t>
            </a:r>
            <a:endParaRPr lang="en-US" altLang="zh-TW" sz="2800" b="1" dirty="0">
              <a:ea typeface="標楷體" pitchFamily="65" charset="-120"/>
            </a:endParaRPr>
          </a:p>
          <a:p>
            <a:pPr>
              <a:lnSpc>
                <a:spcPct val="110000"/>
              </a:lnSpc>
              <a:spcBef>
                <a:spcPts val="600"/>
              </a:spcBef>
              <a:buFont typeface="Wingdings" pitchFamily="2" charset="2"/>
              <a:buChar char="l"/>
            </a:pPr>
            <a:r>
              <a:rPr lang="en-US" altLang="zh-TW" sz="2800" b="1" dirty="0" smtClean="0">
                <a:ea typeface="標楷體" pitchFamily="65" charset="-120"/>
              </a:rPr>
              <a:t>Also compared to</a:t>
            </a:r>
            <a:r>
              <a:rPr lang="zh-TW" altLang="en-US" sz="2800" b="1" dirty="0" smtClean="0">
                <a:ea typeface="標楷體" pitchFamily="65" charset="-120"/>
              </a:rPr>
              <a:t> </a:t>
            </a:r>
            <a:r>
              <a:rPr lang="en-US" altLang="zh-TW" sz="2800" b="1" dirty="0" smtClean="0">
                <a:ea typeface="標楷體" pitchFamily="65" charset="-120"/>
              </a:rPr>
              <a:t>divide-and-conquer</a:t>
            </a:r>
            <a:r>
              <a:rPr lang="en-US" sz="2800" dirty="0" smtClean="0"/>
              <a:t> :The biggest difference is that sub-problems are not independent, but overlapping ones</a:t>
            </a:r>
            <a:r>
              <a:rPr lang="en-US" altLang="zh-TW" sz="2800" b="1" dirty="0" smtClean="0">
                <a:ea typeface="標楷體" pitchFamily="65" charset="-120"/>
              </a:rPr>
              <a:t>.</a:t>
            </a:r>
            <a:endParaRPr lang="en-US" altLang="zh-TW" sz="2800" b="1" dirty="0">
              <a:ea typeface="標楷體" pitchFamily="65" charset="-120"/>
            </a:endParaRPr>
          </a:p>
        </p:txBody>
      </p:sp>
      <p:grpSp>
        <p:nvGrpSpPr>
          <p:cNvPr id="585918" name="Group 190"/>
          <p:cNvGrpSpPr>
            <a:grpSpLocks/>
          </p:cNvGrpSpPr>
          <p:nvPr/>
        </p:nvGrpSpPr>
        <p:grpSpPr bwMode="auto">
          <a:xfrm>
            <a:off x="57150" y="1524000"/>
            <a:ext cx="4697413" cy="4138613"/>
            <a:chOff x="36" y="960"/>
            <a:chExt cx="2959" cy="2607"/>
          </a:xfrm>
        </p:grpSpPr>
        <p:sp>
          <p:nvSpPr>
            <p:cNvPr id="585905" name="Line 177"/>
            <p:cNvSpPr>
              <a:spLocks noChangeShapeType="1"/>
            </p:cNvSpPr>
            <p:nvPr/>
          </p:nvSpPr>
          <p:spPr bwMode="auto">
            <a:xfrm flipH="1">
              <a:off x="485" y="1260"/>
              <a:ext cx="972" cy="5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585906" name="Line 178"/>
            <p:cNvSpPr>
              <a:spLocks noChangeShapeType="1"/>
            </p:cNvSpPr>
            <p:nvPr/>
          </p:nvSpPr>
          <p:spPr bwMode="auto">
            <a:xfrm flipH="1">
              <a:off x="1342" y="1260"/>
              <a:ext cx="115" cy="5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585907" name="Line 179"/>
            <p:cNvSpPr>
              <a:spLocks noChangeShapeType="1"/>
            </p:cNvSpPr>
            <p:nvPr/>
          </p:nvSpPr>
          <p:spPr bwMode="auto">
            <a:xfrm>
              <a:off x="1457" y="1260"/>
              <a:ext cx="997" cy="5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585908" name="Line 180"/>
            <p:cNvSpPr>
              <a:spLocks noChangeShapeType="1"/>
            </p:cNvSpPr>
            <p:nvPr/>
          </p:nvSpPr>
          <p:spPr bwMode="auto">
            <a:xfrm>
              <a:off x="240" y="2065"/>
              <a:ext cx="0" cy="4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585909" name="Line 181"/>
            <p:cNvSpPr>
              <a:spLocks noChangeShapeType="1"/>
            </p:cNvSpPr>
            <p:nvPr/>
          </p:nvSpPr>
          <p:spPr bwMode="auto">
            <a:xfrm>
              <a:off x="1342" y="2065"/>
              <a:ext cx="0" cy="4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585910" name="Line 182"/>
            <p:cNvSpPr>
              <a:spLocks noChangeShapeType="1"/>
            </p:cNvSpPr>
            <p:nvPr/>
          </p:nvSpPr>
          <p:spPr bwMode="auto">
            <a:xfrm>
              <a:off x="403" y="2719"/>
              <a:ext cx="1020" cy="5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585911" name="Line 183"/>
            <p:cNvSpPr>
              <a:spLocks noChangeShapeType="1"/>
            </p:cNvSpPr>
            <p:nvPr/>
          </p:nvSpPr>
          <p:spPr bwMode="auto">
            <a:xfrm>
              <a:off x="1342" y="2719"/>
              <a:ext cx="122" cy="5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585912" name="Line 184"/>
            <p:cNvSpPr>
              <a:spLocks noChangeShapeType="1"/>
            </p:cNvSpPr>
            <p:nvPr/>
          </p:nvSpPr>
          <p:spPr bwMode="auto">
            <a:xfrm flipH="1">
              <a:off x="1546" y="2719"/>
              <a:ext cx="887" cy="5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585913" name="Rectangle 185"/>
            <p:cNvSpPr>
              <a:spLocks noChangeArrowheads="1"/>
            </p:cNvSpPr>
            <p:nvPr/>
          </p:nvSpPr>
          <p:spPr bwMode="auto">
            <a:xfrm>
              <a:off x="1211" y="960"/>
              <a:ext cx="528" cy="327"/>
            </a:xfrm>
            <a:prstGeom prst="rect">
              <a:avLst/>
            </a:prstGeom>
            <a:noFill/>
            <a:ln>
              <a:noFill/>
            </a:ln>
            <a:effectLst/>
            <a:extLst>
              <a:ext uri="{909E8E84-426E-40DD-AFC4-6F175D3DCCD1}">
                <a14:hiddenFill xmlns:a14="http://schemas.microsoft.com/office/drawing/2010/main" xmlns="">
                  <a:solidFill>
                    <a:srgbClr val="FFFF99"/>
                  </a:solidFill>
                </a14:hiddenFill>
              </a:ext>
              <a:ext uri="{91240B29-F687-4F45-9708-019B960494DF}">
                <a14:hiddenLine xmlns:a14="http://schemas.microsoft.com/office/drawing/2010/main" xmlns="" w="25400">
                  <a:solidFill>
                    <a:schemeClr val="tx1"/>
                  </a:solidFill>
                  <a:miter lim="800000"/>
                  <a:headEnd type="none" w="sm" len="sm"/>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TW" sz="2800" b="1" i="1">
                  <a:solidFill>
                    <a:srgbClr val="2B21FD"/>
                  </a:solidFill>
                  <a:ea typeface="新細明體" pitchFamily="18" charset="-120"/>
                </a:rPr>
                <a:t>P</a:t>
              </a:r>
              <a:r>
                <a:rPr lang="en-US" altLang="zh-TW" sz="2800" b="1">
                  <a:solidFill>
                    <a:srgbClr val="2B21FD"/>
                  </a:solidFill>
                  <a:ea typeface="新細明體" pitchFamily="18" charset="-120"/>
                </a:rPr>
                <a:t>(</a:t>
              </a:r>
              <a:r>
                <a:rPr lang="en-US" altLang="zh-TW" sz="2800" b="1" i="1">
                  <a:solidFill>
                    <a:srgbClr val="2B21FD"/>
                  </a:solidFill>
                  <a:ea typeface="新細明體" pitchFamily="18" charset="-120"/>
                </a:rPr>
                <a:t>n</a:t>
              </a:r>
              <a:r>
                <a:rPr lang="en-US" altLang="zh-TW" sz="2800" b="1">
                  <a:solidFill>
                    <a:srgbClr val="2B21FD"/>
                  </a:solidFill>
                  <a:ea typeface="新細明體" pitchFamily="18" charset="-120"/>
                </a:rPr>
                <a:t>)</a:t>
              </a:r>
            </a:p>
          </p:txBody>
        </p:sp>
        <p:sp>
          <p:nvSpPr>
            <p:cNvPr id="585914" name="Rectangle 186"/>
            <p:cNvSpPr>
              <a:spLocks noChangeArrowheads="1"/>
            </p:cNvSpPr>
            <p:nvPr/>
          </p:nvSpPr>
          <p:spPr bwMode="auto">
            <a:xfrm>
              <a:off x="36" y="1731"/>
              <a:ext cx="2959" cy="327"/>
            </a:xfrm>
            <a:prstGeom prst="rect">
              <a:avLst/>
            </a:prstGeom>
            <a:noFill/>
            <a:ln>
              <a:noFill/>
            </a:ln>
            <a:effectLst/>
            <a:extLst>
              <a:ext uri="{909E8E84-426E-40DD-AFC4-6F175D3DCCD1}">
                <a14:hiddenFill xmlns:a14="http://schemas.microsoft.com/office/drawing/2010/main" xmlns="">
                  <a:solidFill>
                    <a:srgbClr val="FFFF99"/>
                  </a:solidFill>
                </a14:hiddenFill>
              </a:ext>
              <a:ext uri="{91240B29-F687-4F45-9708-019B960494DF}">
                <a14:hiddenLine xmlns:a14="http://schemas.microsoft.com/office/drawing/2010/main" xmlns="" w="25400">
                  <a:solidFill>
                    <a:schemeClr val="tx1"/>
                  </a:solidFill>
                  <a:miter lim="800000"/>
                  <a:headEnd type="none" w="sm" len="sm"/>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TW" sz="2800" b="1" i="1">
                  <a:solidFill>
                    <a:srgbClr val="2B21FD"/>
                  </a:solidFill>
                  <a:ea typeface="新細明體" pitchFamily="18" charset="-120"/>
                </a:rPr>
                <a:t>P</a:t>
              </a:r>
              <a:r>
                <a:rPr lang="en-US" altLang="zh-TW" sz="2800" b="1">
                  <a:solidFill>
                    <a:srgbClr val="2B21FD"/>
                  </a:solidFill>
                  <a:ea typeface="新細明體" pitchFamily="18" charset="-120"/>
                </a:rPr>
                <a:t>(</a:t>
              </a:r>
              <a:r>
                <a:rPr lang="en-US" altLang="zh-TW" sz="2800" b="1" i="1">
                  <a:solidFill>
                    <a:srgbClr val="2B21FD"/>
                  </a:solidFill>
                  <a:ea typeface="新細明體" pitchFamily="18" charset="-120"/>
                </a:rPr>
                <a:t>m</a:t>
              </a:r>
              <a:r>
                <a:rPr lang="en-US" altLang="zh-TW" sz="2800" b="1" baseline="-25000">
                  <a:solidFill>
                    <a:srgbClr val="2B21FD"/>
                  </a:solidFill>
                  <a:ea typeface="新細明體" pitchFamily="18" charset="-120"/>
                </a:rPr>
                <a:t>1</a:t>
              </a:r>
              <a:r>
                <a:rPr lang="en-US" altLang="zh-TW" sz="2800" b="1">
                  <a:solidFill>
                    <a:srgbClr val="2B21FD"/>
                  </a:solidFill>
                  <a:ea typeface="新細明體" pitchFamily="18" charset="-120"/>
                </a:rPr>
                <a:t>)         </a:t>
              </a:r>
              <a:r>
                <a:rPr lang="en-US" altLang="zh-TW" sz="2800" b="1" i="1">
                  <a:solidFill>
                    <a:srgbClr val="2B21FD"/>
                  </a:solidFill>
                  <a:ea typeface="新細明體" pitchFamily="18" charset="-120"/>
                </a:rPr>
                <a:t>P</a:t>
              </a:r>
              <a:r>
                <a:rPr lang="en-US" altLang="zh-TW" sz="2800" b="1">
                  <a:solidFill>
                    <a:srgbClr val="2B21FD"/>
                  </a:solidFill>
                  <a:ea typeface="新細明體" pitchFamily="18" charset="-120"/>
                </a:rPr>
                <a:t>(</a:t>
              </a:r>
              <a:r>
                <a:rPr lang="en-US" altLang="zh-TW" sz="2800" b="1" i="1">
                  <a:solidFill>
                    <a:srgbClr val="2B21FD"/>
                  </a:solidFill>
                  <a:ea typeface="新細明體" pitchFamily="18" charset="-120"/>
                </a:rPr>
                <a:t>m</a:t>
              </a:r>
              <a:r>
                <a:rPr lang="en-US" altLang="zh-TW" sz="2800" b="1" baseline="-25000">
                  <a:solidFill>
                    <a:srgbClr val="2B21FD"/>
                  </a:solidFill>
                  <a:ea typeface="新細明體" pitchFamily="18" charset="-120"/>
                </a:rPr>
                <a:t>2</a:t>
              </a:r>
              <a:r>
                <a:rPr lang="en-US" altLang="zh-TW" sz="2800" b="1">
                  <a:solidFill>
                    <a:srgbClr val="2B21FD"/>
                  </a:solidFill>
                  <a:ea typeface="新細明體" pitchFamily="18" charset="-120"/>
                </a:rPr>
                <a:t>)     ….   </a:t>
              </a:r>
              <a:r>
                <a:rPr lang="en-US" altLang="zh-TW" sz="2800" b="1" i="1">
                  <a:solidFill>
                    <a:srgbClr val="2B21FD"/>
                  </a:solidFill>
                  <a:ea typeface="新細明體" pitchFamily="18" charset="-120"/>
                </a:rPr>
                <a:t>P</a:t>
              </a:r>
              <a:r>
                <a:rPr lang="en-US" altLang="zh-TW" sz="2800" b="1">
                  <a:solidFill>
                    <a:srgbClr val="2B21FD"/>
                  </a:solidFill>
                  <a:ea typeface="新細明體" pitchFamily="18" charset="-120"/>
                </a:rPr>
                <a:t>(</a:t>
              </a:r>
              <a:r>
                <a:rPr lang="en-US" altLang="zh-TW" sz="2800" b="1" i="1">
                  <a:solidFill>
                    <a:srgbClr val="2B21FD"/>
                  </a:solidFill>
                  <a:ea typeface="新細明體" pitchFamily="18" charset="-120"/>
                </a:rPr>
                <a:t>m</a:t>
              </a:r>
              <a:r>
                <a:rPr lang="en-US" altLang="zh-TW" sz="2800" b="1" i="1" baseline="-25000">
                  <a:solidFill>
                    <a:srgbClr val="2B21FD"/>
                  </a:solidFill>
                  <a:ea typeface="新細明體" pitchFamily="18" charset="-120"/>
                </a:rPr>
                <a:t>k</a:t>
              </a:r>
              <a:r>
                <a:rPr lang="en-US" altLang="zh-TW" sz="2800" b="1">
                  <a:solidFill>
                    <a:srgbClr val="2B21FD"/>
                  </a:solidFill>
                  <a:ea typeface="新細明體" pitchFamily="18" charset="-120"/>
                </a:rPr>
                <a:t>)</a:t>
              </a:r>
            </a:p>
          </p:txBody>
        </p:sp>
        <p:sp>
          <p:nvSpPr>
            <p:cNvPr id="585915" name="Rectangle 187"/>
            <p:cNvSpPr>
              <a:spLocks noChangeArrowheads="1"/>
            </p:cNvSpPr>
            <p:nvPr/>
          </p:nvSpPr>
          <p:spPr bwMode="auto">
            <a:xfrm>
              <a:off x="97" y="2412"/>
              <a:ext cx="2735" cy="327"/>
            </a:xfrm>
            <a:prstGeom prst="rect">
              <a:avLst/>
            </a:prstGeom>
            <a:noFill/>
            <a:ln>
              <a:noFill/>
            </a:ln>
            <a:effectLst/>
            <a:extLst>
              <a:ext uri="{909E8E84-426E-40DD-AFC4-6F175D3DCCD1}">
                <a14:hiddenFill xmlns:a14="http://schemas.microsoft.com/office/drawing/2010/main" xmlns="">
                  <a:solidFill>
                    <a:srgbClr val="FFFF99"/>
                  </a:solidFill>
                </a14:hiddenFill>
              </a:ext>
              <a:ext uri="{91240B29-F687-4F45-9708-019B960494DF}">
                <a14:hiddenLine xmlns:a14="http://schemas.microsoft.com/office/drawing/2010/main" xmlns="" w="25400">
                  <a:solidFill>
                    <a:schemeClr val="tx1"/>
                  </a:solidFill>
                  <a:miter lim="800000"/>
                  <a:headEnd type="none" w="sm" len="sm"/>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TW" sz="2800" b="1" i="1">
                  <a:solidFill>
                    <a:srgbClr val="2B21FD"/>
                  </a:solidFill>
                  <a:ea typeface="新細明體" pitchFamily="18" charset="-120"/>
                </a:rPr>
                <a:t>S</a:t>
              </a:r>
              <a:r>
                <a:rPr lang="en-US" altLang="zh-TW" sz="2800" b="1" baseline="-25000">
                  <a:solidFill>
                    <a:srgbClr val="2B21FD"/>
                  </a:solidFill>
                  <a:ea typeface="新細明體" pitchFamily="18" charset="-120"/>
                </a:rPr>
                <a:t>1</a:t>
              </a:r>
              <a:r>
                <a:rPr lang="en-US" altLang="zh-TW" sz="2800" b="1">
                  <a:solidFill>
                    <a:srgbClr val="2B21FD"/>
                  </a:solidFill>
                  <a:ea typeface="新細明體" pitchFamily="18" charset="-120"/>
                </a:rPr>
                <a:t>                </a:t>
              </a:r>
              <a:r>
                <a:rPr lang="en-US" altLang="zh-TW" sz="2800" b="1" i="1">
                  <a:solidFill>
                    <a:srgbClr val="2B21FD"/>
                  </a:solidFill>
                  <a:ea typeface="新細明體" pitchFamily="18" charset="-120"/>
                </a:rPr>
                <a:t>S</a:t>
              </a:r>
              <a:r>
                <a:rPr lang="en-US" altLang="zh-TW" sz="2800" b="1" baseline="-25000">
                  <a:solidFill>
                    <a:srgbClr val="2B21FD"/>
                  </a:solidFill>
                  <a:ea typeface="新細明體" pitchFamily="18" charset="-120"/>
                </a:rPr>
                <a:t>2</a:t>
              </a:r>
              <a:r>
                <a:rPr lang="en-US" altLang="zh-TW" sz="2800" b="1">
                  <a:solidFill>
                    <a:srgbClr val="2B21FD"/>
                  </a:solidFill>
                  <a:ea typeface="新細明體" pitchFamily="18" charset="-120"/>
                </a:rPr>
                <a:t>        ….       </a:t>
              </a:r>
              <a:r>
                <a:rPr lang="en-US" altLang="zh-TW" sz="2800" b="1" i="1">
                  <a:solidFill>
                    <a:srgbClr val="2B21FD"/>
                  </a:solidFill>
                  <a:ea typeface="新細明體" pitchFamily="18" charset="-120"/>
                </a:rPr>
                <a:t>S</a:t>
              </a:r>
              <a:r>
                <a:rPr lang="en-US" altLang="zh-TW" sz="2800" b="1" i="1" baseline="-25000">
                  <a:solidFill>
                    <a:srgbClr val="2B21FD"/>
                  </a:solidFill>
                  <a:ea typeface="新細明體" pitchFamily="18" charset="-120"/>
                </a:rPr>
                <a:t>k</a:t>
              </a:r>
            </a:p>
          </p:txBody>
        </p:sp>
        <p:sp>
          <p:nvSpPr>
            <p:cNvPr id="585916" name="Rectangle 188"/>
            <p:cNvSpPr>
              <a:spLocks noChangeArrowheads="1"/>
            </p:cNvSpPr>
            <p:nvPr/>
          </p:nvSpPr>
          <p:spPr bwMode="auto">
            <a:xfrm>
              <a:off x="1344" y="3240"/>
              <a:ext cx="241" cy="327"/>
            </a:xfrm>
            <a:prstGeom prst="rect">
              <a:avLst/>
            </a:prstGeom>
            <a:noFill/>
            <a:ln>
              <a:noFill/>
            </a:ln>
            <a:effectLst/>
            <a:extLst>
              <a:ext uri="{909E8E84-426E-40DD-AFC4-6F175D3DCCD1}">
                <a14:hiddenFill xmlns:a14="http://schemas.microsoft.com/office/drawing/2010/main" xmlns="">
                  <a:solidFill>
                    <a:srgbClr val="FFFF99"/>
                  </a:solidFill>
                </a14:hiddenFill>
              </a:ext>
              <a:ext uri="{91240B29-F687-4F45-9708-019B960494DF}">
                <a14:hiddenLine xmlns:a14="http://schemas.microsoft.com/office/drawing/2010/main" xmlns="" w="25400">
                  <a:solidFill>
                    <a:schemeClr val="tx1"/>
                  </a:solidFill>
                  <a:miter lim="800000"/>
                  <a:headEnd type="none" w="sm" len="sm"/>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TW" sz="2800" b="1" i="1">
                  <a:solidFill>
                    <a:srgbClr val="2B21FD"/>
                  </a:solidFill>
                  <a:ea typeface="新細明體" pitchFamily="18" charset="-120"/>
                </a:rPr>
                <a:t>S</a:t>
              </a:r>
            </a:p>
          </p:txBody>
        </p:sp>
        <p:sp>
          <p:nvSpPr>
            <p:cNvPr id="585917" name="Line 189"/>
            <p:cNvSpPr>
              <a:spLocks noChangeShapeType="1"/>
            </p:cNvSpPr>
            <p:nvPr/>
          </p:nvSpPr>
          <p:spPr bwMode="auto">
            <a:xfrm>
              <a:off x="2640" y="2062"/>
              <a:ext cx="0" cy="4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頁尾版面配置區 4"/>
          <p:cNvSpPr>
            <a:spLocks noGrp="1"/>
          </p:cNvSpPr>
          <p:nvPr>
            <p:ph type="ftr" sz="quarter" idx="11"/>
          </p:nvPr>
        </p:nvSpPr>
        <p:spPr/>
        <p:txBody>
          <a:bodyPr/>
          <a:lstStyle/>
          <a:p>
            <a:r>
              <a:rPr lang="en-US" altLang="zh-TW"/>
              <a:t>Dynamic Programming</a:t>
            </a:r>
          </a:p>
        </p:txBody>
      </p:sp>
      <p:sp>
        <p:nvSpPr>
          <p:cNvPr id="25" name="投影片編號版面配置區 5"/>
          <p:cNvSpPr>
            <a:spLocks noGrp="1"/>
          </p:cNvSpPr>
          <p:nvPr>
            <p:ph type="sldNum" sz="quarter" idx="12"/>
          </p:nvPr>
        </p:nvSpPr>
        <p:spPr/>
        <p:txBody>
          <a:bodyPr/>
          <a:lstStyle/>
          <a:p>
            <a:fld id="{0587E6DB-1106-4F7B-81F6-17DCA1280A66}" type="slidenum">
              <a:rPr lang="en-US" altLang="zh-TW"/>
              <a:pPr/>
              <a:t>20</a:t>
            </a:fld>
            <a:endParaRPr lang="en-US" altLang="zh-TW"/>
          </a:p>
        </p:txBody>
      </p:sp>
      <p:pic>
        <p:nvPicPr>
          <p:cNvPr id="987140" name="Picture 4" descr="fig15-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8600"/>
            <a:ext cx="9144000" cy="70866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987141" name="Group 5"/>
          <p:cNvGrpSpPr>
            <a:grpSpLocks/>
          </p:cNvGrpSpPr>
          <p:nvPr/>
        </p:nvGrpSpPr>
        <p:grpSpPr bwMode="auto">
          <a:xfrm>
            <a:off x="990600" y="1066800"/>
            <a:ext cx="6645275" cy="3505200"/>
            <a:chOff x="624" y="672"/>
            <a:chExt cx="4186" cy="2208"/>
          </a:xfrm>
        </p:grpSpPr>
        <p:grpSp>
          <p:nvGrpSpPr>
            <p:cNvPr id="987142" name="Group 6"/>
            <p:cNvGrpSpPr>
              <a:grpSpLocks/>
            </p:cNvGrpSpPr>
            <p:nvPr/>
          </p:nvGrpSpPr>
          <p:grpSpPr bwMode="auto">
            <a:xfrm>
              <a:off x="624" y="672"/>
              <a:ext cx="2442" cy="281"/>
              <a:chOff x="624" y="672"/>
              <a:chExt cx="2442" cy="281"/>
            </a:xfrm>
          </p:grpSpPr>
          <p:sp>
            <p:nvSpPr>
              <p:cNvPr id="987143" name="Oval 7"/>
              <p:cNvSpPr>
                <a:spLocks noChangeArrowheads="1"/>
              </p:cNvSpPr>
              <p:nvPr/>
            </p:nvSpPr>
            <p:spPr bwMode="auto">
              <a:xfrm>
                <a:off x="624" y="713"/>
                <a:ext cx="432" cy="240"/>
              </a:xfrm>
              <a:prstGeom prst="ellipse">
                <a:avLst/>
              </a:prstGeom>
              <a:noFill/>
              <a:ln w="28575">
                <a:solidFill>
                  <a:srgbClr val="008000"/>
                </a:solidFill>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87144" name="Oval 8"/>
              <p:cNvSpPr>
                <a:spLocks noChangeArrowheads="1"/>
              </p:cNvSpPr>
              <p:nvPr/>
            </p:nvSpPr>
            <p:spPr bwMode="auto">
              <a:xfrm>
                <a:off x="1081" y="713"/>
                <a:ext cx="432" cy="240"/>
              </a:xfrm>
              <a:prstGeom prst="ellipse">
                <a:avLst/>
              </a:prstGeom>
              <a:noFill/>
              <a:ln w="28575">
                <a:solidFill>
                  <a:srgbClr val="008000"/>
                </a:solidFill>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87145" name="Oval 9"/>
              <p:cNvSpPr>
                <a:spLocks noChangeArrowheads="1"/>
              </p:cNvSpPr>
              <p:nvPr/>
            </p:nvSpPr>
            <p:spPr bwMode="auto">
              <a:xfrm>
                <a:off x="1536" y="713"/>
                <a:ext cx="432" cy="240"/>
              </a:xfrm>
              <a:prstGeom prst="ellipse">
                <a:avLst/>
              </a:prstGeom>
              <a:noFill/>
              <a:ln w="28575">
                <a:solidFill>
                  <a:srgbClr val="CC0099"/>
                </a:solidFill>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zh-TW" sz="1800">
                  <a:solidFill>
                    <a:schemeClr val="accent2"/>
                  </a:solidFill>
                  <a:latin typeface="Arial" charset="0"/>
                </a:endParaRPr>
              </a:p>
            </p:txBody>
          </p:sp>
          <p:sp>
            <p:nvSpPr>
              <p:cNvPr id="987146" name="Oval 10"/>
              <p:cNvSpPr>
                <a:spLocks noChangeArrowheads="1"/>
              </p:cNvSpPr>
              <p:nvPr/>
            </p:nvSpPr>
            <p:spPr bwMode="auto">
              <a:xfrm>
                <a:off x="2016" y="713"/>
                <a:ext cx="432" cy="240"/>
              </a:xfrm>
              <a:prstGeom prst="ellipse">
                <a:avLst/>
              </a:prstGeom>
              <a:noFill/>
              <a:ln w="28575">
                <a:solidFill>
                  <a:srgbClr val="008000"/>
                </a:solidFill>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87147" name="Text Box 11"/>
              <p:cNvSpPr txBox="1">
                <a:spLocks noChangeArrowheads="1"/>
              </p:cNvSpPr>
              <p:nvPr/>
            </p:nvSpPr>
            <p:spPr bwMode="auto">
              <a:xfrm>
                <a:off x="2688" y="672"/>
                <a:ext cx="378" cy="2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TW" sz="2000">
                    <a:solidFill>
                      <a:srgbClr val="008000"/>
                    </a:solidFill>
                    <a:latin typeface="Arial" charset="0"/>
                  </a:rPr>
                  <a:t>l =3</a:t>
                </a:r>
              </a:p>
            </p:txBody>
          </p:sp>
        </p:grpSp>
        <p:grpSp>
          <p:nvGrpSpPr>
            <p:cNvPr id="987148" name="Group 12"/>
            <p:cNvGrpSpPr>
              <a:grpSpLocks/>
            </p:cNvGrpSpPr>
            <p:nvPr/>
          </p:nvGrpSpPr>
          <p:grpSpPr bwMode="auto">
            <a:xfrm>
              <a:off x="1968" y="2019"/>
              <a:ext cx="2842" cy="861"/>
              <a:chOff x="1968" y="2019"/>
              <a:chExt cx="2842" cy="861"/>
            </a:xfrm>
          </p:grpSpPr>
          <p:sp>
            <p:nvSpPr>
              <p:cNvPr id="987149" name="Text Box 13"/>
              <p:cNvSpPr txBox="1">
                <a:spLocks noChangeArrowheads="1"/>
              </p:cNvSpPr>
              <p:nvPr/>
            </p:nvSpPr>
            <p:spPr bwMode="auto">
              <a:xfrm>
                <a:off x="1968" y="2284"/>
                <a:ext cx="960"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TW" sz="1800" b="1">
                    <a:solidFill>
                      <a:srgbClr val="CC0099"/>
                    </a:solidFill>
                    <a:latin typeface="Arial" charset="0"/>
                  </a:rPr>
                  <a:t>m[3,5] = min</a:t>
                </a:r>
              </a:p>
            </p:txBody>
          </p:sp>
          <p:sp>
            <p:nvSpPr>
              <p:cNvPr id="987150" name="AutoShape 14"/>
              <p:cNvSpPr>
                <a:spLocks/>
              </p:cNvSpPr>
              <p:nvPr/>
            </p:nvSpPr>
            <p:spPr bwMode="auto">
              <a:xfrm>
                <a:off x="2880" y="2140"/>
                <a:ext cx="88" cy="528"/>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87151" name="Text Box 15"/>
              <p:cNvSpPr txBox="1">
                <a:spLocks noChangeArrowheads="1"/>
              </p:cNvSpPr>
              <p:nvPr/>
            </p:nvSpPr>
            <p:spPr bwMode="auto">
              <a:xfrm>
                <a:off x="2966" y="2019"/>
                <a:ext cx="1844" cy="40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TW" sz="1800" b="1">
                    <a:solidFill>
                      <a:srgbClr val="CC0099"/>
                    </a:solidFill>
                    <a:latin typeface="Arial" charset="0"/>
                  </a:rPr>
                  <a:t>m[3,4]+m[5,5] + 15*10*20 </a:t>
                </a:r>
                <a:br>
                  <a:rPr lang="en-US" altLang="zh-TW" sz="1800" b="1">
                    <a:solidFill>
                      <a:srgbClr val="CC0099"/>
                    </a:solidFill>
                    <a:latin typeface="Arial" charset="0"/>
                  </a:rPr>
                </a:br>
                <a:r>
                  <a:rPr lang="en-US" altLang="zh-TW" sz="1800" b="1">
                    <a:solidFill>
                      <a:srgbClr val="CC0099"/>
                    </a:solidFill>
                    <a:latin typeface="Arial" charset="0"/>
                  </a:rPr>
                  <a:t>=750 + 0 + 3000 = 3750</a:t>
                </a:r>
              </a:p>
            </p:txBody>
          </p:sp>
          <p:sp>
            <p:nvSpPr>
              <p:cNvPr id="987152" name="Text Box 16"/>
              <p:cNvSpPr txBox="1">
                <a:spLocks noChangeArrowheads="1"/>
              </p:cNvSpPr>
              <p:nvPr/>
            </p:nvSpPr>
            <p:spPr bwMode="auto">
              <a:xfrm>
                <a:off x="2966" y="2476"/>
                <a:ext cx="1732" cy="40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TW" sz="1800" b="1">
                    <a:solidFill>
                      <a:srgbClr val="CC0099"/>
                    </a:solidFill>
                    <a:latin typeface="Arial" charset="0"/>
                  </a:rPr>
                  <a:t>m[3,3]+m[4,5] + 15*5*20</a:t>
                </a:r>
                <a:br>
                  <a:rPr lang="en-US" altLang="zh-TW" sz="1800" b="1">
                    <a:solidFill>
                      <a:srgbClr val="CC0099"/>
                    </a:solidFill>
                    <a:latin typeface="Arial" charset="0"/>
                  </a:rPr>
                </a:br>
                <a:r>
                  <a:rPr lang="en-US" altLang="zh-TW" sz="1800" b="1">
                    <a:solidFill>
                      <a:srgbClr val="CC0099"/>
                    </a:solidFill>
                    <a:latin typeface="Arial" charset="0"/>
                  </a:rPr>
                  <a:t>=0 + 1000 + 1500 = 2500</a:t>
                </a:r>
              </a:p>
            </p:txBody>
          </p:sp>
        </p:grpSp>
      </p:grpSp>
      <p:grpSp>
        <p:nvGrpSpPr>
          <p:cNvPr id="987153" name="Group 17"/>
          <p:cNvGrpSpPr>
            <a:grpSpLocks/>
          </p:cNvGrpSpPr>
          <p:nvPr/>
        </p:nvGrpSpPr>
        <p:grpSpPr bwMode="auto">
          <a:xfrm>
            <a:off x="609600" y="1382713"/>
            <a:ext cx="4724400" cy="1131887"/>
            <a:chOff x="384" y="871"/>
            <a:chExt cx="2976" cy="713"/>
          </a:xfrm>
        </p:grpSpPr>
        <p:sp>
          <p:nvSpPr>
            <p:cNvPr id="987154" name="Oval 18"/>
            <p:cNvSpPr>
              <a:spLocks noChangeArrowheads="1"/>
            </p:cNvSpPr>
            <p:nvPr/>
          </p:nvSpPr>
          <p:spPr bwMode="auto">
            <a:xfrm>
              <a:off x="384" y="912"/>
              <a:ext cx="432" cy="240"/>
            </a:xfrm>
            <a:prstGeom prst="ellipse">
              <a:avLst/>
            </a:prstGeom>
            <a:noFill/>
            <a:ln w="28575">
              <a:solidFill>
                <a:srgbClr val="2B21FD"/>
              </a:solidFill>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87155" name="Oval 19"/>
            <p:cNvSpPr>
              <a:spLocks noChangeArrowheads="1"/>
            </p:cNvSpPr>
            <p:nvPr/>
          </p:nvSpPr>
          <p:spPr bwMode="auto">
            <a:xfrm>
              <a:off x="841" y="912"/>
              <a:ext cx="432" cy="240"/>
            </a:xfrm>
            <a:prstGeom prst="ellipse">
              <a:avLst/>
            </a:prstGeom>
            <a:noFill/>
            <a:ln w="28575">
              <a:solidFill>
                <a:srgbClr val="2B21FD"/>
              </a:solidFill>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87156" name="Oval 20"/>
            <p:cNvSpPr>
              <a:spLocks noChangeArrowheads="1"/>
            </p:cNvSpPr>
            <p:nvPr/>
          </p:nvSpPr>
          <p:spPr bwMode="auto">
            <a:xfrm>
              <a:off x="1296" y="912"/>
              <a:ext cx="432" cy="240"/>
            </a:xfrm>
            <a:prstGeom prst="ellipse">
              <a:avLst/>
            </a:prstGeom>
            <a:noFill/>
            <a:ln w="28575">
              <a:solidFill>
                <a:srgbClr val="2B21FD"/>
              </a:solidFill>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87157" name="Oval 21"/>
            <p:cNvSpPr>
              <a:spLocks noChangeArrowheads="1"/>
            </p:cNvSpPr>
            <p:nvPr/>
          </p:nvSpPr>
          <p:spPr bwMode="auto">
            <a:xfrm>
              <a:off x="1776" y="912"/>
              <a:ext cx="432" cy="240"/>
            </a:xfrm>
            <a:prstGeom prst="ellipse">
              <a:avLst/>
            </a:prstGeom>
            <a:noFill/>
            <a:ln w="28575">
              <a:solidFill>
                <a:srgbClr val="2B21FD"/>
              </a:solidFill>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87158" name="Oval 22"/>
            <p:cNvSpPr>
              <a:spLocks noChangeArrowheads="1"/>
            </p:cNvSpPr>
            <p:nvPr/>
          </p:nvSpPr>
          <p:spPr bwMode="auto">
            <a:xfrm>
              <a:off x="2256" y="912"/>
              <a:ext cx="432" cy="240"/>
            </a:xfrm>
            <a:prstGeom prst="ellipse">
              <a:avLst/>
            </a:prstGeom>
            <a:noFill/>
            <a:ln w="28575">
              <a:solidFill>
                <a:srgbClr val="2B21FD"/>
              </a:solidFill>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
          <p:nvSpPr>
            <p:cNvPr id="987159" name="Text Box 23"/>
            <p:cNvSpPr txBox="1">
              <a:spLocks noChangeArrowheads="1"/>
            </p:cNvSpPr>
            <p:nvPr/>
          </p:nvSpPr>
          <p:spPr bwMode="auto">
            <a:xfrm>
              <a:off x="2726" y="871"/>
              <a:ext cx="422" cy="2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TW" sz="2000">
                  <a:solidFill>
                    <a:schemeClr val="hlink"/>
                  </a:solidFill>
                  <a:latin typeface="Arial" charset="0"/>
                </a:rPr>
                <a:t>l = 2</a:t>
              </a:r>
            </a:p>
          </p:txBody>
        </p:sp>
        <p:sp>
          <p:nvSpPr>
            <p:cNvPr id="987160" name="AutoShape 24"/>
            <p:cNvSpPr>
              <a:spLocks noChangeArrowheads="1"/>
            </p:cNvSpPr>
            <p:nvPr/>
          </p:nvSpPr>
          <p:spPr bwMode="auto">
            <a:xfrm flipV="1">
              <a:off x="2544" y="1296"/>
              <a:ext cx="816" cy="288"/>
            </a:xfrm>
            <a:prstGeom prst="wedgeRoundRectCallout">
              <a:avLst>
                <a:gd name="adj1" fmla="val -46815"/>
                <a:gd name="adj2" fmla="val 101042"/>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anchor="ctr"/>
            <a:lstStyle/>
            <a:p>
              <a:r>
                <a:rPr lang="en-US" altLang="zh-TW" sz="1800">
                  <a:latin typeface="Arial" charset="0"/>
                </a:rPr>
                <a:t>10*20*25=5000</a:t>
              </a:r>
            </a:p>
          </p:txBody>
        </p:sp>
        <p:sp>
          <p:nvSpPr>
            <p:cNvPr id="987161" name="AutoShape 25"/>
            <p:cNvSpPr>
              <a:spLocks noChangeArrowheads="1"/>
            </p:cNvSpPr>
            <p:nvPr/>
          </p:nvSpPr>
          <p:spPr bwMode="auto">
            <a:xfrm flipV="1">
              <a:off x="1056" y="1296"/>
              <a:ext cx="816" cy="288"/>
            </a:xfrm>
            <a:prstGeom prst="wedgeRoundRectCallout">
              <a:avLst>
                <a:gd name="adj1" fmla="val -39218"/>
                <a:gd name="adj2" fmla="val 102431"/>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anchor="ctr"/>
            <a:lstStyle/>
            <a:p>
              <a:r>
                <a:rPr lang="en-US" altLang="zh-TW" sz="1800">
                  <a:latin typeface="Arial" charset="0"/>
                </a:rPr>
                <a:t>35*15*5=2625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871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87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p:cNvSpPr>
            <a:spLocks noGrp="1"/>
          </p:cNvSpPr>
          <p:nvPr>
            <p:ph type="ftr" sz="quarter" idx="11"/>
          </p:nvPr>
        </p:nvSpPr>
        <p:spPr/>
        <p:txBody>
          <a:bodyPr/>
          <a:lstStyle/>
          <a:p>
            <a:r>
              <a:rPr lang="en-US" altLang="zh-TW"/>
              <a:t>Dynamic Programming</a:t>
            </a:r>
          </a:p>
        </p:txBody>
      </p:sp>
      <p:sp>
        <p:nvSpPr>
          <p:cNvPr id="7" name="投影片編號版面配置區 5"/>
          <p:cNvSpPr>
            <a:spLocks noGrp="1"/>
          </p:cNvSpPr>
          <p:nvPr>
            <p:ph type="sldNum" sz="quarter" idx="12"/>
          </p:nvPr>
        </p:nvSpPr>
        <p:spPr/>
        <p:txBody>
          <a:bodyPr/>
          <a:lstStyle/>
          <a:p>
            <a:fld id="{527CBE49-3D59-4E65-8719-5E8357C50705}" type="slidenum">
              <a:rPr lang="en-US" altLang="zh-TW"/>
              <a:pPr/>
              <a:t>21</a:t>
            </a:fld>
            <a:endParaRPr lang="en-US" altLang="zh-TW"/>
          </a:p>
        </p:txBody>
      </p:sp>
      <p:sp>
        <p:nvSpPr>
          <p:cNvPr id="940034" name="Rectangle 2"/>
          <p:cNvSpPr>
            <a:spLocks noGrp="1" noChangeArrowheads="1"/>
          </p:cNvSpPr>
          <p:nvPr>
            <p:ph type="title"/>
          </p:nvPr>
        </p:nvSpPr>
        <p:spPr>
          <a:xfrm>
            <a:off x="609600" y="228600"/>
            <a:ext cx="7924800" cy="533400"/>
          </a:xfrm>
        </p:spPr>
        <p:txBody>
          <a:bodyPr/>
          <a:lstStyle/>
          <a:p>
            <a:pPr algn="ctr"/>
            <a:r>
              <a:rPr lang="en-US" sz="3600" b="1" dirty="0" smtClean="0"/>
              <a:t>Multiply matrix (example)</a:t>
            </a:r>
            <a:endParaRPr lang="en-US" altLang="zh-TW" sz="2800" b="1" dirty="0">
              <a:ea typeface="標楷體" pitchFamily="65" charset="-120"/>
            </a:endParaRPr>
          </a:p>
        </p:txBody>
      </p:sp>
      <p:sp>
        <p:nvSpPr>
          <p:cNvPr id="940035" name="Text Box 3"/>
          <p:cNvSpPr txBox="1">
            <a:spLocks noChangeArrowheads="1"/>
          </p:cNvSpPr>
          <p:nvPr/>
        </p:nvSpPr>
        <p:spPr bwMode="auto">
          <a:xfrm>
            <a:off x="457200" y="755650"/>
            <a:ext cx="8448675" cy="1031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400050" indent="-400050" algn="l">
              <a:defRPr kumimoji="1" sz="2400">
                <a:solidFill>
                  <a:schemeClr val="tx1"/>
                </a:solidFill>
                <a:latin typeface="Times New Roman" pitchFamily="18" charset="0"/>
                <a:ea typeface="新細明體" pitchFamily="18" charset="-120"/>
              </a:defRPr>
            </a:lvl1pPr>
            <a:lvl2pPr marL="857250" indent="-342900" algn="l">
              <a:defRPr kumimoji="1" sz="2400">
                <a:solidFill>
                  <a:schemeClr val="tx1"/>
                </a:solidFill>
                <a:latin typeface="Times New Roman" pitchFamily="18" charset="0"/>
                <a:ea typeface="新細明體" pitchFamily="18" charset="-120"/>
              </a:defRPr>
            </a:lvl2pPr>
            <a:lvl3pPr marL="1028700" algn="l">
              <a:defRPr kumimoji="1" sz="2400">
                <a:solidFill>
                  <a:schemeClr val="tx1"/>
                </a:solidFill>
                <a:latin typeface="Times New Roman" pitchFamily="18" charset="0"/>
                <a:ea typeface="新細明體" pitchFamily="18" charset="-120"/>
              </a:defRPr>
            </a:lvl3pPr>
            <a:lvl4pPr algn="l">
              <a:defRPr kumimoji="1" sz="2400">
                <a:solidFill>
                  <a:schemeClr val="tx1"/>
                </a:solidFill>
                <a:latin typeface="Times New Roman" pitchFamily="18" charset="0"/>
                <a:ea typeface="新細明體" pitchFamily="18" charset="-120"/>
              </a:defRPr>
            </a:lvl4pPr>
            <a:lvl5pPr algn="l">
              <a:defRPr kumimoji="1" sz="2400">
                <a:solidFill>
                  <a:schemeClr val="tx1"/>
                </a:solidFill>
                <a:latin typeface="Times New Roman" pitchFamily="18" charset="0"/>
                <a:ea typeface="新細明體" pitchFamily="18" charset="-120"/>
              </a:defRPr>
            </a:lvl5pPr>
            <a:lvl6pPr fontAlgn="base">
              <a:spcBef>
                <a:spcPct val="0"/>
              </a:spcBef>
              <a:spcAft>
                <a:spcPct val="0"/>
              </a:spcAft>
              <a:defRPr kumimoji="1" sz="2400">
                <a:solidFill>
                  <a:schemeClr val="tx1"/>
                </a:solidFill>
                <a:latin typeface="Times New Roman" pitchFamily="18" charset="0"/>
                <a:ea typeface="新細明體" pitchFamily="18" charset="-120"/>
              </a:defRPr>
            </a:lvl6pPr>
            <a:lvl7pPr fontAlgn="base">
              <a:spcBef>
                <a:spcPct val="0"/>
              </a:spcBef>
              <a:spcAft>
                <a:spcPct val="0"/>
              </a:spcAft>
              <a:defRPr kumimoji="1" sz="2400">
                <a:solidFill>
                  <a:schemeClr val="tx1"/>
                </a:solidFill>
                <a:latin typeface="Times New Roman" pitchFamily="18" charset="0"/>
                <a:ea typeface="新細明體" pitchFamily="18" charset="-120"/>
              </a:defRPr>
            </a:lvl7pPr>
            <a:lvl8pPr fontAlgn="base">
              <a:spcBef>
                <a:spcPct val="0"/>
              </a:spcBef>
              <a:spcAft>
                <a:spcPct val="0"/>
              </a:spcAft>
              <a:defRPr kumimoji="1" sz="2400">
                <a:solidFill>
                  <a:schemeClr val="tx1"/>
                </a:solidFill>
                <a:latin typeface="Times New Roman" pitchFamily="18" charset="0"/>
                <a:ea typeface="新細明體" pitchFamily="18" charset="-120"/>
              </a:defRPr>
            </a:lvl8pPr>
            <a:lvl9pPr fontAlgn="base">
              <a:spcBef>
                <a:spcPct val="0"/>
              </a:spcBef>
              <a:spcAft>
                <a:spcPct val="0"/>
              </a:spcAft>
              <a:defRPr kumimoji="1" sz="2400">
                <a:solidFill>
                  <a:schemeClr val="tx1"/>
                </a:solidFill>
                <a:latin typeface="Times New Roman" pitchFamily="18" charset="0"/>
                <a:ea typeface="新細明體" pitchFamily="18" charset="-120"/>
              </a:defRPr>
            </a:lvl9pPr>
          </a:lstStyle>
          <a:p>
            <a:pPr>
              <a:lnSpc>
                <a:spcPct val="110000"/>
              </a:lnSpc>
              <a:spcBef>
                <a:spcPts val="600"/>
              </a:spcBef>
              <a:buClr>
                <a:schemeClr val="tx1"/>
              </a:buClr>
              <a:buFont typeface="Wingdings" pitchFamily="2" charset="2"/>
              <a:buChar char="l"/>
            </a:pPr>
            <a:r>
              <a:rPr lang="en-US" altLang="zh-TW" sz="2800" b="1">
                <a:latin typeface="Tahoma" pitchFamily="34" charset="0"/>
                <a:ea typeface="標楷體" pitchFamily="65" charset="-120"/>
              </a:rPr>
              <a:t>Consider an example with sequence of dimensions &lt;5,2,3,4,6,7,8&gt;</a:t>
            </a:r>
          </a:p>
        </p:txBody>
      </p:sp>
      <p:sp>
        <p:nvSpPr>
          <p:cNvPr id="940036" name="Rectangle 4"/>
          <p:cNvSpPr>
            <a:spLocks noChangeArrowheads="1"/>
          </p:cNvSpPr>
          <p:nvPr/>
        </p:nvSpPr>
        <p:spPr bwMode="auto">
          <a:xfrm>
            <a:off x="457200" y="1909763"/>
            <a:ext cx="8424863" cy="604837"/>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l"/>
            <a:r>
              <a:rPr lang="en-US" altLang="zh-TW" sz="3200" b="1" i="1">
                <a:solidFill>
                  <a:srgbClr val="FF0000"/>
                </a:solidFill>
              </a:rPr>
              <a:t>m</a:t>
            </a:r>
            <a:r>
              <a:rPr lang="en-US" altLang="zh-TW" sz="3200" b="1">
                <a:solidFill>
                  <a:srgbClr val="FF0000"/>
                </a:solidFill>
              </a:rPr>
              <a:t>[</a:t>
            </a:r>
            <a:r>
              <a:rPr lang="en-US" altLang="zh-TW" sz="3200" b="1" i="1">
                <a:solidFill>
                  <a:srgbClr val="FF0000"/>
                </a:solidFill>
              </a:rPr>
              <a:t>i</a:t>
            </a:r>
            <a:r>
              <a:rPr lang="en-US" altLang="zh-TW" sz="3200" b="1">
                <a:solidFill>
                  <a:srgbClr val="FF0000"/>
                </a:solidFill>
              </a:rPr>
              <a:t>, </a:t>
            </a:r>
            <a:r>
              <a:rPr lang="en-US" altLang="zh-TW" sz="3200" b="1" i="1">
                <a:solidFill>
                  <a:srgbClr val="FF0000"/>
                </a:solidFill>
              </a:rPr>
              <a:t>j</a:t>
            </a:r>
            <a:r>
              <a:rPr lang="en-US" altLang="zh-TW" sz="3200" b="1">
                <a:solidFill>
                  <a:srgbClr val="FF0000"/>
                </a:solidFill>
              </a:rPr>
              <a:t>] = min</a:t>
            </a:r>
            <a:r>
              <a:rPr lang="en-US" altLang="zh-TW" sz="3200" b="1" i="1" baseline="-25000">
                <a:solidFill>
                  <a:srgbClr val="FF0000"/>
                </a:solidFill>
              </a:rPr>
              <a:t>i</a:t>
            </a:r>
            <a:r>
              <a:rPr lang="en-US" altLang="zh-TW" sz="3200" b="1" baseline="-25000" noProof="1">
                <a:sym typeface="Symbol" pitchFamily="18" charset="2"/>
              </a:rPr>
              <a:t> </a:t>
            </a:r>
            <a:r>
              <a:rPr lang="en-US" altLang="zh-TW" sz="3200" b="1" baseline="-25000" noProof="1">
                <a:solidFill>
                  <a:srgbClr val="FF0000"/>
                </a:solidFill>
                <a:sym typeface="Symbol" pitchFamily="18" charset="2"/>
              </a:rPr>
              <a:t> </a:t>
            </a:r>
            <a:r>
              <a:rPr lang="en-US" altLang="zh-TW" sz="3200" b="1" i="1" baseline="-25000">
                <a:solidFill>
                  <a:srgbClr val="FF0000"/>
                </a:solidFill>
              </a:rPr>
              <a:t>k </a:t>
            </a:r>
            <a:r>
              <a:rPr lang="en-US" altLang="zh-TW" sz="3200" b="1" baseline="-25000" noProof="1">
                <a:solidFill>
                  <a:srgbClr val="FF0000"/>
                </a:solidFill>
                <a:sym typeface="Symbol" pitchFamily="18" charset="2"/>
              </a:rPr>
              <a:t>&lt;</a:t>
            </a:r>
            <a:r>
              <a:rPr lang="en-US" altLang="zh-TW" sz="3200" b="1" baseline="-25000" noProof="1">
                <a:sym typeface="Symbol" pitchFamily="18" charset="2"/>
              </a:rPr>
              <a:t> </a:t>
            </a:r>
            <a:r>
              <a:rPr lang="en-US" altLang="zh-TW" sz="3200" b="1" i="1" baseline="-25000">
                <a:solidFill>
                  <a:srgbClr val="FF0000"/>
                </a:solidFill>
              </a:rPr>
              <a:t>j</a:t>
            </a:r>
            <a:r>
              <a:rPr lang="en-US" altLang="zh-TW" sz="3200" b="1">
                <a:solidFill>
                  <a:srgbClr val="FF0000"/>
                </a:solidFill>
              </a:rPr>
              <a:t>{</a:t>
            </a:r>
            <a:r>
              <a:rPr lang="en-US" altLang="zh-TW" sz="3200" b="1" i="1">
                <a:solidFill>
                  <a:srgbClr val="FF0000"/>
                </a:solidFill>
              </a:rPr>
              <a:t>m</a:t>
            </a:r>
            <a:r>
              <a:rPr lang="en-US" altLang="zh-TW" sz="3200" b="1">
                <a:solidFill>
                  <a:srgbClr val="FF0000"/>
                </a:solidFill>
              </a:rPr>
              <a:t>[</a:t>
            </a:r>
            <a:r>
              <a:rPr lang="en-US" altLang="zh-TW" sz="3200" b="1" i="1">
                <a:solidFill>
                  <a:srgbClr val="FF0000"/>
                </a:solidFill>
              </a:rPr>
              <a:t>i</a:t>
            </a:r>
            <a:r>
              <a:rPr lang="en-US" altLang="zh-TW" sz="3200" b="1">
                <a:solidFill>
                  <a:srgbClr val="FF0000"/>
                </a:solidFill>
              </a:rPr>
              <a:t>, </a:t>
            </a:r>
            <a:r>
              <a:rPr lang="en-US" altLang="zh-TW" sz="3200" b="1" i="1">
                <a:solidFill>
                  <a:srgbClr val="FF0000"/>
                </a:solidFill>
              </a:rPr>
              <a:t>k</a:t>
            </a:r>
            <a:r>
              <a:rPr lang="en-US" altLang="zh-TW" sz="3200" b="1">
                <a:solidFill>
                  <a:srgbClr val="FF0000"/>
                </a:solidFill>
              </a:rPr>
              <a:t>] + </a:t>
            </a:r>
            <a:r>
              <a:rPr lang="en-US" altLang="zh-TW" sz="3200" b="1" i="1">
                <a:solidFill>
                  <a:srgbClr val="FF0000"/>
                </a:solidFill>
              </a:rPr>
              <a:t>m</a:t>
            </a:r>
            <a:r>
              <a:rPr lang="en-US" altLang="zh-TW" sz="3200" b="1">
                <a:solidFill>
                  <a:srgbClr val="FF0000"/>
                </a:solidFill>
              </a:rPr>
              <a:t>[</a:t>
            </a:r>
            <a:r>
              <a:rPr lang="en-US" altLang="zh-TW" sz="3200" b="1" i="1">
                <a:solidFill>
                  <a:srgbClr val="FF0000"/>
                </a:solidFill>
              </a:rPr>
              <a:t>k</a:t>
            </a:r>
            <a:r>
              <a:rPr lang="en-US" altLang="zh-TW" sz="3200" b="1">
                <a:solidFill>
                  <a:srgbClr val="FF0000"/>
                </a:solidFill>
              </a:rPr>
              <a:t>+1, </a:t>
            </a:r>
            <a:r>
              <a:rPr lang="en-US" altLang="zh-TW" sz="3200" b="1" i="1">
                <a:solidFill>
                  <a:srgbClr val="FF0000"/>
                </a:solidFill>
              </a:rPr>
              <a:t>j</a:t>
            </a:r>
            <a:r>
              <a:rPr lang="en-US" altLang="zh-TW" sz="3200" b="1">
                <a:solidFill>
                  <a:srgbClr val="FF0000"/>
                </a:solidFill>
              </a:rPr>
              <a:t>] + </a:t>
            </a:r>
            <a:r>
              <a:rPr lang="en-US" altLang="zh-TW" sz="3200" b="1" i="1">
                <a:solidFill>
                  <a:srgbClr val="FF0000"/>
                </a:solidFill>
              </a:rPr>
              <a:t>p</a:t>
            </a:r>
            <a:r>
              <a:rPr lang="en-US" altLang="zh-TW" sz="3200" b="1" i="1" baseline="-25000">
                <a:solidFill>
                  <a:srgbClr val="FF0000"/>
                </a:solidFill>
              </a:rPr>
              <a:t>i</a:t>
            </a:r>
            <a:r>
              <a:rPr lang="en-US" altLang="zh-TW" sz="3200" b="1" baseline="-25000">
                <a:solidFill>
                  <a:srgbClr val="FF0000"/>
                </a:solidFill>
                <a:sym typeface="Symbol" pitchFamily="18" charset="2"/>
              </a:rPr>
              <a:t></a:t>
            </a:r>
            <a:r>
              <a:rPr lang="en-US" altLang="zh-TW" sz="3200" b="1" baseline="-25000">
                <a:solidFill>
                  <a:srgbClr val="FF0000"/>
                </a:solidFill>
              </a:rPr>
              <a:t>1</a:t>
            </a:r>
            <a:r>
              <a:rPr lang="en-US" altLang="zh-TW" sz="3200" b="1">
                <a:solidFill>
                  <a:srgbClr val="FF0000"/>
                </a:solidFill>
              </a:rPr>
              <a:t> </a:t>
            </a:r>
            <a:r>
              <a:rPr lang="en-US" altLang="zh-TW" sz="3200" b="1" i="1">
                <a:solidFill>
                  <a:srgbClr val="FF0000"/>
                </a:solidFill>
              </a:rPr>
              <a:t>p</a:t>
            </a:r>
            <a:r>
              <a:rPr lang="en-US" altLang="zh-TW" sz="3200" b="1" i="1" baseline="-25000">
                <a:solidFill>
                  <a:srgbClr val="FF0000"/>
                </a:solidFill>
              </a:rPr>
              <a:t>k </a:t>
            </a:r>
            <a:r>
              <a:rPr lang="en-US" altLang="zh-TW" sz="3200" b="1" i="1">
                <a:solidFill>
                  <a:srgbClr val="FF0000"/>
                </a:solidFill>
              </a:rPr>
              <a:t>p</a:t>
            </a:r>
            <a:r>
              <a:rPr lang="en-US" altLang="zh-TW" sz="3200" b="1" i="1" baseline="-25000">
                <a:solidFill>
                  <a:srgbClr val="FF0000"/>
                </a:solidFill>
              </a:rPr>
              <a:t>j </a:t>
            </a:r>
            <a:r>
              <a:rPr lang="en-US" altLang="zh-TW" sz="3200" b="1">
                <a:solidFill>
                  <a:srgbClr val="FF0000"/>
                </a:solidFill>
              </a:rPr>
              <a:t>}</a:t>
            </a:r>
            <a:endParaRPr lang="en-US" altLang="zh-TW" sz="3200" b="1" i="1">
              <a:solidFill>
                <a:srgbClr val="FF0000"/>
              </a:solidFill>
            </a:endParaRPr>
          </a:p>
        </p:txBody>
      </p:sp>
      <p:sp>
        <p:nvSpPr>
          <p:cNvPr id="940037" name="Text Box 5"/>
          <p:cNvSpPr txBox="1">
            <a:spLocks noChangeArrowheads="1"/>
          </p:cNvSpPr>
          <p:nvPr/>
        </p:nvSpPr>
        <p:spPr bwMode="auto">
          <a:xfrm>
            <a:off x="704850" y="2713038"/>
            <a:ext cx="6292850" cy="3552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90000"/>
              </a:lnSpc>
            </a:pPr>
            <a:r>
              <a:rPr lang="en-US" altLang="zh-TW" sz="2800" b="1">
                <a:ea typeface="新細明體" pitchFamily="18" charset="-120"/>
              </a:rPr>
              <a:t>    	1 	 2	 3	  4	  5	  6</a:t>
            </a:r>
          </a:p>
          <a:p>
            <a:pPr algn="l">
              <a:lnSpc>
                <a:spcPct val="120000"/>
              </a:lnSpc>
            </a:pPr>
            <a:r>
              <a:rPr lang="en-US" altLang="zh-TW" sz="2800" b="1">
                <a:ea typeface="新細明體" pitchFamily="18" charset="-120"/>
              </a:rPr>
              <a:t>1 	0	30	64	132	226	</a:t>
            </a:r>
            <a:r>
              <a:rPr lang="en-US" altLang="zh-TW" sz="2800" b="1">
                <a:solidFill>
                  <a:srgbClr val="FF0000"/>
                </a:solidFill>
                <a:ea typeface="新細明體" pitchFamily="18" charset="-120"/>
              </a:rPr>
              <a:t>348</a:t>
            </a:r>
            <a:r>
              <a:rPr lang="en-US" altLang="zh-TW" sz="2800" b="1">
                <a:ea typeface="新細明體" pitchFamily="18" charset="-120"/>
              </a:rPr>
              <a:t> </a:t>
            </a:r>
          </a:p>
          <a:p>
            <a:pPr algn="l">
              <a:lnSpc>
                <a:spcPct val="120000"/>
              </a:lnSpc>
            </a:pPr>
            <a:r>
              <a:rPr lang="en-US" altLang="zh-TW" sz="2800" b="1">
                <a:ea typeface="新細明體" pitchFamily="18" charset="-120"/>
              </a:rPr>
              <a:t>2 	</a:t>
            </a:r>
            <a:r>
              <a:rPr lang="en-US" altLang="zh-TW" sz="2800" b="1">
                <a:latin typeface="Arial" charset="0"/>
                <a:ea typeface="新細明體" pitchFamily="18" charset="-120"/>
              </a:rPr>
              <a:t> 	  </a:t>
            </a:r>
            <a:r>
              <a:rPr lang="en-US" altLang="zh-TW" sz="2800" b="1">
                <a:ea typeface="新細明體" pitchFamily="18" charset="-120"/>
              </a:rPr>
              <a:t>0	24	  72	156	268 </a:t>
            </a:r>
          </a:p>
          <a:p>
            <a:pPr algn="l">
              <a:lnSpc>
                <a:spcPct val="120000"/>
              </a:lnSpc>
            </a:pPr>
            <a:r>
              <a:rPr lang="en-US" altLang="zh-TW" sz="2800" b="1">
                <a:ea typeface="新細明體" pitchFamily="18" charset="-120"/>
              </a:rPr>
              <a:t>3 	</a:t>
            </a:r>
            <a:r>
              <a:rPr lang="en-US" altLang="zh-TW" sz="2800" b="1">
                <a:latin typeface="Arial" charset="0"/>
                <a:ea typeface="新細明體" pitchFamily="18" charset="-120"/>
              </a:rPr>
              <a:t> 	 	  </a:t>
            </a:r>
            <a:r>
              <a:rPr lang="en-US" altLang="zh-TW" sz="2800" b="1">
                <a:ea typeface="新細明體" pitchFamily="18" charset="-120"/>
              </a:rPr>
              <a:t>0	  72	198	366</a:t>
            </a:r>
          </a:p>
          <a:p>
            <a:pPr algn="l">
              <a:lnSpc>
                <a:spcPct val="120000"/>
              </a:lnSpc>
            </a:pPr>
            <a:r>
              <a:rPr lang="en-US" altLang="zh-TW" sz="2800" b="1">
                <a:ea typeface="新細明體" pitchFamily="18" charset="-120"/>
              </a:rPr>
              <a:t>4	</a:t>
            </a:r>
            <a:r>
              <a:rPr lang="en-US" altLang="zh-TW" sz="2800" b="1">
                <a:latin typeface="Arial" charset="0"/>
                <a:ea typeface="新細明體" pitchFamily="18" charset="-120"/>
              </a:rPr>
              <a:t> 	 	 	   </a:t>
            </a:r>
            <a:r>
              <a:rPr lang="en-US" altLang="zh-TW" sz="2800" b="1">
                <a:ea typeface="新細明體" pitchFamily="18" charset="-120"/>
              </a:rPr>
              <a:t>0	168	392</a:t>
            </a:r>
          </a:p>
          <a:p>
            <a:pPr algn="l">
              <a:lnSpc>
                <a:spcPct val="120000"/>
              </a:lnSpc>
            </a:pPr>
            <a:r>
              <a:rPr lang="en-US" altLang="zh-TW" sz="2800" b="1">
                <a:ea typeface="新細明體" pitchFamily="18" charset="-120"/>
              </a:rPr>
              <a:t>5	</a:t>
            </a:r>
            <a:r>
              <a:rPr lang="en-US" altLang="zh-TW" sz="2800" b="1">
                <a:latin typeface="Arial" charset="0"/>
                <a:ea typeface="新細明體" pitchFamily="18" charset="-120"/>
              </a:rPr>
              <a:t> 	 	 	 	    </a:t>
            </a:r>
            <a:r>
              <a:rPr lang="en-US" altLang="zh-TW" sz="2800" b="1">
                <a:ea typeface="新細明體" pitchFamily="18" charset="-120"/>
              </a:rPr>
              <a:t>0	336</a:t>
            </a:r>
            <a:endParaRPr lang="en-US" altLang="zh-TW" sz="2800" b="1">
              <a:latin typeface="Arial" charset="0"/>
              <a:ea typeface="新細明體" pitchFamily="18" charset="-120"/>
            </a:endParaRPr>
          </a:p>
          <a:p>
            <a:pPr algn="l">
              <a:lnSpc>
                <a:spcPct val="120000"/>
              </a:lnSpc>
            </a:pPr>
            <a:r>
              <a:rPr lang="en-US" altLang="zh-TW" sz="2800" b="1">
                <a:ea typeface="新細明體" pitchFamily="18" charset="-120"/>
              </a:rPr>
              <a:t>6						    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 y="116632"/>
            <a:ext cx="8999984" cy="6597352"/>
          </a:xfrm>
        </p:spPr>
        <p:txBody>
          <a:bodyPr/>
          <a:lstStyle/>
          <a:p>
            <a:pPr marL="514350" indent="-514350">
              <a:buNone/>
            </a:pPr>
            <a:r>
              <a:rPr lang="en-US" b="1" u="sng" dirty="0" smtClean="0"/>
              <a:t>What is Dynamic Programming?</a:t>
            </a:r>
          </a:p>
          <a:p>
            <a:pPr marL="514350" indent="-514350">
              <a:buFont typeface="+mj-lt"/>
              <a:buAutoNum type="arabicPeriod"/>
            </a:pPr>
            <a:r>
              <a:rPr lang="en-US" dirty="0" smtClean="0"/>
              <a:t>Similar to the divide-and-conquer method, DP is an algorithmic design approach that uses the concept of recalling concepts.</a:t>
            </a:r>
          </a:p>
          <a:p>
            <a:pPr marL="514350" indent="-514350">
              <a:buFont typeface="+mj-lt"/>
              <a:buAutoNum type="arabicPeriod"/>
            </a:pPr>
            <a:r>
              <a:rPr lang="en-US" dirty="0" smtClean="0"/>
              <a:t>The so-called recursive concept of solution as shown in the projection of the icon shows: </a:t>
            </a:r>
          </a:p>
          <a:p>
            <a:pPr marL="514350" indent="-514350">
              <a:buNone/>
            </a:pPr>
            <a:r>
              <a:rPr lang="en-US" dirty="0" smtClean="0"/>
              <a:t>	a parameter </a:t>
            </a:r>
            <a:r>
              <a:rPr lang="en-US" sz="3600" b="1" i="1" dirty="0" smtClean="0">
                <a:solidFill>
                  <a:srgbClr val="0070C0"/>
                </a:solidFill>
              </a:rPr>
              <a:t>n</a:t>
            </a:r>
            <a:r>
              <a:rPr lang="en-US" dirty="0" smtClean="0"/>
              <a:t> of the concept </a:t>
            </a:r>
            <a:r>
              <a:rPr lang="en-US" altLang="zh-TW" b="1" i="1" dirty="0" smtClean="0">
                <a:solidFill>
                  <a:srgbClr val="2B21FD"/>
                </a:solidFill>
                <a:ea typeface="標楷體" pitchFamily="65" charset="-120"/>
              </a:rPr>
              <a:t>P</a:t>
            </a:r>
            <a:r>
              <a:rPr lang="en-US" altLang="zh-TW" b="1" dirty="0" smtClean="0">
                <a:solidFill>
                  <a:srgbClr val="2B21FD"/>
                </a:solidFill>
                <a:ea typeface="標楷體" pitchFamily="65" charset="-120"/>
              </a:rPr>
              <a:t>(</a:t>
            </a:r>
            <a:r>
              <a:rPr lang="en-US" altLang="zh-TW" b="1" i="1" dirty="0" smtClean="0">
                <a:solidFill>
                  <a:srgbClr val="2B21FD"/>
                </a:solidFill>
                <a:ea typeface="標楷體" pitchFamily="65" charset="-120"/>
              </a:rPr>
              <a:t>n</a:t>
            </a:r>
            <a:r>
              <a:rPr lang="en-US" dirty="0" smtClean="0"/>
              <a:t>) (parameters may be a number or several numbers) to find ways to decompose it into</a:t>
            </a:r>
            <a:r>
              <a:rPr lang="en-US" altLang="zh-TW" b="1" i="1" dirty="0" smtClean="0">
                <a:solidFill>
                  <a:srgbClr val="2B21FD"/>
                </a:solidFill>
                <a:ea typeface="標楷體" pitchFamily="65" charset="-120"/>
              </a:rPr>
              <a:t> k</a:t>
            </a:r>
            <a:r>
              <a:rPr lang="en-US" altLang="zh-TW" b="1" dirty="0" smtClean="0">
                <a:solidFill>
                  <a:srgbClr val="2B21FD"/>
                </a:solidFill>
                <a:ea typeface="標楷體" pitchFamily="65" charset="-120"/>
              </a:rPr>
              <a:t> </a:t>
            </a:r>
            <a:r>
              <a:rPr lang="en-US" altLang="zh-TW" b="1" noProof="1" smtClean="0">
                <a:ea typeface="標楷體" pitchFamily="65" charset="-120"/>
                <a:sym typeface="Symbol" pitchFamily="18" charset="2"/>
              </a:rPr>
              <a:t></a:t>
            </a:r>
            <a:r>
              <a:rPr lang="en-US" altLang="zh-TW" dirty="0" smtClean="0">
                <a:ea typeface="標楷體" pitchFamily="65" charset="-120"/>
              </a:rPr>
              <a:t> </a:t>
            </a:r>
            <a:r>
              <a:rPr lang="en-US" altLang="zh-TW" b="1" dirty="0" smtClean="0">
                <a:solidFill>
                  <a:srgbClr val="2B21FD"/>
                </a:solidFill>
                <a:ea typeface="標楷體" pitchFamily="65" charset="-120"/>
              </a:rPr>
              <a:t>1</a:t>
            </a:r>
            <a:r>
              <a:rPr lang="en-US" altLang="zh-TW" b="1" i="1" dirty="0" smtClean="0">
                <a:solidFill>
                  <a:srgbClr val="2B21FD"/>
                </a:solidFill>
                <a:ea typeface="標楷體" pitchFamily="65" charset="-120"/>
              </a:rPr>
              <a:t>  P</a:t>
            </a:r>
            <a:r>
              <a:rPr lang="en-US" altLang="zh-TW" b="1" dirty="0" smtClean="0">
                <a:solidFill>
                  <a:srgbClr val="2B21FD"/>
                </a:solidFill>
                <a:ea typeface="標楷體" pitchFamily="65" charset="-120"/>
              </a:rPr>
              <a:t>(</a:t>
            </a:r>
            <a:r>
              <a:rPr lang="en-US" altLang="zh-TW" b="1" i="1" dirty="0" smtClean="0">
                <a:solidFill>
                  <a:srgbClr val="2B21FD"/>
                </a:solidFill>
                <a:ea typeface="標楷體" pitchFamily="65" charset="-120"/>
              </a:rPr>
              <a:t>m</a:t>
            </a:r>
            <a:r>
              <a:rPr lang="en-US" altLang="zh-TW" b="1" baseline="-25000" dirty="0" smtClean="0">
                <a:solidFill>
                  <a:srgbClr val="2B21FD"/>
                </a:solidFill>
                <a:ea typeface="標楷體" pitchFamily="65" charset="-120"/>
              </a:rPr>
              <a:t>1</a:t>
            </a:r>
            <a:r>
              <a:rPr lang="en-US" altLang="zh-TW" b="1" dirty="0" smtClean="0">
                <a:solidFill>
                  <a:srgbClr val="2B21FD"/>
                </a:solidFill>
                <a:ea typeface="標楷體" pitchFamily="65" charset="-120"/>
              </a:rPr>
              <a:t>), </a:t>
            </a:r>
            <a:r>
              <a:rPr lang="en-US" altLang="zh-TW" b="1" i="1" dirty="0" smtClean="0">
                <a:solidFill>
                  <a:srgbClr val="2B21FD"/>
                </a:solidFill>
                <a:ea typeface="標楷體" pitchFamily="65" charset="-120"/>
              </a:rPr>
              <a:t>P</a:t>
            </a:r>
            <a:r>
              <a:rPr lang="en-US" altLang="zh-TW" b="1" dirty="0" smtClean="0">
                <a:solidFill>
                  <a:srgbClr val="2B21FD"/>
                </a:solidFill>
                <a:ea typeface="標楷體" pitchFamily="65" charset="-120"/>
              </a:rPr>
              <a:t>(</a:t>
            </a:r>
            <a:r>
              <a:rPr lang="en-US" altLang="zh-TW" b="1" i="1" dirty="0" smtClean="0">
                <a:solidFill>
                  <a:srgbClr val="2B21FD"/>
                </a:solidFill>
                <a:ea typeface="標楷體" pitchFamily="65" charset="-120"/>
              </a:rPr>
              <a:t>m</a:t>
            </a:r>
            <a:r>
              <a:rPr lang="en-US" altLang="zh-TW" b="1" baseline="-25000" dirty="0" smtClean="0">
                <a:solidFill>
                  <a:srgbClr val="2B21FD"/>
                </a:solidFill>
                <a:ea typeface="標楷體" pitchFamily="65" charset="-120"/>
              </a:rPr>
              <a:t>2</a:t>
            </a:r>
            <a:r>
              <a:rPr lang="en-US" altLang="zh-TW" b="1" dirty="0" smtClean="0">
                <a:solidFill>
                  <a:srgbClr val="2B21FD"/>
                </a:solidFill>
                <a:ea typeface="標楷體" pitchFamily="65" charset="-120"/>
              </a:rPr>
              <a:t>), …. ,  </a:t>
            </a:r>
            <a:r>
              <a:rPr lang="en-US" altLang="zh-TW" b="1" i="1" dirty="0" smtClean="0">
                <a:solidFill>
                  <a:srgbClr val="2B21FD"/>
                </a:solidFill>
                <a:ea typeface="標楷體" pitchFamily="65" charset="-120"/>
              </a:rPr>
              <a:t>P</a:t>
            </a:r>
            <a:r>
              <a:rPr lang="en-US" altLang="zh-TW" b="1" dirty="0" smtClean="0">
                <a:solidFill>
                  <a:srgbClr val="2B21FD"/>
                </a:solidFill>
                <a:ea typeface="標楷體" pitchFamily="65" charset="-120"/>
              </a:rPr>
              <a:t>(</a:t>
            </a:r>
            <a:r>
              <a:rPr lang="en-US" altLang="zh-TW" b="1" i="1" dirty="0" err="1" smtClean="0">
                <a:solidFill>
                  <a:srgbClr val="2B21FD"/>
                </a:solidFill>
                <a:ea typeface="標楷體" pitchFamily="65" charset="-120"/>
              </a:rPr>
              <a:t>m</a:t>
            </a:r>
            <a:r>
              <a:rPr lang="en-US" altLang="zh-TW" b="1" i="1" baseline="-25000" dirty="0" err="1" smtClean="0">
                <a:solidFill>
                  <a:srgbClr val="2B21FD"/>
                </a:solidFill>
                <a:ea typeface="標楷體" pitchFamily="65" charset="-120"/>
              </a:rPr>
              <a:t>k</a:t>
            </a:r>
            <a:r>
              <a:rPr lang="en-US" altLang="zh-TW" b="1" dirty="0" smtClean="0">
                <a:solidFill>
                  <a:srgbClr val="2B21FD"/>
                </a:solidFill>
                <a:ea typeface="標楷體" pitchFamily="65" charset="-120"/>
              </a:rPr>
              <a:t>) </a:t>
            </a:r>
            <a:r>
              <a:rPr lang="en-US" dirty="0" smtClean="0"/>
              <a:t>according to the concept of recursion. Suppose the answer to these sub-questions is </a:t>
            </a:r>
            <a:r>
              <a:rPr lang="en-US" altLang="zh-TW" b="1" i="1" dirty="0" smtClean="0">
                <a:solidFill>
                  <a:srgbClr val="2B21FD"/>
                </a:solidFill>
                <a:ea typeface="標楷體" pitchFamily="65" charset="-120"/>
              </a:rPr>
              <a:t>S</a:t>
            </a:r>
            <a:r>
              <a:rPr lang="en-US" altLang="zh-TW" b="1" baseline="-25000" dirty="0" smtClean="0">
                <a:solidFill>
                  <a:srgbClr val="2B21FD"/>
                </a:solidFill>
                <a:ea typeface="標楷體" pitchFamily="65" charset="-120"/>
              </a:rPr>
              <a:t>1</a:t>
            </a:r>
            <a:r>
              <a:rPr lang="en-US" altLang="zh-TW" b="1" dirty="0" smtClean="0">
                <a:solidFill>
                  <a:srgbClr val="2B21FD"/>
                </a:solidFill>
                <a:ea typeface="標楷體" pitchFamily="65" charset="-120"/>
              </a:rPr>
              <a:t>, </a:t>
            </a:r>
            <a:r>
              <a:rPr lang="en-US" altLang="zh-TW" b="1" i="1" dirty="0" smtClean="0">
                <a:solidFill>
                  <a:srgbClr val="2B21FD"/>
                </a:solidFill>
                <a:ea typeface="標楷體" pitchFamily="65" charset="-120"/>
              </a:rPr>
              <a:t>S</a:t>
            </a:r>
            <a:r>
              <a:rPr lang="en-US" altLang="zh-TW" b="1" baseline="-25000" dirty="0" smtClean="0">
                <a:solidFill>
                  <a:srgbClr val="2B21FD"/>
                </a:solidFill>
                <a:ea typeface="標楷體" pitchFamily="65" charset="-120"/>
              </a:rPr>
              <a:t>2</a:t>
            </a:r>
            <a:r>
              <a:rPr lang="en-US" altLang="zh-TW" b="1" dirty="0" smtClean="0">
                <a:solidFill>
                  <a:srgbClr val="2B21FD"/>
                </a:solidFill>
                <a:ea typeface="標楷體" pitchFamily="65" charset="-120"/>
              </a:rPr>
              <a:t>, …. ,  </a:t>
            </a:r>
            <a:r>
              <a:rPr lang="en-US" altLang="zh-TW" b="1" i="1" dirty="0" smtClean="0">
                <a:solidFill>
                  <a:srgbClr val="2B21FD"/>
                </a:solidFill>
                <a:ea typeface="標楷體" pitchFamily="65" charset="-120"/>
              </a:rPr>
              <a:t>S</a:t>
            </a:r>
            <a:r>
              <a:rPr lang="en-US" altLang="zh-TW" b="1" i="1" baseline="-25000" dirty="0" smtClean="0">
                <a:solidFill>
                  <a:srgbClr val="2B21FD"/>
                </a:solidFill>
                <a:ea typeface="標楷體" pitchFamily="65" charset="-120"/>
              </a:rPr>
              <a:t>k</a:t>
            </a:r>
            <a:r>
              <a:rPr lang="en-US" dirty="0" smtClean="0"/>
              <a:t>. </a:t>
            </a:r>
            <a:endParaRPr lang="en-US" dirty="0"/>
          </a:p>
        </p:txBody>
      </p:sp>
      <p:sp>
        <p:nvSpPr>
          <p:cNvPr id="4" name="Footer Placeholder 3"/>
          <p:cNvSpPr>
            <a:spLocks noGrp="1"/>
          </p:cNvSpPr>
          <p:nvPr>
            <p:ph type="ftr" sz="quarter" idx="11"/>
          </p:nvPr>
        </p:nvSpPr>
        <p:spPr/>
        <p:txBody>
          <a:bodyPr/>
          <a:lstStyle/>
          <a:p>
            <a:r>
              <a:rPr lang="en-US" altLang="zh-TW" smtClean="0"/>
              <a:t>Dynamic Programming</a:t>
            </a:r>
            <a:endParaRPr lang="en-US" altLang="zh-TW"/>
          </a:p>
        </p:txBody>
      </p:sp>
      <p:sp>
        <p:nvSpPr>
          <p:cNvPr id="5" name="Slide Number Placeholder 4"/>
          <p:cNvSpPr>
            <a:spLocks noGrp="1"/>
          </p:cNvSpPr>
          <p:nvPr>
            <p:ph type="sldNum" sz="quarter" idx="12"/>
          </p:nvPr>
        </p:nvSpPr>
        <p:spPr/>
        <p:txBody>
          <a:bodyPr/>
          <a:lstStyle/>
          <a:p>
            <a:fld id="{D343B5FB-E82A-43E2-B9D8-CBB85485BC53}" type="slidenum">
              <a:rPr lang="en-US" altLang="zh-TW" smtClean="0"/>
              <a:pPr/>
              <a:t>3</a:t>
            </a:fld>
            <a:endParaRPr lang="en-US" altLang="zh-TW"/>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016" y="188640"/>
            <a:ext cx="8820472" cy="6669360"/>
          </a:xfrm>
        </p:spPr>
        <p:txBody>
          <a:bodyPr/>
          <a:lstStyle/>
          <a:p>
            <a:pPr marL="514350" indent="-514350">
              <a:buNone/>
            </a:pPr>
            <a:r>
              <a:rPr lang="en-US" b="1" u="sng" dirty="0" smtClean="0"/>
              <a:t>Dynamic Programming ?  continued</a:t>
            </a:r>
          </a:p>
          <a:p>
            <a:pPr marL="514350" indent="-514350"/>
            <a:r>
              <a:rPr lang="en-US" sz="3100" dirty="0" smtClean="0"/>
              <a:t>At this point we have a way to synthesize </a:t>
            </a:r>
            <a:r>
              <a:rPr lang="en-US" altLang="zh-TW" sz="3100" b="1" i="1" dirty="0" smtClean="0">
                <a:solidFill>
                  <a:srgbClr val="2B21FD"/>
                </a:solidFill>
                <a:ea typeface="標楷體" pitchFamily="65" charset="-120"/>
              </a:rPr>
              <a:t>S</a:t>
            </a:r>
            <a:r>
              <a:rPr lang="en-US" altLang="zh-TW" sz="3100" b="1" baseline="-25000" dirty="0" smtClean="0">
                <a:solidFill>
                  <a:srgbClr val="2B21FD"/>
                </a:solidFill>
                <a:ea typeface="標楷體" pitchFamily="65" charset="-120"/>
              </a:rPr>
              <a:t>1</a:t>
            </a:r>
            <a:r>
              <a:rPr lang="en-US" altLang="zh-TW" sz="3100" b="1" dirty="0" smtClean="0">
                <a:solidFill>
                  <a:srgbClr val="2B21FD"/>
                </a:solidFill>
                <a:ea typeface="標楷體" pitchFamily="65" charset="-120"/>
              </a:rPr>
              <a:t>, </a:t>
            </a:r>
            <a:r>
              <a:rPr lang="en-US" altLang="zh-TW" sz="3100" b="1" i="1" dirty="0" smtClean="0">
                <a:solidFill>
                  <a:srgbClr val="2B21FD"/>
                </a:solidFill>
                <a:ea typeface="標楷體" pitchFamily="65" charset="-120"/>
              </a:rPr>
              <a:t>S</a:t>
            </a:r>
            <a:r>
              <a:rPr lang="en-US" altLang="zh-TW" sz="3100" b="1" baseline="-25000" dirty="0" smtClean="0">
                <a:solidFill>
                  <a:srgbClr val="2B21FD"/>
                </a:solidFill>
                <a:ea typeface="標楷體" pitchFamily="65" charset="-120"/>
              </a:rPr>
              <a:t>2</a:t>
            </a:r>
            <a:r>
              <a:rPr lang="en-US" altLang="zh-TW" sz="3100" b="1" dirty="0" smtClean="0">
                <a:solidFill>
                  <a:srgbClr val="2B21FD"/>
                </a:solidFill>
                <a:ea typeface="標楷體" pitchFamily="65" charset="-120"/>
              </a:rPr>
              <a:t>, …. ,  </a:t>
            </a:r>
            <a:r>
              <a:rPr lang="en-US" altLang="zh-TW" sz="3100" b="1" i="1" dirty="0" err="1" smtClean="0">
                <a:solidFill>
                  <a:srgbClr val="2B21FD"/>
                </a:solidFill>
                <a:ea typeface="標楷體" pitchFamily="65" charset="-120"/>
              </a:rPr>
              <a:t>S</a:t>
            </a:r>
            <a:r>
              <a:rPr lang="en-US" altLang="zh-TW" sz="3100" b="1" i="1" baseline="-25000" dirty="0" err="1" smtClean="0">
                <a:solidFill>
                  <a:srgbClr val="2B21FD"/>
                </a:solidFill>
                <a:ea typeface="標楷體" pitchFamily="65" charset="-120"/>
              </a:rPr>
              <a:t>k</a:t>
            </a:r>
            <a:r>
              <a:rPr lang="en-US" sz="3100" dirty="0" smtClean="0"/>
              <a:t> into the answer </a:t>
            </a:r>
            <a:r>
              <a:rPr lang="en-US" altLang="zh-TW" sz="3100" b="1" i="1" dirty="0" smtClean="0">
                <a:solidFill>
                  <a:srgbClr val="2B21FD"/>
                </a:solidFill>
                <a:ea typeface="標楷體" pitchFamily="65" charset="-120"/>
              </a:rPr>
              <a:t>S</a:t>
            </a:r>
            <a:r>
              <a:rPr lang="en-US" sz="3100" dirty="0" smtClean="0"/>
              <a:t> of </a:t>
            </a:r>
            <a:r>
              <a:rPr lang="en-US" altLang="zh-TW" sz="3100" b="1" i="1" dirty="0" smtClean="0">
                <a:solidFill>
                  <a:srgbClr val="2B21FD"/>
                </a:solidFill>
                <a:ea typeface="標楷體" pitchFamily="65" charset="-120"/>
              </a:rPr>
              <a:t>P</a:t>
            </a:r>
            <a:r>
              <a:rPr lang="en-US" altLang="zh-TW" sz="3100" b="1" dirty="0" smtClean="0">
                <a:solidFill>
                  <a:srgbClr val="2B21FD"/>
                </a:solidFill>
                <a:ea typeface="標楷體" pitchFamily="65" charset="-120"/>
              </a:rPr>
              <a:t>(</a:t>
            </a:r>
            <a:r>
              <a:rPr lang="en-US" altLang="zh-TW" sz="3100" b="1" i="1" dirty="0" smtClean="0">
                <a:solidFill>
                  <a:srgbClr val="2B21FD"/>
                </a:solidFill>
                <a:ea typeface="標楷體" pitchFamily="65" charset="-120"/>
              </a:rPr>
              <a:t>n</a:t>
            </a:r>
            <a:r>
              <a:rPr lang="en-US" sz="3100" dirty="0" smtClean="0"/>
              <a:t>), then the idea that the design was passed back is successful.</a:t>
            </a:r>
          </a:p>
          <a:p>
            <a:pPr marL="514350" indent="-514350"/>
            <a:r>
              <a:rPr lang="en-US" sz="3100" dirty="0" smtClean="0"/>
              <a:t>However, here the so-called "sub-problems are not independent but overlapping" means that when one of the two sub-problems </a:t>
            </a:r>
            <a:r>
              <a:rPr lang="en-US" altLang="zh-TW" sz="3100" b="1" i="1" dirty="0" smtClean="0">
                <a:solidFill>
                  <a:srgbClr val="2B21FD"/>
                </a:solidFill>
                <a:ea typeface="標楷體" pitchFamily="65" charset="-120"/>
              </a:rPr>
              <a:t>P</a:t>
            </a:r>
            <a:r>
              <a:rPr lang="en-US" altLang="zh-TW" sz="3100" b="1" dirty="0" smtClean="0">
                <a:solidFill>
                  <a:srgbClr val="2B21FD"/>
                </a:solidFill>
                <a:ea typeface="標楷體" pitchFamily="65" charset="-120"/>
              </a:rPr>
              <a:t>(</a:t>
            </a:r>
            <a:r>
              <a:rPr lang="en-US" altLang="zh-TW" sz="3100" b="1" i="1" dirty="0" smtClean="0">
                <a:solidFill>
                  <a:srgbClr val="2B21FD"/>
                </a:solidFill>
                <a:ea typeface="標楷體" pitchFamily="65" charset="-120"/>
              </a:rPr>
              <a:t>m</a:t>
            </a:r>
            <a:r>
              <a:rPr lang="en-US" altLang="zh-TW" sz="3100" b="1" i="1" baseline="-25000" dirty="0" smtClean="0">
                <a:solidFill>
                  <a:srgbClr val="2B21FD"/>
                </a:solidFill>
                <a:ea typeface="標楷體" pitchFamily="65" charset="-120"/>
              </a:rPr>
              <a:t>i</a:t>
            </a:r>
            <a:r>
              <a:rPr lang="en-US" altLang="zh-TW" sz="3100" b="1" dirty="0" smtClean="0">
                <a:solidFill>
                  <a:srgbClr val="2B21FD"/>
                </a:solidFill>
                <a:ea typeface="標楷體" pitchFamily="65" charset="-120"/>
              </a:rPr>
              <a:t>)</a:t>
            </a:r>
            <a:r>
              <a:rPr lang="en-US" sz="3100" dirty="0" smtClean="0"/>
              <a:t> and </a:t>
            </a:r>
            <a:r>
              <a:rPr lang="en-US" altLang="zh-TW" sz="3100" b="1" i="1" dirty="0" smtClean="0">
                <a:solidFill>
                  <a:srgbClr val="2B21FD"/>
                </a:solidFill>
                <a:ea typeface="標楷體" pitchFamily="65" charset="-120"/>
              </a:rPr>
              <a:t>P</a:t>
            </a:r>
            <a:r>
              <a:rPr lang="en-US" altLang="zh-TW" sz="3100" b="1" dirty="0" smtClean="0">
                <a:solidFill>
                  <a:srgbClr val="2B21FD"/>
                </a:solidFill>
                <a:ea typeface="標楷體" pitchFamily="65" charset="-120"/>
              </a:rPr>
              <a:t>(</a:t>
            </a:r>
            <a:r>
              <a:rPr lang="en-US" altLang="zh-TW" sz="3100" b="1" i="1" dirty="0" err="1" smtClean="0">
                <a:solidFill>
                  <a:srgbClr val="2B21FD"/>
                </a:solidFill>
                <a:ea typeface="標楷體" pitchFamily="65" charset="-120"/>
              </a:rPr>
              <a:t>m</a:t>
            </a:r>
            <a:r>
              <a:rPr lang="en-US" altLang="zh-TW" sz="3100" b="1" i="1" baseline="-25000" dirty="0" err="1" smtClean="0">
                <a:solidFill>
                  <a:srgbClr val="2B21FD"/>
                </a:solidFill>
                <a:ea typeface="標楷體" pitchFamily="65" charset="-120"/>
              </a:rPr>
              <a:t>j</a:t>
            </a:r>
            <a:r>
              <a:rPr lang="en-US" altLang="zh-TW" sz="3100" b="1" dirty="0" smtClean="0">
                <a:solidFill>
                  <a:srgbClr val="2B21FD"/>
                </a:solidFill>
                <a:ea typeface="標楷體" pitchFamily="65" charset="-120"/>
              </a:rPr>
              <a:t>)</a:t>
            </a:r>
            <a:r>
              <a:rPr lang="en-US" sz="3100" dirty="0" smtClean="0"/>
              <a:t> is decomposed by the way of recursion, a certain sub-problem of </a:t>
            </a:r>
            <a:r>
              <a:rPr lang="en-US" altLang="zh-TW" sz="3100" b="1" i="1" dirty="0" smtClean="0">
                <a:solidFill>
                  <a:srgbClr val="2B21FD"/>
                </a:solidFill>
                <a:ea typeface="標楷體" pitchFamily="65" charset="-120"/>
              </a:rPr>
              <a:t>P</a:t>
            </a:r>
            <a:r>
              <a:rPr lang="en-US" sz="3100" dirty="0" smtClean="0"/>
              <a:t> and </a:t>
            </a:r>
            <a:r>
              <a:rPr lang="en-US" altLang="zh-TW" sz="3100" b="1" i="1" dirty="0" smtClean="0">
                <a:solidFill>
                  <a:srgbClr val="2B21FD"/>
                </a:solidFill>
                <a:ea typeface="標楷體" pitchFamily="65" charset="-120"/>
              </a:rPr>
              <a:t>P</a:t>
            </a:r>
            <a:r>
              <a:rPr lang="en-US" altLang="zh-TW" sz="3100" b="1" dirty="0" smtClean="0">
                <a:solidFill>
                  <a:srgbClr val="2B21FD"/>
                </a:solidFill>
                <a:ea typeface="標楷體" pitchFamily="65" charset="-120"/>
              </a:rPr>
              <a:t>(</a:t>
            </a:r>
            <a:r>
              <a:rPr lang="en-US" altLang="zh-TW" sz="3100" b="1" i="1" dirty="0" err="1" smtClean="0">
                <a:solidFill>
                  <a:srgbClr val="2B21FD"/>
                </a:solidFill>
                <a:ea typeface="標楷體" pitchFamily="65" charset="-120"/>
              </a:rPr>
              <a:t>m</a:t>
            </a:r>
            <a:r>
              <a:rPr lang="en-US" altLang="zh-TW" sz="3100" b="1" i="1" baseline="-25000" dirty="0" err="1" smtClean="0">
                <a:solidFill>
                  <a:srgbClr val="2B21FD"/>
                </a:solidFill>
                <a:ea typeface="標楷體" pitchFamily="65" charset="-120"/>
              </a:rPr>
              <a:t>j</a:t>
            </a:r>
            <a:r>
              <a:rPr lang="en-US" altLang="zh-TW" sz="3100" b="1" dirty="0" smtClean="0">
                <a:solidFill>
                  <a:srgbClr val="2B21FD"/>
                </a:solidFill>
                <a:ea typeface="標楷體" pitchFamily="65" charset="-120"/>
              </a:rPr>
              <a:t>)</a:t>
            </a:r>
            <a:r>
              <a:rPr lang="en-US" sz="3100" dirty="0" smtClean="0"/>
              <a:t> a sub-problem is exactly the same.</a:t>
            </a:r>
          </a:p>
          <a:p>
            <a:r>
              <a:rPr lang="en-US" sz="3100" dirty="0" smtClean="0"/>
              <a:t>Therefore, a major consideration of  </a:t>
            </a:r>
            <a:r>
              <a:rPr lang="en-US" altLang="zh-TW" sz="3100" b="1" dirty="0" smtClean="0">
                <a:ea typeface="標楷體" pitchFamily="65" charset="-120"/>
              </a:rPr>
              <a:t>DP</a:t>
            </a:r>
            <a:r>
              <a:rPr lang="en-US" sz="3100" dirty="0" smtClean="0"/>
              <a:t> design is to avoid double counting these same problems.</a:t>
            </a:r>
            <a:endParaRPr lang="en-US" sz="3100" dirty="0"/>
          </a:p>
        </p:txBody>
      </p:sp>
      <p:sp>
        <p:nvSpPr>
          <p:cNvPr id="4" name="Footer Placeholder 3"/>
          <p:cNvSpPr>
            <a:spLocks noGrp="1"/>
          </p:cNvSpPr>
          <p:nvPr>
            <p:ph type="ftr" sz="quarter" idx="11"/>
          </p:nvPr>
        </p:nvSpPr>
        <p:spPr/>
        <p:txBody>
          <a:bodyPr/>
          <a:lstStyle/>
          <a:p>
            <a:r>
              <a:rPr lang="en-US" altLang="zh-TW" smtClean="0"/>
              <a:t>Dynamic Programming</a:t>
            </a:r>
            <a:endParaRPr lang="en-US" altLang="zh-TW"/>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96" y="188640"/>
            <a:ext cx="8999984" cy="6408712"/>
          </a:xfrm>
        </p:spPr>
        <p:txBody>
          <a:bodyPr/>
          <a:lstStyle/>
          <a:p>
            <a:pPr marL="514350" indent="-514350">
              <a:buNone/>
            </a:pPr>
            <a:r>
              <a:rPr lang="en-US" sz="3000" b="1" u="sng" dirty="0" smtClean="0"/>
              <a:t>Dynamic Programming is Applicable to Optimization</a:t>
            </a:r>
          </a:p>
          <a:p>
            <a:pPr marL="514350" indent="-514350"/>
            <a:r>
              <a:rPr lang="en-US" sz="3100" dirty="0" smtClean="0"/>
              <a:t>In optimization, DP is applicable when subproblems are not independent, that is, when subproblems share subproblems.   So, problems are such that mere divide and conquer algorithm will be doing similar computation again and again in multiple similar subproblems.</a:t>
            </a:r>
          </a:p>
          <a:p>
            <a:pPr marL="514350" indent="-514350"/>
            <a:r>
              <a:rPr lang="en-US" sz="3100" dirty="0" smtClean="0"/>
              <a:t>DP maintains a table like structure to store the solution results of subproblems upon first coming across. For later incidents those stored results are reused rather than solving the subproblem again and again.</a:t>
            </a:r>
          </a:p>
          <a:p>
            <a:pPr marL="514350" indent="-514350"/>
            <a:endParaRPr lang="en-US" sz="3100" dirty="0"/>
          </a:p>
        </p:txBody>
      </p:sp>
      <p:sp>
        <p:nvSpPr>
          <p:cNvPr id="4" name="Footer Placeholder 3"/>
          <p:cNvSpPr>
            <a:spLocks noGrp="1"/>
          </p:cNvSpPr>
          <p:nvPr>
            <p:ph type="ftr" sz="quarter" idx="11"/>
          </p:nvPr>
        </p:nvSpPr>
        <p:spPr/>
        <p:txBody>
          <a:bodyPr/>
          <a:lstStyle/>
          <a:p>
            <a:r>
              <a:rPr lang="en-US" altLang="zh-TW" smtClean="0"/>
              <a:t>Dynamic Programming</a:t>
            </a:r>
            <a:endParaRPr lang="en-US" altLang="zh-TW"/>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96" y="188640"/>
            <a:ext cx="8999984" cy="6408712"/>
          </a:xfrm>
        </p:spPr>
        <p:txBody>
          <a:bodyPr/>
          <a:lstStyle/>
          <a:p>
            <a:pPr marL="514350" indent="-514350" algn="ctr">
              <a:buNone/>
            </a:pPr>
            <a:r>
              <a:rPr lang="en-US" sz="3600" b="1" u="sng" dirty="0" smtClean="0"/>
              <a:t>Dynamic Programming: Steps to be followed</a:t>
            </a:r>
          </a:p>
          <a:p>
            <a:pPr>
              <a:lnSpc>
                <a:spcPct val="120000"/>
              </a:lnSpc>
              <a:spcBef>
                <a:spcPts val="600"/>
              </a:spcBef>
              <a:buClr>
                <a:schemeClr val="tx1"/>
              </a:buClr>
              <a:buFont typeface="Wingdings" pitchFamily="2" charset="2"/>
              <a:buAutoNum type="arabicPeriod"/>
            </a:pPr>
            <a:r>
              <a:rPr lang="en-US" altLang="zh-TW" sz="2800" b="1" dirty="0" smtClean="0">
                <a:solidFill>
                  <a:srgbClr val="2B21FD"/>
                </a:solidFill>
                <a:ea typeface="標楷體" pitchFamily="65" charset="-120"/>
              </a:rPr>
              <a:t>Characterize </a:t>
            </a:r>
            <a:r>
              <a:rPr lang="en-US" altLang="zh-TW" sz="2800" b="1" dirty="0" smtClean="0">
                <a:ea typeface="標楷體" pitchFamily="65" charset="-120"/>
              </a:rPr>
              <a:t>the structure of an optimal solution.</a:t>
            </a:r>
          </a:p>
          <a:p>
            <a:pPr>
              <a:lnSpc>
                <a:spcPct val="120000"/>
              </a:lnSpc>
              <a:spcBef>
                <a:spcPts val="600"/>
              </a:spcBef>
              <a:buClr>
                <a:schemeClr val="tx1"/>
              </a:buClr>
              <a:buFont typeface="Wingdings" pitchFamily="2" charset="2"/>
              <a:buAutoNum type="arabicPeriod"/>
            </a:pPr>
            <a:r>
              <a:rPr lang="en-US" altLang="zh-TW" sz="2800" b="1" dirty="0" smtClean="0">
                <a:solidFill>
                  <a:srgbClr val="2B21FD"/>
                </a:solidFill>
                <a:ea typeface="標楷體" pitchFamily="65" charset="-120"/>
              </a:rPr>
              <a:t>Derive</a:t>
            </a:r>
            <a:r>
              <a:rPr lang="en-US" altLang="zh-TW" sz="2800" b="1" dirty="0" smtClean="0">
                <a:ea typeface="標楷體" pitchFamily="65" charset="-120"/>
              </a:rPr>
              <a:t> a </a:t>
            </a:r>
            <a:r>
              <a:rPr lang="en-US" altLang="zh-TW" sz="2800" b="1" dirty="0" smtClean="0">
                <a:solidFill>
                  <a:srgbClr val="FF0000"/>
                </a:solidFill>
                <a:ea typeface="標楷體" pitchFamily="65" charset="-120"/>
              </a:rPr>
              <a:t>recursive formula</a:t>
            </a:r>
            <a:r>
              <a:rPr lang="en-US" altLang="zh-TW" sz="2800" b="1" dirty="0" smtClean="0">
                <a:ea typeface="標楷體" pitchFamily="65" charset="-120"/>
              </a:rPr>
              <a:t> for computing the values of optimal solutions. </a:t>
            </a:r>
          </a:p>
          <a:p>
            <a:pPr>
              <a:lnSpc>
                <a:spcPct val="120000"/>
              </a:lnSpc>
              <a:spcBef>
                <a:spcPts val="600"/>
              </a:spcBef>
              <a:buClr>
                <a:schemeClr val="tx1"/>
              </a:buClr>
              <a:buFont typeface="Wingdings" pitchFamily="2" charset="2"/>
              <a:buAutoNum type="arabicPeriod"/>
            </a:pPr>
            <a:r>
              <a:rPr lang="en-US" altLang="zh-TW" sz="2800" b="1" dirty="0" smtClean="0">
                <a:solidFill>
                  <a:srgbClr val="2B21FD"/>
                </a:solidFill>
                <a:ea typeface="標楷體" pitchFamily="65" charset="-120"/>
              </a:rPr>
              <a:t>Compute the value</a:t>
            </a:r>
            <a:r>
              <a:rPr lang="en-US" altLang="zh-TW" sz="2800" b="1" dirty="0" smtClean="0">
                <a:ea typeface="標楷體" pitchFamily="65" charset="-120"/>
              </a:rPr>
              <a:t> of an optimal solution </a:t>
            </a:r>
            <a:r>
              <a:rPr lang="en-US" altLang="zh-TW" sz="2800" b="1" dirty="0" smtClean="0">
                <a:solidFill>
                  <a:srgbClr val="FF0000"/>
                </a:solidFill>
                <a:ea typeface="標楷體" pitchFamily="65" charset="-120"/>
              </a:rPr>
              <a:t>in a bottom-up fashion </a:t>
            </a:r>
            <a:r>
              <a:rPr lang="en-US" altLang="zh-TW" sz="2800" b="1" dirty="0" smtClean="0">
                <a:ea typeface="標楷體" pitchFamily="65" charset="-120"/>
              </a:rPr>
              <a:t>[solve subproblem first then up] (top-down is also applicable). </a:t>
            </a:r>
          </a:p>
          <a:p>
            <a:pPr>
              <a:lnSpc>
                <a:spcPct val="120000"/>
              </a:lnSpc>
              <a:spcBef>
                <a:spcPts val="600"/>
              </a:spcBef>
              <a:buClr>
                <a:schemeClr val="tx1"/>
              </a:buClr>
              <a:buFont typeface="Wingdings" pitchFamily="2" charset="2"/>
              <a:buAutoNum type="arabicPeriod"/>
            </a:pPr>
            <a:r>
              <a:rPr lang="en-US" altLang="zh-TW" sz="2800" b="1" dirty="0" smtClean="0">
                <a:solidFill>
                  <a:srgbClr val="2B21FD"/>
                </a:solidFill>
                <a:ea typeface="標楷體" pitchFamily="65" charset="-120"/>
              </a:rPr>
              <a:t>Construct </a:t>
            </a:r>
            <a:r>
              <a:rPr lang="en-US" altLang="zh-TW" sz="2800" b="1" dirty="0" smtClean="0">
                <a:ea typeface="標楷體" pitchFamily="65" charset="-120"/>
              </a:rPr>
              <a:t>an optimal solution in a top-down fashion from computed information.</a:t>
            </a:r>
            <a:endParaRPr lang="en-US" sz="3100" dirty="0" smtClean="0"/>
          </a:p>
          <a:p>
            <a:pPr marL="0" indent="0" algn="ctr">
              <a:buNone/>
            </a:pPr>
            <a:r>
              <a:rPr lang="en-US" sz="2400" b="1" u="sng" dirty="0" smtClean="0">
                <a:solidFill>
                  <a:srgbClr val="7030A0"/>
                </a:solidFill>
              </a:rPr>
              <a:t>In step 4 an optimal solution is synthesized from stored </a:t>
            </a:r>
            <a:r>
              <a:rPr lang="en-US" sz="2400" b="1" u="sng" dirty="0" err="1" smtClean="0">
                <a:solidFill>
                  <a:srgbClr val="7030A0"/>
                </a:solidFill>
              </a:rPr>
              <a:t>aditional</a:t>
            </a:r>
            <a:r>
              <a:rPr lang="en-US" sz="2400" b="1" u="sng" dirty="0" smtClean="0">
                <a:solidFill>
                  <a:srgbClr val="7030A0"/>
                </a:solidFill>
              </a:rPr>
              <a:t> information along solutions of subproblems. This step is omitted if only optimal result is required.</a:t>
            </a:r>
            <a:endParaRPr lang="en-US" sz="2800" b="1" u="sng" dirty="0">
              <a:solidFill>
                <a:srgbClr val="7030A0"/>
              </a:solidFill>
            </a:endParaRPr>
          </a:p>
        </p:txBody>
      </p:sp>
      <p:sp>
        <p:nvSpPr>
          <p:cNvPr id="4" name="Footer Placeholder 3"/>
          <p:cNvSpPr>
            <a:spLocks noGrp="1"/>
          </p:cNvSpPr>
          <p:nvPr>
            <p:ph type="ftr" sz="quarter" idx="11"/>
          </p:nvPr>
        </p:nvSpPr>
        <p:spPr/>
        <p:txBody>
          <a:bodyPr/>
          <a:lstStyle/>
          <a:p>
            <a:r>
              <a:rPr lang="en-US" altLang="zh-TW" smtClean="0"/>
              <a:t>Dynamic Programming</a:t>
            </a:r>
            <a:endParaRPr lang="en-US" altLang="zh-TW"/>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頁尾版面配置區 4"/>
          <p:cNvSpPr>
            <a:spLocks noGrp="1"/>
          </p:cNvSpPr>
          <p:nvPr>
            <p:ph type="ftr" sz="quarter" idx="11"/>
          </p:nvPr>
        </p:nvSpPr>
        <p:spPr/>
        <p:txBody>
          <a:bodyPr/>
          <a:lstStyle/>
          <a:p>
            <a:r>
              <a:rPr lang="en-US" altLang="zh-TW"/>
              <a:t>Dynamic Programming</a:t>
            </a:r>
          </a:p>
        </p:txBody>
      </p:sp>
      <p:sp>
        <p:nvSpPr>
          <p:cNvPr id="45" name="投影片編號版面配置區 5"/>
          <p:cNvSpPr>
            <a:spLocks noGrp="1"/>
          </p:cNvSpPr>
          <p:nvPr>
            <p:ph type="sldNum" sz="quarter" idx="12"/>
          </p:nvPr>
        </p:nvSpPr>
        <p:spPr/>
        <p:txBody>
          <a:bodyPr/>
          <a:lstStyle/>
          <a:p>
            <a:fld id="{F4E22372-4475-4932-BAFA-17765F85D939}" type="slidenum">
              <a:rPr lang="en-US" altLang="zh-TW"/>
              <a:pPr/>
              <a:t>7</a:t>
            </a:fld>
            <a:endParaRPr lang="en-US" altLang="zh-TW"/>
          </a:p>
        </p:txBody>
      </p:sp>
      <p:sp>
        <p:nvSpPr>
          <p:cNvPr id="927746" name="Rectangle 2"/>
          <p:cNvSpPr>
            <a:spLocks noGrp="1" noChangeArrowheads="1"/>
          </p:cNvSpPr>
          <p:nvPr>
            <p:ph type="title"/>
          </p:nvPr>
        </p:nvSpPr>
        <p:spPr>
          <a:xfrm>
            <a:off x="609600" y="228600"/>
            <a:ext cx="7924800" cy="533400"/>
          </a:xfrm>
        </p:spPr>
        <p:txBody>
          <a:bodyPr/>
          <a:lstStyle/>
          <a:p>
            <a:pPr algn="ctr"/>
            <a:r>
              <a:rPr lang="en-US" sz="3600" b="1" dirty="0" smtClean="0"/>
              <a:t>Iron cutting problem</a:t>
            </a:r>
            <a:r>
              <a:rPr lang="zh-TW" altLang="en-US" sz="3600" b="1" dirty="0" smtClean="0">
                <a:ea typeface="標楷體" pitchFamily="65" charset="-120"/>
              </a:rPr>
              <a:t> </a:t>
            </a:r>
            <a:r>
              <a:rPr lang="en-US" altLang="zh-TW" sz="2800" b="1" dirty="0">
                <a:ea typeface="標楷體" pitchFamily="65" charset="-120"/>
              </a:rPr>
              <a:t>(Rod cutting problem)</a:t>
            </a:r>
          </a:p>
        </p:txBody>
      </p:sp>
      <p:sp>
        <p:nvSpPr>
          <p:cNvPr id="927747" name="Text Box 3"/>
          <p:cNvSpPr txBox="1">
            <a:spLocks noChangeArrowheads="1"/>
          </p:cNvSpPr>
          <p:nvPr/>
        </p:nvSpPr>
        <p:spPr bwMode="auto">
          <a:xfrm>
            <a:off x="465138" y="764704"/>
            <a:ext cx="8339137" cy="2160591"/>
          </a:xfrm>
          <a:prstGeom prst="rect">
            <a:avLst/>
          </a:prstGeom>
          <a:solidFill>
            <a:srgbClr val="CCFFFF"/>
          </a:solidFill>
          <a:ln w="25400">
            <a:solidFill>
              <a:schemeClr val="tx1"/>
            </a:solidFill>
            <a:miter lim="800000"/>
            <a:headEnd type="none" w="sm" len="sm"/>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l">
              <a:defRPr kumimoji="1" sz="2400">
                <a:solidFill>
                  <a:schemeClr val="tx1"/>
                </a:solidFill>
                <a:latin typeface="Times New Roman" pitchFamily="18" charset="0"/>
                <a:ea typeface="新細明體" pitchFamily="18" charset="-120"/>
              </a:defRPr>
            </a:lvl1pPr>
            <a:lvl2pPr marL="571500" algn="l">
              <a:defRPr kumimoji="1" sz="2400">
                <a:solidFill>
                  <a:schemeClr val="tx1"/>
                </a:solidFill>
                <a:latin typeface="Times New Roman" pitchFamily="18" charset="0"/>
                <a:ea typeface="新細明體" pitchFamily="18" charset="-120"/>
              </a:defRPr>
            </a:lvl2pPr>
            <a:lvl3pPr algn="l">
              <a:defRPr kumimoji="1" sz="2400">
                <a:solidFill>
                  <a:schemeClr val="tx1"/>
                </a:solidFill>
                <a:latin typeface="Times New Roman" pitchFamily="18" charset="0"/>
                <a:ea typeface="新細明體" pitchFamily="18" charset="-120"/>
              </a:defRPr>
            </a:lvl3pPr>
            <a:lvl4pPr algn="l">
              <a:defRPr kumimoji="1" sz="2400">
                <a:solidFill>
                  <a:schemeClr val="tx1"/>
                </a:solidFill>
                <a:latin typeface="Times New Roman" pitchFamily="18" charset="0"/>
                <a:ea typeface="新細明體" pitchFamily="18" charset="-120"/>
              </a:defRPr>
            </a:lvl4pPr>
            <a:lvl5pPr algn="l">
              <a:defRPr kumimoji="1" sz="2400">
                <a:solidFill>
                  <a:schemeClr val="tx1"/>
                </a:solidFill>
                <a:latin typeface="Times New Roman" pitchFamily="18" charset="0"/>
                <a:ea typeface="新細明體" pitchFamily="18" charset="-120"/>
              </a:defRPr>
            </a:lvl5pPr>
            <a:lvl6pPr fontAlgn="base">
              <a:spcBef>
                <a:spcPct val="0"/>
              </a:spcBef>
              <a:spcAft>
                <a:spcPct val="0"/>
              </a:spcAft>
              <a:defRPr kumimoji="1" sz="2400">
                <a:solidFill>
                  <a:schemeClr val="tx1"/>
                </a:solidFill>
                <a:latin typeface="Times New Roman" pitchFamily="18" charset="0"/>
                <a:ea typeface="新細明體" pitchFamily="18" charset="-120"/>
              </a:defRPr>
            </a:lvl6pPr>
            <a:lvl7pPr fontAlgn="base">
              <a:spcBef>
                <a:spcPct val="0"/>
              </a:spcBef>
              <a:spcAft>
                <a:spcPct val="0"/>
              </a:spcAft>
              <a:defRPr kumimoji="1" sz="2400">
                <a:solidFill>
                  <a:schemeClr val="tx1"/>
                </a:solidFill>
                <a:latin typeface="Times New Roman" pitchFamily="18" charset="0"/>
                <a:ea typeface="新細明體" pitchFamily="18" charset="-120"/>
              </a:defRPr>
            </a:lvl7pPr>
            <a:lvl8pPr fontAlgn="base">
              <a:spcBef>
                <a:spcPct val="0"/>
              </a:spcBef>
              <a:spcAft>
                <a:spcPct val="0"/>
              </a:spcAft>
              <a:defRPr kumimoji="1" sz="2400">
                <a:solidFill>
                  <a:schemeClr val="tx1"/>
                </a:solidFill>
                <a:latin typeface="Times New Roman" pitchFamily="18" charset="0"/>
                <a:ea typeface="新細明體" pitchFamily="18" charset="-120"/>
              </a:defRPr>
            </a:lvl8pPr>
            <a:lvl9pPr fontAlgn="base">
              <a:spcBef>
                <a:spcPct val="0"/>
              </a:spcBef>
              <a:spcAft>
                <a:spcPct val="0"/>
              </a:spcAft>
              <a:defRPr kumimoji="1" sz="2400">
                <a:solidFill>
                  <a:schemeClr val="tx1"/>
                </a:solidFill>
                <a:latin typeface="Times New Roman" pitchFamily="18" charset="0"/>
                <a:ea typeface="新細明體" pitchFamily="18" charset="-120"/>
              </a:defRPr>
            </a:lvl9pPr>
          </a:lstStyle>
          <a:p>
            <a:pPr>
              <a:lnSpc>
                <a:spcPct val="120000"/>
              </a:lnSpc>
              <a:buFont typeface="Monotype Sorts" pitchFamily="2" charset="2"/>
              <a:buNone/>
            </a:pPr>
            <a:r>
              <a:rPr lang="en-US" sz="2800" dirty="0" smtClean="0"/>
              <a:t>Give a bar of length N (integer), let </a:t>
            </a:r>
            <a:r>
              <a:rPr lang="en-US" sz="2800" dirty="0" err="1" smtClean="0"/>
              <a:t>i</a:t>
            </a:r>
            <a:r>
              <a:rPr lang="en-US" sz="2800" dirty="0" smtClean="0"/>
              <a:t> be any positive integer, assuming that p[</a:t>
            </a:r>
            <a:r>
              <a:rPr lang="en-US" sz="2800" dirty="0" err="1" smtClean="0"/>
              <a:t>i</a:t>
            </a:r>
            <a:r>
              <a:rPr lang="en-US" sz="2800" dirty="0" smtClean="0"/>
              <a:t>] represents the price at which the bar of length </a:t>
            </a:r>
            <a:r>
              <a:rPr lang="en-US" sz="2800" dirty="0" err="1" smtClean="0"/>
              <a:t>i</a:t>
            </a:r>
            <a:r>
              <a:rPr lang="en-US" sz="2800" dirty="0" smtClean="0"/>
              <a:t> can be sold. How to cut the bar so that it is always sold The highest price?</a:t>
            </a:r>
            <a:endParaRPr lang="en-US" altLang="zh-TW" sz="2800" dirty="0">
              <a:ea typeface="標楷體" pitchFamily="65" charset="-120"/>
            </a:endParaRPr>
          </a:p>
        </p:txBody>
      </p:sp>
      <p:graphicFrame>
        <p:nvGraphicFramePr>
          <p:cNvPr id="927803" name="Group 59"/>
          <p:cNvGraphicFramePr>
            <a:graphicFrameLocks noGrp="1"/>
          </p:cNvGraphicFramePr>
          <p:nvPr/>
        </p:nvGraphicFramePr>
        <p:xfrm>
          <a:off x="467546" y="3500438"/>
          <a:ext cx="8424932" cy="1211263"/>
        </p:xfrm>
        <a:graphic>
          <a:graphicData uri="http://schemas.openxmlformats.org/drawingml/2006/table">
            <a:tbl>
              <a:tblPr/>
              <a:tblGrid>
                <a:gridCol w="1192442"/>
                <a:gridCol w="599760"/>
                <a:gridCol w="735987"/>
                <a:gridCol w="737756"/>
                <a:gridCol w="735987"/>
                <a:gridCol w="739526"/>
                <a:gridCol w="735987"/>
                <a:gridCol w="737757"/>
                <a:gridCol w="735987"/>
                <a:gridCol w="737756"/>
                <a:gridCol w="735987"/>
              </a:tblGrid>
              <a:tr h="606425">
                <a:tc>
                  <a:txBody>
                    <a:bodyPr/>
                    <a:lstStyle>
                      <a:lvl1pPr algn="l">
                        <a:spcBef>
                          <a:spcPct val="20000"/>
                        </a:spcBef>
                        <a:buClr>
                          <a:schemeClr val="bg2"/>
                        </a:buClr>
                        <a:buFont typeface="Monotype Sorts" pitchFamily="2" charset="2"/>
                        <a:defRPr kumimoji="1" sz="2800">
                          <a:solidFill>
                            <a:schemeClr val="tx1"/>
                          </a:solidFill>
                          <a:latin typeface="Times New Roman" pitchFamily="18" charset="0"/>
                          <a:ea typeface="新細明體" pitchFamily="18" charset="-120"/>
                        </a:defRPr>
                      </a:lvl1pPr>
                      <a:lvl2pPr algn="l">
                        <a:spcBef>
                          <a:spcPct val="20000"/>
                        </a:spcBef>
                        <a:buClr>
                          <a:schemeClr val="bg2"/>
                        </a:buClr>
                        <a:buSzPct val="50000"/>
                        <a:buFont typeface="Monotype Sorts" pitchFamily="2" charset="2"/>
                        <a:defRPr kumimoji="1" sz="2400">
                          <a:solidFill>
                            <a:schemeClr val="tx1"/>
                          </a:solidFill>
                          <a:latin typeface="Times New Roman" pitchFamily="18" charset="0"/>
                          <a:ea typeface="新細明體" pitchFamily="18" charset="-120"/>
                        </a:defRPr>
                      </a:lvl2pPr>
                      <a:lvl3pPr algn="l">
                        <a:spcBef>
                          <a:spcPct val="20000"/>
                        </a:spcBef>
                        <a:defRPr kumimoji="1" sz="2000">
                          <a:solidFill>
                            <a:schemeClr val="tx1"/>
                          </a:solidFill>
                          <a:latin typeface="Times New Roman" pitchFamily="18" charset="0"/>
                          <a:ea typeface="新細明體" pitchFamily="18" charset="-120"/>
                        </a:defRPr>
                      </a:lvl3pPr>
                      <a:lvl4pPr algn="l">
                        <a:spcBef>
                          <a:spcPct val="20000"/>
                        </a:spcBef>
                        <a:defRPr kumimoji="1">
                          <a:solidFill>
                            <a:schemeClr val="tx1"/>
                          </a:solidFill>
                          <a:latin typeface="Times New Roman" pitchFamily="18" charset="0"/>
                          <a:ea typeface="新細明體" pitchFamily="18" charset="-120"/>
                        </a:defRPr>
                      </a:lvl4pPr>
                      <a:lvl5pPr algn="l">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TW" sz="1800" b="1" i="0" u="none" strike="noStrike" cap="none" normalizeH="0" baseline="0" dirty="0" smtClean="0">
                          <a:ln>
                            <a:noFill/>
                          </a:ln>
                          <a:solidFill>
                            <a:schemeClr val="tx1"/>
                          </a:solidFill>
                          <a:effectLst/>
                          <a:latin typeface="Times New Roman" pitchFamily="18" charset="0"/>
                          <a:ea typeface="標楷體" pitchFamily="65" charset="-120"/>
                        </a:rPr>
                        <a:t>Length</a:t>
                      </a:r>
                      <a:r>
                        <a:rPr kumimoji="1" lang="zh-TW" altLang="en-US" sz="1800" b="0" i="0" u="none" strike="noStrike" cap="none" normalizeH="0" baseline="0" dirty="0" smtClean="0">
                          <a:ln>
                            <a:noFill/>
                          </a:ln>
                          <a:solidFill>
                            <a:schemeClr val="tx1"/>
                          </a:solidFill>
                          <a:effectLst/>
                          <a:latin typeface="Times New Roman" pitchFamily="18" charset="0"/>
                          <a:ea typeface="標楷體" pitchFamily="65" charset="-120"/>
                        </a:rPr>
                        <a:t> </a:t>
                      </a:r>
                      <a:r>
                        <a:rPr kumimoji="1" lang="en-US" altLang="zh-TW" sz="2000" b="0" i="0" u="none" strike="noStrike" cap="none" normalizeH="0" baseline="0" dirty="0" err="1" smtClean="0">
                          <a:ln>
                            <a:noFill/>
                          </a:ln>
                          <a:solidFill>
                            <a:schemeClr val="tx1"/>
                          </a:solidFill>
                          <a:effectLst/>
                          <a:latin typeface="Tahoma" pitchFamily="34" charset="0"/>
                          <a:ea typeface="新細明體" pitchFamily="18" charset="-120"/>
                        </a:rPr>
                        <a:t>i</a:t>
                      </a:r>
                      <a:endPar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Font typeface="Monotype Sorts" pitchFamily="2" charset="2"/>
                        <a:defRPr kumimoji="1" sz="2800">
                          <a:solidFill>
                            <a:schemeClr val="tx1"/>
                          </a:solidFill>
                          <a:latin typeface="Times New Roman" pitchFamily="18" charset="0"/>
                          <a:ea typeface="新細明體" pitchFamily="18" charset="-120"/>
                        </a:defRPr>
                      </a:lvl1pPr>
                      <a:lvl2pPr algn="l">
                        <a:spcBef>
                          <a:spcPct val="20000"/>
                        </a:spcBef>
                        <a:buClr>
                          <a:schemeClr val="bg2"/>
                        </a:buClr>
                        <a:buSzPct val="50000"/>
                        <a:buFont typeface="Monotype Sorts" pitchFamily="2" charset="2"/>
                        <a:defRPr kumimoji="1" sz="2400">
                          <a:solidFill>
                            <a:schemeClr val="tx1"/>
                          </a:solidFill>
                          <a:latin typeface="Times New Roman" pitchFamily="18" charset="0"/>
                          <a:ea typeface="新細明體" pitchFamily="18" charset="-120"/>
                        </a:defRPr>
                      </a:lvl2pPr>
                      <a:lvl3pPr algn="l">
                        <a:spcBef>
                          <a:spcPct val="20000"/>
                        </a:spcBef>
                        <a:defRPr kumimoji="1" sz="2000">
                          <a:solidFill>
                            <a:schemeClr val="tx1"/>
                          </a:solidFill>
                          <a:latin typeface="Times New Roman" pitchFamily="18" charset="0"/>
                          <a:ea typeface="新細明體" pitchFamily="18" charset="-120"/>
                        </a:defRPr>
                      </a:lvl3pPr>
                      <a:lvl4pPr algn="l">
                        <a:spcBef>
                          <a:spcPct val="20000"/>
                        </a:spcBef>
                        <a:defRPr kumimoji="1">
                          <a:solidFill>
                            <a:schemeClr val="tx1"/>
                          </a:solidFill>
                          <a:latin typeface="Times New Roman" pitchFamily="18" charset="0"/>
                          <a:ea typeface="新細明體" pitchFamily="18" charset="-120"/>
                        </a:defRPr>
                      </a:lvl4pPr>
                      <a:lvl5pPr algn="l">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TW" sz="2800" b="0" i="0" u="none" strike="noStrike" cap="none" normalizeH="0" baseline="0" smtClean="0">
                          <a:ln>
                            <a:noFill/>
                          </a:ln>
                          <a:solidFill>
                            <a:schemeClr val="tx1"/>
                          </a:solidFill>
                          <a:effectLst/>
                          <a:latin typeface="Times New Roman" pitchFamily="18" charset="0"/>
                          <a:ea typeface="新細明體"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Font typeface="Monotype Sorts" pitchFamily="2" charset="2"/>
                        <a:defRPr kumimoji="1" sz="2800">
                          <a:solidFill>
                            <a:schemeClr val="tx1"/>
                          </a:solidFill>
                          <a:latin typeface="Times New Roman" pitchFamily="18" charset="0"/>
                          <a:ea typeface="新細明體" pitchFamily="18" charset="-120"/>
                        </a:defRPr>
                      </a:lvl1pPr>
                      <a:lvl2pPr algn="l">
                        <a:spcBef>
                          <a:spcPct val="20000"/>
                        </a:spcBef>
                        <a:buClr>
                          <a:schemeClr val="bg2"/>
                        </a:buClr>
                        <a:buSzPct val="50000"/>
                        <a:buFont typeface="Monotype Sorts" pitchFamily="2" charset="2"/>
                        <a:defRPr kumimoji="1" sz="2400">
                          <a:solidFill>
                            <a:schemeClr val="tx1"/>
                          </a:solidFill>
                          <a:latin typeface="Times New Roman" pitchFamily="18" charset="0"/>
                          <a:ea typeface="新細明體" pitchFamily="18" charset="-120"/>
                        </a:defRPr>
                      </a:lvl2pPr>
                      <a:lvl3pPr algn="l">
                        <a:spcBef>
                          <a:spcPct val="20000"/>
                        </a:spcBef>
                        <a:defRPr kumimoji="1" sz="2000">
                          <a:solidFill>
                            <a:schemeClr val="tx1"/>
                          </a:solidFill>
                          <a:latin typeface="Times New Roman" pitchFamily="18" charset="0"/>
                          <a:ea typeface="新細明體" pitchFamily="18" charset="-120"/>
                        </a:defRPr>
                      </a:lvl3pPr>
                      <a:lvl4pPr algn="l">
                        <a:spcBef>
                          <a:spcPct val="20000"/>
                        </a:spcBef>
                        <a:defRPr kumimoji="1">
                          <a:solidFill>
                            <a:schemeClr val="tx1"/>
                          </a:solidFill>
                          <a:latin typeface="Times New Roman" pitchFamily="18" charset="0"/>
                          <a:ea typeface="新細明體" pitchFamily="18" charset="-120"/>
                        </a:defRPr>
                      </a:lvl4pPr>
                      <a:lvl5pPr algn="l">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TW" sz="2800" b="0" i="0" u="none" strike="noStrike" cap="none" normalizeH="0" baseline="0" smtClean="0">
                          <a:ln>
                            <a:noFill/>
                          </a:ln>
                          <a:solidFill>
                            <a:schemeClr val="tx1"/>
                          </a:solidFill>
                          <a:effectLst/>
                          <a:latin typeface="Times New Roman" pitchFamily="18" charset="0"/>
                          <a:ea typeface="新細明體"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Font typeface="Monotype Sorts" pitchFamily="2" charset="2"/>
                        <a:defRPr kumimoji="1" sz="2800">
                          <a:solidFill>
                            <a:schemeClr val="tx1"/>
                          </a:solidFill>
                          <a:latin typeface="Times New Roman" pitchFamily="18" charset="0"/>
                          <a:ea typeface="新細明體" pitchFamily="18" charset="-120"/>
                        </a:defRPr>
                      </a:lvl1pPr>
                      <a:lvl2pPr algn="l">
                        <a:spcBef>
                          <a:spcPct val="20000"/>
                        </a:spcBef>
                        <a:buClr>
                          <a:schemeClr val="bg2"/>
                        </a:buClr>
                        <a:buSzPct val="50000"/>
                        <a:buFont typeface="Monotype Sorts" pitchFamily="2" charset="2"/>
                        <a:defRPr kumimoji="1" sz="2400">
                          <a:solidFill>
                            <a:schemeClr val="tx1"/>
                          </a:solidFill>
                          <a:latin typeface="Times New Roman" pitchFamily="18" charset="0"/>
                          <a:ea typeface="新細明體" pitchFamily="18" charset="-120"/>
                        </a:defRPr>
                      </a:lvl2pPr>
                      <a:lvl3pPr algn="l">
                        <a:spcBef>
                          <a:spcPct val="20000"/>
                        </a:spcBef>
                        <a:defRPr kumimoji="1" sz="2000">
                          <a:solidFill>
                            <a:schemeClr val="tx1"/>
                          </a:solidFill>
                          <a:latin typeface="Times New Roman" pitchFamily="18" charset="0"/>
                          <a:ea typeface="新細明體" pitchFamily="18" charset="-120"/>
                        </a:defRPr>
                      </a:lvl3pPr>
                      <a:lvl4pPr algn="l">
                        <a:spcBef>
                          <a:spcPct val="20000"/>
                        </a:spcBef>
                        <a:defRPr kumimoji="1">
                          <a:solidFill>
                            <a:schemeClr val="tx1"/>
                          </a:solidFill>
                          <a:latin typeface="Times New Roman" pitchFamily="18" charset="0"/>
                          <a:ea typeface="新細明體" pitchFamily="18" charset="-120"/>
                        </a:defRPr>
                      </a:lvl4pPr>
                      <a:lvl5pPr algn="l">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TW" sz="2800" b="0" i="0" u="none" strike="noStrike" cap="none" normalizeH="0" baseline="0" smtClean="0">
                          <a:ln>
                            <a:noFill/>
                          </a:ln>
                          <a:solidFill>
                            <a:schemeClr val="tx1"/>
                          </a:solidFill>
                          <a:effectLst/>
                          <a:latin typeface="Times New Roman" pitchFamily="18" charset="0"/>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Font typeface="Monotype Sorts" pitchFamily="2" charset="2"/>
                        <a:defRPr kumimoji="1" sz="2800">
                          <a:solidFill>
                            <a:schemeClr val="tx1"/>
                          </a:solidFill>
                          <a:latin typeface="Times New Roman" pitchFamily="18" charset="0"/>
                          <a:ea typeface="新細明體" pitchFamily="18" charset="-120"/>
                        </a:defRPr>
                      </a:lvl1pPr>
                      <a:lvl2pPr algn="l">
                        <a:spcBef>
                          <a:spcPct val="20000"/>
                        </a:spcBef>
                        <a:buClr>
                          <a:schemeClr val="bg2"/>
                        </a:buClr>
                        <a:buSzPct val="50000"/>
                        <a:buFont typeface="Monotype Sorts" pitchFamily="2" charset="2"/>
                        <a:defRPr kumimoji="1" sz="2400">
                          <a:solidFill>
                            <a:schemeClr val="tx1"/>
                          </a:solidFill>
                          <a:latin typeface="Times New Roman" pitchFamily="18" charset="0"/>
                          <a:ea typeface="新細明體" pitchFamily="18" charset="-120"/>
                        </a:defRPr>
                      </a:lvl2pPr>
                      <a:lvl3pPr algn="l">
                        <a:spcBef>
                          <a:spcPct val="20000"/>
                        </a:spcBef>
                        <a:defRPr kumimoji="1" sz="2000">
                          <a:solidFill>
                            <a:schemeClr val="tx1"/>
                          </a:solidFill>
                          <a:latin typeface="Times New Roman" pitchFamily="18" charset="0"/>
                          <a:ea typeface="新細明體" pitchFamily="18" charset="-120"/>
                        </a:defRPr>
                      </a:lvl3pPr>
                      <a:lvl4pPr algn="l">
                        <a:spcBef>
                          <a:spcPct val="20000"/>
                        </a:spcBef>
                        <a:defRPr kumimoji="1">
                          <a:solidFill>
                            <a:schemeClr val="tx1"/>
                          </a:solidFill>
                          <a:latin typeface="Times New Roman" pitchFamily="18" charset="0"/>
                          <a:ea typeface="新細明體" pitchFamily="18" charset="-120"/>
                        </a:defRPr>
                      </a:lvl4pPr>
                      <a:lvl5pPr algn="l">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TW" sz="2800" b="0" i="0" u="none" strike="noStrike" cap="none" normalizeH="0" baseline="0" smtClean="0">
                          <a:ln>
                            <a:noFill/>
                          </a:ln>
                          <a:solidFill>
                            <a:schemeClr val="tx1"/>
                          </a:solidFill>
                          <a:effectLst/>
                          <a:latin typeface="Times New Roman" pitchFamily="18" charset="0"/>
                          <a:ea typeface="新細明體" pitchFamily="18"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Font typeface="Monotype Sorts" pitchFamily="2" charset="2"/>
                        <a:defRPr kumimoji="1" sz="2800">
                          <a:solidFill>
                            <a:schemeClr val="tx1"/>
                          </a:solidFill>
                          <a:latin typeface="Times New Roman" pitchFamily="18" charset="0"/>
                          <a:ea typeface="新細明體" pitchFamily="18" charset="-120"/>
                        </a:defRPr>
                      </a:lvl1pPr>
                      <a:lvl2pPr algn="l">
                        <a:spcBef>
                          <a:spcPct val="20000"/>
                        </a:spcBef>
                        <a:buClr>
                          <a:schemeClr val="bg2"/>
                        </a:buClr>
                        <a:buSzPct val="50000"/>
                        <a:buFont typeface="Monotype Sorts" pitchFamily="2" charset="2"/>
                        <a:defRPr kumimoji="1" sz="2400">
                          <a:solidFill>
                            <a:schemeClr val="tx1"/>
                          </a:solidFill>
                          <a:latin typeface="Times New Roman" pitchFamily="18" charset="0"/>
                          <a:ea typeface="新細明體" pitchFamily="18" charset="-120"/>
                        </a:defRPr>
                      </a:lvl2pPr>
                      <a:lvl3pPr algn="l">
                        <a:spcBef>
                          <a:spcPct val="20000"/>
                        </a:spcBef>
                        <a:defRPr kumimoji="1" sz="2000">
                          <a:solidFill>
                            <a:schemeClr val="tx1"/>
                          </a:solidFill>
                          <a:latin typeface="Times New Roman" pitchFamily="18" charset="0"/>
                          <a:ea typeface="新細明體" pitchFamily="18" charset="-120"/>
                        </a:defRPr>
                      </a:lvl3pPr>
                      <a:lvl4pPr algn="l">
                        <a:spcBef>
                          <a:spcPct val="20000"/>
                        </a:spcBef>
                        <a:defRPr kumimoji="1">
                          <a:solidFill>
                            <a:schemeClr val="tx1"/>
                          </a:solidFill>
                          <a:latin typeface="Times New Roman" pitchFamily="18" charset="0"/>
                          <a:ea typeface="新細明體" pitchFamily="18" charset="-120"/>
                        </a:defRPr>
                      </a:lvl4pPr>
                      <a:lvl5pPr algn="l">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TW" sz="2800" b="0" i="0" u="none" strike="noStrike" cap="none" normalizeH="0" baseline="0" smtClean="0">
                          <a:ln>
                            <a:noFill/>
                          </a:ln>
                          <a:solidFill>
                            <a:schemeClr val="tx1"/>
                          </a:solidFill>
                          <a:effectLst/>
                          <a:latin typeface="Times New Roman" pitchFamily="18" charset="0"/>
                          <a:ea typeface="新細明體" pitchFamily="18"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Font typeface="Monotype Sorts" pitchFamily="2" charset="2"/>
                        <a:defRPr kumimoji="1" sz="2800">
                          <a:solidFill>
                            <a:schemeClr val="tx1"/>
                          </a:solidFill>
                          <a:latin typeface="Times New Roman" pitchFamily="18" charset="0"/>
                          <a:ea typeface="新細明體" pitchFamily="18" charset="-120"/>
                        </a:defRPr>
                      </a:lvl1pPr>
                      <a:lvl2pPr algn="l">
                        <a:spcBef>
                          <a:spcPct val="20000"/>
                        </a:spcBef>
                        <a:buClr>
                          <a:schemeClr val="bg2"/>
                        </a:buClr>
                        <a:buSzPct val="50000"/>
                        <a:buFont typeface="Monotype Sorts" pitchFamily="2" charset="2"/>
                        <a:defRPr kumimoji="1" sz="2400">
                          <a:solidFill>
                            <a:schemeClr val="tx1"/>
                          </a:solidFill>
                          <a:latin typeface="Times New Roman" pitchFamily="18" charset="0"/>
                          <a:ea typeface="新細明體" pitchFamily="18" charset="-120"/>
                        </a:defRPr>
                      </a:lvl2pPr>
                      <a:lvl3pPr algn="l">
                        <a:spcBef>
                          <a:spcPct val="20000"/>
                        </a:spcBef>
                        <a:defRPr kumimoji="1" sz="2000">
                          <a:solidFill>
                            <a:schemeClr val="tx1"/>
                          </a:solidFill>
                          <a:latin typeface="Times New Roman" pitchFamily="18" charset="0"/>
                          <a:ea typeface="新細明體" pitchFamily="18" charset="-120"/>
                        </a:defRPr>
                      </a:lvl3pPr>
                      <a:lvl4pPr algn="l">
                        <a:spcBef>
                          <a:spcPct val="20000"/>
                        </a:spcBef>
                        <a:defRPr kumimoji="1">
                          <a:solidFill>
                            <a:schemeClr val="tx1"/>
                          </a:solidFill>
                          <a:latin typeface="Times New Roman" pitchFamily="18" charset="0"/>
                          <a:ea typeface="新細明體" pitchFamily="18" charset="-120"/>
                        </a:defRPr>
                      </a:lvl4pPr>
                      <a:lvl5pPr algn="l">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TW" sz="2800" b="0" i="0" u="none" strike="noStrike" cap="none" normalizeH="0" baseline="0" smtClean="0">
                          <a:ln>
                            <a:noFill/>
                          </a:ln>
                          <a:solidFill>
                            <a:schemeClr val="tx1"/>
                          </a:solidFill>
                          <a:effectLst/>
                          <a:latin typeface="Times New Roman" pitchFamily="18" charset="0"/>
                          <a:ea typeface="新細明體"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Font typeface="Monotype Sorts" pitchFamily="2" charset="2"/>
                        <a:defRPr kumimoji="1" sz="2800">
                          <a:solidFill>
                            <a:schemeClr val="tx1"/>
                          </a:solidFill>
                          <a:latin typeface="Times New Roman" pitchFamily="18" charset="0"/>
                          <a:ea typeface="新細明體" pitchFamily="18" charset="-120"/>
                        </a:defRPr>
                      </a:lvl1pPr>
                      <a:lvl2pPr algn="l">
                        <a:spcBef>
                          <a:spcPct val="20000"/>
                        </a:spcBef>
                        <a:buClr>
                          <a:schemeClr val="bg2"/>
                        </a:buClr>
                        <a:buSzPct val="50000"/>
                        <a:buFont typeface="Monotype Sorts" pitchFamily="2" charset="2"/>
                        <a:defRPr kumimoji="1" sz="2400">
                          <a:solidFill>
                            <a:schemeClr val="tx1"/>
                          </a:solidFill>
                          <a:latin typeface="Times New Roman" pitchFamily="18" charset="0"/>
                          <a:ea typeface="新細明體" pitchFamily="18" charset="-120"/>
                        </a:defRPr>
                      </a:lvl2pPr>
                      <a:lvl3pPr algn="l">
                        <a:spcBef>
                          <a:spcPct val="20000"/>
                        </a:spcBef>
                        <a:defRPr kumimoji="1" sz="2000">
                          <a:solidFill>
                            <a:schemeClr val="tx1"/>
                          </a:solidFill>
                          <a:latin typeface="Times New Roman" pitchFamily="18" charset="0"/>
                          <a:ea typeface="新細明體" pitchFamily="18" charset="-120"/>
                        </a:defRPr>
                      </a:lvl3pPr>
                      <a:lvl4pPr algn="l">
                        <a:spcBef>
                          <a:spcPct val="20000"/>
                        </a:spcBef>
                        <a:defRPr kumimoji="1">
                          <a:solidFill>
                            <a:schemeClr val="tx1"/>
                          </a:solidFill>
                          <a:latin typeface="Times New Roman" pitchFamily="18" charset="0"/>
                          <a:ea typeface="新細明體" pitchFamily="18" charset="-120"/>
                        </a:defRPr>
                      </a:lvl4pPr>
                      <a:lvl5pPr algn="l">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TW" sz="2800" b="0" i="0" u="none" strike="noStrike" cap="none" normalizeH="0" baseline="0" smtClean="0">
                          <a:ln>
                            <a:noFill/>
                          </a:ln>
                          <a:solidFill>
                            <a:schemeClr val="tx1"/>
                          </a:solidFill>
                          <a:effectLst/>
                          <a:latin typeface="Times New Roman" pitchFamily="18" charset="0"/>
                          <a:ea typeface="新細明體" pitchFamily="18"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Font typeface="Monotype Sorts" pitchFamily="2" charset="2"/>
                        <a:defRPr kumimoji="1" sz="2800">
                          <a:solidFill>
                            <a:schemeClr val="tx1"/>
                          </a:solidFill>
                          <a:latin typeface="Times New Roman" pitchFamily="18" charset="0"/>
                          <a:ea typeface="新細明體" pitchFamily="18" charset="-120"/>
                        </a:defRPr>
                      </a:lvl1pPr>
                      <a:lvl2pPr algn="l">
                        <a:spcBef>
                          <a:spcPct val="20000"/>
                        </a:spcBef>
                        <a:buClr>
                          <a:schemeClr val="bg2"/>
                        </a:buClr>
                        <a:buSzPct val="50000"/>
                        <a:buFont typeface="Monotype Sorts" pitchFamily="2" charset="2"/>
                        <a:defRPr kumimoji="1" sz="2400">
                          <a:solidFill>
                            <a:schemeClr val="tx1"/>
                          </a:solidFill>
                          <a:latin typeface="Times New Roman" pitchFamily="18" charset="0"/>
                          <a:ea typeface="新細明體" pitchFamily="18" charset="-120"/>
                        </a:defRPr>
                      </a:lvl2pPr>
                      <a:lvl3pPr algn="l">
                        <a:spcBef>
                          <a:spcPct val="20000"/>
                        </a:spcBef>
                        <a:defRPr kumimoji="1" sz="2000">
                          <a:solidFill>
                            <a:schemeClr val="tx1"/>
                          </a:solidFill>
                          <a:latin typeface="Times New Roman" pitchFamily="18" charset="0"/>
                          <a:ea typeface="新細明體" pitchFamily="18" charset="-120"/>
                        </a:defRPr>
                      </a:lvl3pPr>
                      <a:lvl4pPr algn="l">
                        <a:spcBef>
                          <a:spcPct val="20000"/>
                        </a:spcBef>
                        <a:defRPr kumimoji="1">
                          <a:solidFill>
                            <a:schemeClr val="tx1"/>
                          </a:solidFill>
                          <a:latin typeface="Times New Roman" pitchFamily="18" charset="0"/>
                          <a:ea typeface="新細明體" pitchFamily="18" charset="-120"/>
                        </a:defRPr>
                      </a:lvl4pPr>
                      <a:lvl5pPr algn="l">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TW" sz="2800" b="0" i="0" u="none" strike="noStrike" cap="none" normalizeH="0" baseline="0" smtClean="0">
                          <a:ln>
                            <a:noFill/>
                          </a:ln>
                          <a:solidFill>
                            <a:schemeClr val="tx1"/>
                          </a:solidFill>
                          <a:effectLst/>
                          <a:latin typeface="Times New Roman" pitchFamily="18" charset="0"/>
                          <a:ea typeface="新細明體" pitchFamily="18"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Font typeface="Monotype Sorts" pitchFamily="2" charset="2"/>
                        <a:defRPr kumimoji="1" sz="2800">
                          <a:solidFill>
                            <a:schemeClr val="tx1"/>
                          </a:solidFill>
                          <a:latin typeface="Times New Roman" pitchFamily="18" charset="0"/>
                          <a:ea typeface="新細明體" pitchFamily="18" charset="-120"/>
                        </a:defRPr>
                      </a:lvl1pPr>
                      <a:lvl2pPr algn="l">
                        <a:spcBef>
                          <a:spcPct val="20000"/>
                        </a:spcBef>
                        <a:buClr>
                          <a:schemeClr val="bg2"/>
                        </a:buClr>
                        <a:buSzPct val="50000"/>
                        <a:buFont typeface="Monotype Sorts" pitchFamily="2" charset="2"/>
                        <a:defRPr kumimoji="1" sz="2400">
                          <a:solidFill>
                            <a:schemeClr val="tx1"/>
                          </a:solidFill>
                          <a:latin typeface="Times New Roman" pitchFamily="18" charset="0"/>
                          <a:ea typeface="新細明體" pitchFamily="18" charset="-120"/>
                        </a:defRPr>
                      </a:lvl2pPr>
                      <a:lvl3pPr algn="l">
                        <a:spcBef>
                          <a:spcPct val="20000"/>
                        </a:spcBef>
                        <a:defRPr kumimoji="1" sz="2000">
                          <a:solidFill>
                            <a:schemeClr val="tx1"/>
                          </a:solidFill>
                          <a:latin typeface="Times New Roman" pitchFamily="18" charset="0"/>
                          <a:ea typeface="新細明體" pitchFamily="18" charset="-120"/>
                        </a:defRPr>
                      </a:lvl3pPr>
                      <a:lvl4pPr algn="l">
                        <a:spcBef>
                          <a:spcPct val="20000"/>
                        </a:spcBef>
                        <a:defRPr kumimoji="1">
                          <a:solidFill>
                            <a:schemeClr val="tx1"/>
                          </a:solidFill>
                          <a:latin typeface="Times New Roman" pitchFamily="18" charset="0"/>
                          <a:ea typeface="新細明體" pitchFamily="18" charset="-120"/>
                        </a:defRPr>
                      </a:lvl4pPr>
                      <a:lvl5pPr algn="l">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TW" sz="2800" b="0" i="0" u="none" strike="noStrike" cap="none" normalizeH="0" baseline="0" smtClean="0">
                          <a:ln>
                            <a:noFill/>
                          </a:ln>
                          <a:solidFill>
                            <a:schemeClr val="tx1"/>
                          </a:solidFill>
                          <a:effectLst/>
                          <a:latin typeface="Times New Roman" pitchFamily="18" charset="0"/>
                          <a:ea typeface="新細明體" pitchFamily="18" charset="-12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Font typeface="Monotype Sorts" pitchFamily="2" charset="2"/>
                        <a:defRPr kumimoji="1" sz="2800">
                          <a:solidFill>
                            <a:schemeClr val="tx1"/>
                          </a:solidFill>
                          <a:latin typeface="Times New Roman" pitchFamily="18" charset="0"/>
                          <a:ea typeface="新細明體" pitchFamily="18" charset="-120"/>
                        </a:defRPr>
                      </a:lvl1pPr>
                      <a:lvl2pPr algn="l">
                        <a:spcBef>
                          <a:spcPct val="20000"/>
                        </a:spcBef>
                        <a:buClr>
                          <a:schemeClr val="bg2"/>
                        </a:buClr>
                        <a:buSzPct val="50000"/>
                        <a:buFont typeface="Monotype Sorts" pitchFamily="2" charset="2"/>
                        <a:defRPr kumimoji="1" sz="2400">
                          <a:solidFill>
                            <a:schemeClr val="tx1"/>
                          </a:solidFill>
                          <a:latin typeface="Times New Roman" pitchFamily="18" charset="0"/>
                          <a:ea typeface="新細明體" pitchFamily="18" charset="-120"/>
                        </a:defRPr>
                      </a:lvl2pPr>
                      <a:lvl3pPr algn="l">
                        <a:spcBef>
                          <a:spcPct val="20000"/>
                        </a:spcBef>
                        <a:defRPr kumimoji="1" sz="2000">
                          <a:solidFill>
                            <a:schemeClr val="tx1"/>
                          </a:solidFill>
                          <a:latin typeface="Times New Roman" pitchFamily="18" charset="0"/>
                          <a:ea typeface="新細明體" pitchFamily="18" charset="-120"/>
                        </a:defRPr>
                      </a:lvl3pPr>
                      <a:lvl4pPr algn="l">
                        <a:spcBef>
                          <a:spcPct val="20000"/>
                        </a:spcBef>
                        <a:defRPr kumimoji="1">
                          <a:solidFill>
                            <a:schemeClr val="tx1"/>
                          </a:solidFill>
                          <a:latin typeface="Times New Roman" pitchFamily="18" charset="0"/>
                          <a:ea typeface="新細明體" pitchFamily="18" charset="-120"/>
                        </a:defRPr>
                      </a:lvl4pPr>
                      <a:lvl5pPr algn="l">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TW" sz="2800" b="0" i="0" u="none" strike="noStrike" cap="none" normalizeH="0" baseline="0" smtClean="0">
                          <a:ln>
                            <a:noFill/>
                          </a:ln>
                          <a:solidFill>
                            <a:schemeClr val="tx1"/>
                          </a:solidFill>
                          <a:effectLst/>
                          <a:latin typeface="Times New Roman" pitchFamily="18" charset="0"/>
                          <a:ea typeface="新細明體" pitchFamily="18" charset="-12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lvl1pPr algn="l">
                        <a:spcBef>
                          <a:spcPct val="20000"/>
                        </a:spcBef>
                        <a:buClr>
                          <a:schemeClr val="bg2"/>
                        </a:buClr>
                        <a:buFont typeface="Monotype Sorts" pitchFamily="2" charset="2"/>
                        <a:defRPr kumimoji="1" sz="2800">
                          <a:solidFill>
                            <a:schemeClr val="tx1"/>
                          </a:solidFill>
                          <a:latin typeface="Times New Roman" pitchFamily="18" charset="0"/>
                          <a:ea typeface="新細明體" pitchFamily="18" charset="-120"/>
                        </a:defRPr>
                      </a:lvl1pPr>
                      <a:lvl2pPr algn="l">
                        <a:spcBef>
                          <a:spcPct val="20000"/>
                        </a:spcBef>
                        <a:buClr>
                          <a:schemeClr val="bg2"/>
                        </a:buClr>
                        <a:buSzPct val="50000"/>
                        <a:buFont typeface="Monotype Sorts" pitchFamily="2" charset="2"/>
                        <a:defRPr kumimoji="1" sz="2400">
                          <a:solidFill>
                            <a:schemeClr val="tx1"/>
                          </a:solidFill>
                          <a:latin typeface="Times New Roman" pitchFamily="18" charset="0"/>
                          <a:ea typeface="新細明體" pitchFamily="18" charset="-120"/>
                        </a:defRPr>
                      </a:lvl2pPr>
                      <a:lvl3pPr algn="l">
                        <a:spcBef>
                          <a:spcPct val="20000"/>
                        </a:spcBef>
                        <a:defRPr kumimoji="1" sz="2000">
                          <a:solidFill>
                            <a:schemeClr val="tx1"/>
                          </a:solidFill>
                          <a:latin typeface="Times New Roman" pitchFamily="18" charset="0"/>
                          <a:ea typeface="新細明體" pitchFamily="18" charset="-120"/>
                        </a:defRPr>
                      </a:lvl3pPr>
                      <a:lvl4pPr algn="l">
                        <a:spcBef>
                          <a:spcPct val="20000"/>
                        </a:spcBef>
                        <a:defRPr kumimoji="1">
                          <a:solidFill>
                            <a:schemeClr val="tx1"/>
                          </a:solidFill>
                          <a:latin typeface="Times New Roman" pitchFamily="18" charset="0"/>
                          <a:ea typeface="新細明體" pitchFamily="18" charset="-120"/>
                        </a:defRPr>
                      </a:lvl4pPr>
                      <a:lvl5pPr algn="l">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TW" sz="1800" b="1" i="0" u="none" strike="noStrike" cap="none" normalizeH="0" baseline="0" dirty="0" smtClean="0">
                          <a:ln>
                            <a:noFill/>
                          </a:ln>
                          <a:solidFill>
                            <a:schemeClr val="tx1"/>
                          </a:solidFill>
                          <a:effectLst/>
                          <a:latin typeface="Tahoma" pitchFamily="34" charset="0"/>
                          <a:ea typeface="標楷體" pitchFamily="65" charset="-120"/>
                        </a:rPr>
                        <a:t>Price </a:t>
                      </a: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p[</a:t>
                      </a:r>
                      <a:r>
                        <a:rPr kumimoji="1" lang="en-US" altLang="zh-TW" sz="2000" b="0" i="0" u="none" strike="noStrike" cap="none" normalizeH="0" baseline="0" dirty="0" err="1" smtClean="0">
                          <a:ln>
                            <a:noFill/>
                          </a:ln>
                          <a:solidFill>
                            <a:schemeClr val="tx1"/>
                          </a:solidFill>
                          <a:effectLst/>
                          <a:latin typeface="Tahoma" pitchFamily="34" charset="0"/>
                          <a:ea typeface="新細明體" pitchFamily="18" charset="-120"/>
                        </a:rPr>
                        <a:t>i</a:t>
                      </a: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Font typeface="Monotype Sorts" pitchFamily="2" charset="2"/>
                        <a:defRPr kumimoji="1" sz="2800">
                          <a:solidFill>
                            <a:schemeClr val="tx1"/>
                          </a:solidFill>
                          <a:latin typeface="Times New Roman" pitchFamily="18" charset="0"/>
                          <a:ea typeface="新細明體" pitchFamily="18" charset="-120"/>
                        </a:defRPr>
                      </a:lvl1pPr>
                      <a:lvl2pPr algn="l">
                        <a:spcBef>
                          <a:spcPct val="20000"/>
                        </a:spcBef>
                        <a:buClr>
                          <a:schemeClr val="bg2"/>
                        </a:buClr>
                        <a:buSzPct val="50000"/>
                        <a:buFont typeface="Monotype Sorts" pitchFamily="2" charset="2"/>
                        <a:defRPr kumimoji="1" sz="2400">
                          <a:solidFill>
                            <a:schemeClr val="tx1"/>
                          </a:solidFill>
                          <a:latin typeface="Times New Roman" pitchFamily="18" charset="0"/>
                          <a:ea typeface="新細明體" pitchFamily="18" charset="-120"/>
                        </a:defRPr>
                      </a:lvl2pPr>
                      <a:lvl3pPr algn="l">
                        <a:spcBef>
                          <a:spcPct val="20000"/>
                        </a:spcBef>
                        <a:defRPr kumimoji="1" sz="2000">
                          <a:solidFill>
                            <a:schemeClr val="tx1"/>
                          </a:solidFill>
                          <a:latin typeface="Times New Roman" pitchFamily="18" charset="0"/>
                          <a:ea typeface="新細明體" pitchFamily="18" charset="-120"/>
                        </a:defRPr>
                      </a:lvl3pPr>
                      <a:lvl4pPr algn="l">
                        <a:spcBef>
                          <a:spcPct val="20000"/>
                        </a:spcBef>
                        <a:defRPr kumimoji="1">
                          <a:solidFill>
                            <a:schemeClr val="tx1"/>
                          </a:solidFill>
                          <a:latin typeface="Times New Roman" pitchFamily="18" charset="0"/>
                          <a:ea typeface="新細明體" pitchFamily="18" charset="-120"/>
                        </a:defRPr>
                      </a:lvl4pPr>
                      <a:lvl5pPr algn="l">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TW" sz="2800" b="0" i="0" u="none" strike="noStrike" cap="none" normalizeH="0" baseline="0" smtClean="0">
                          <a:ln>
                            <a:noFill/>
                          </a:ln>
                          <a:solidFill>
                            <a:schemeClr val="tx1"/>
                          </a:solidFill>
                          <a:effectLst/>
                          <a:latin typeface="Times New Roman" pitchFamily="18" charset="0"/>
                          <a:ea typeface="新細明體" pitchFamily="18" charset="-120"/>
                        </a:rPr>
                        <a:t>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Font typeface="Monotype Sorts" pitchFamily="2" charset="2"/>
                        <a:defRPr kumimoji="1" sz="2800">
                          <a:solidFill>
                            <a:schemeClr val="tx1"/>
                          </a:solidFill>
                          <a:latin typeface="Times New Roman" pitchFamily="18" charset="0"/>
                          <a:ea typeface="新細明體" pitchFamily="18" charset="-120"/>
                        </a:defRPr>
                      </a:lvl1pPr>
                      <a:lvl2pPr algn="l">
                        <a:spcBef>
                          <a:spcPct val="20000"/>
                        </a:spcBef>
                        <a:buClr>
                          <a:schemeClr val="bg2"/>
                        </a:buClr>
                        <a:buSzPct val="50000"/>
                        <a:buFont typeface="Monotype Sorts" pitchFamily="2" charset="2"/>
                        <a:defRPr kumimoji="1" sz="2400">
                          <a:solidFill>
                            <a:schemeClr val="tx1"/>
                          </a:solidFill>
                          <a:latin typeface="Times New Roman" pitchFamily="18" charset="0"/>
                          <a:ea typeface="新細明體" pitchFamily="18" charset="-120"/>
                        </a:defRPr>
                      </a:lvl2pPr>
                      <a:lvl3pPr algn="l">
                        <a:spcBef>
                          <a:spcPct val="20000"/>
                        </a:spcBef>
                        <a:defRPr kumimoji="1" sz="2000">
                          <a:solidFill>
                            <a:schemeClr val="tx1"/>
                          </a:solidFill>
                          <a:latin typeface="Times New Roman" pitchFamily="18" charset="0"/>
                          <a:ea typeface="新細明體" pitchFamily="18" charset="-120"/>
                        </a:defRPr>
                      </a:lvl3pPr>
                      <a:lvl4pPr algn="l">
                        <a:spcBef>
                          <a:spcPct val="20000"/>
                        </a:spcBef>
                        <a:defRPr kumimoji="1">
                          <a:solidFill>
                            <a:schemeClr val="tx1"/>
                          </a:solidFill>
                          <a:latin typeface="Times New Roman" pitchFamily="18" charset="0"/>
                          <a:ea typeface="新細明體" pitchFamily="18" charset="-120"/>
                        </a:defRPr>
                      </a:lvl4pPr>
                      <a:lvl5pPr algn="l">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TW" sz="2800" b="0" i="0" u="none" strike="noStrike" cap="none" normalizeH="0" baseline="0" smtClean="0">
                          <a:ln>
                            <a:noFill/>
                          </a:ln>
                          <a:solidFill>
                            <a:schemeClr val="tx1"/>
                          </a:solidFill>
                          <a:effectLst/>
                          <a:latin typeface="Times New Roman" pitchFamily="18" charset="0"/>
                          <a:ea typeface="新細明體" pitchFamily="18"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Font typeface="Monotype Sorts" pitchFamily="2" charset="2"/>
                        <a:defRPr kumimoji="1" sz="2800">
                          <a:solidFill>
                            <a:schemeClr val="tx1"/>
                          </a:solidFill>
                          <a:latin typeface="Times New Roman" pitchFamily="18" charset="0"/>
                          <a:ea typeface="新細明體" pitchFamily="18" charset="-120"/>
                        </a:defRPr>
                      </a:lvl1pPr>
                      <a:lvl2pPr algn="l">
                        <a:spcBef>
                          <a:spcPct val="20000"/>
                        </a:spcBef>
                        <a:buClr>
                          <a:schemeClr val="bg2"/>
                        </a:buClr>
                        <a:buSzPct val="50000"/>
                        <a:buFont typeface="Monotype Sorts" pitchFamily="2" charset="2"/>
                        <a:defRPr kumimoji="1" sz="2400">
                          <a:solidFill>
                            <a:schemeClr val="tx1"/>
                          </a:solidFill>
                          <a:latin typeface="Times New Roman" pitchFamily="18" charset="0"/>
                          <a:ea typeface="新細明體" pitchFamily="18" charset="-120"/>
                        </a:defRPr>
                      </a:lvl2pPr>
                      <a:lvl3pPr algn="l">
                        <a:spcBef>
                          <a:spcPct val="20000"/>
                        </a:spcBef>
                        <a:defRPr kumimoji="1" sz="2000">
                          <a:solidFill>
                            <a:schemeClr val="tx1"/>
                          </a:solidFill>
                          <a:latin typeface="Times New Roman" pitchFamily="18" charset="0"/>
                          <a:ea typeface="新細明體" pitchFamily="18" charset="-120"/>
                        </a:defRPr>
                      </a:lvl3pPr>
                      <a:lvl4pPr algn="l">
                        <a:spcBef>
                          <a:spcPct val="20000"/>
                        </a:spcBef>
                        <a:defRPr kumimoji="1">
                          <a:solidFill>
                            <a:schemeClr val="tx1"/>
                          </a:solidFill>
                          <a:latin typeface="Times New Roman" pitchFamily="18" charset="0"/>
                          <a:ea typeface="新細明體" pitchFamily="18" charset="-120"/>
                        </a:defRPr>
                      </a:lvl4pPr>
                      <a:lvl5pPr algn="l">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TW" sz="2800" b="0" i="0" u="none" strike="noStrike" cap="none" normalizeH="0" baseline="0" smtClean="0">
                          <a:ln>
                            <a:noFill/>
                          </a:ln>
                          <a:solidFill>
                            <a:schemeClr val="tx1"/>
                          </a:solidFill>
                          <a:effectLst/>
                          <a:latin typeface="Times New Roman" pitchFamily="18" charset="0"/>
                          <a:ea typeface="新細明體" pitchFamily="18"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Font typeface="Monotype Sorts" pitchFamily="2" charset="2"/>
                        <a:defRPr kumimoji="1" sz="2800">
                          <a:solidFill>
                            <a:schemeClr val="tx1"/>
                          </a:solidFill>
                          <a:latin typeface="Times New Roman" pitchFamily="18" charset="0"/>
                          <a:ea typeface="新細明體" pitchFamily="18" charset="-120"/>
                        </a:defRPr>
                      </a:lvl1pPr>
                      <a:lvl2pPr algn="l">
                        <a:spcBef>
                          <a:spcPct val="20000"/>
                        </a:spcBef>
                        <a:buClr>
                          <a:schemeClr val="bg2"/>
                        </a:buClr>
                        <a:buSzPct val="50000"/>
                        <a:buFont typeface="Monotype Sorts" pitchFamily="2" charset="2"/>
                        <a:defRPr kumimoji="1" sz="2400">
                          <a:solidFill>
                            <a:schemeClr val="tx1"/>
                          </a:solidFill>
                          <a:latin typeface="Times New Roman" pitchFamily="18" charset="0"/>
                          <a:ea typeface="新細明體" pitchFamily="18" charset="-120"/>
                        </a:defRPr>
                      </a:lvl2pPr>
                      <a:lvl3pPr algn="l">
                        <a:spcBef>
                          <a:spcPct val="20000"/>
                        </a:spcBef>
                        <a:defRPr kumimoji="1" sz="2000">
                          <a:solidFill>
                            <a:schemeClr val="tx1"/>
                          </a:solidFill>
                          <a:latin typeface="Times New Roman" pitchFamily="18" charset="0"/>
                          <a:ea typeface="新細明體" pitchFamily="18" charset="-120"/>
                        </a:defRPr>
                      </a:lvl3pPr>
                      <a:lvl4pPr algn="l">
                        <a:spcBef>
                          <a:spcPct val="20000"/>
                        </a:spcBef>
                        <a:defRPr kumimoji="1">
                          <a:solidFill>
                            <a:schemeClr val="tx1"/>
                          </a:solidFill>
                          <a:latin typeface="Times New Roman" pitchFamily="18" charset="0"/>
                          <a:ea typeface="新細明體" pitchFamily="18" charset="-120"/>
                        </a:defRPr>
                      </a:lvl4pPr>
                      <a:lvl5pPr algn="l">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TW" sz="2800" b="0" i="0" u="none" strike="noStrike" cap="none" normalizeH="0" baseline="0" smtClean="0">
                          <a:ln>
                            <a:noFill/>
                          </a:ln>
                          <a:solidFill>
                            <a:schemeClr val="tx1"/>
                          </a:solidFill>
                          <a:effectLst/>
                          <a:latin typeface="Times New Roman" pitchFamily="18" charset="0"/>
                          <a:ea typeface="新細明體" pitchFamily="18" charset="-12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Font typeface="Monotype Sorts" pitchFamily="2" charset="2"/>
                        <a:defRPr kumimoji="1" sz="2800">
                          <a:solidFill>
                            <a:schemeClr val="tx1"/>
                          </a:solidFill>
                          <a:latin typeface="Times New Roman" pitchFamily="18" charset="0"/>
                          <a:ea typeface="新細明體" pitchFamily="18" charset="-120"/>
                        </a:defRPr>
                      </a:lvl1pPr>
                      <a:lvl2pPr algn="l">
                        <a:spcBef>
                          <a:spcPct val="20000"/>
                        </a:spcBef>
                        <a:buClr>
                          <a:schemeClr val="bg2"/>
                        </a:buClr>
                        <a:buSzPct val="50000"/>
                        <a:buFont typeface="Monotype Sorts" pitchFamily="2" charset="2"/>
                        <a:defRPr kumimoji="1" sz="2400">
                          <a:solidFill>
                            <a:schemeClr val="tx1"/>
                          </a:solidFill>
                          <a:latin typeface="Times New Roman" pitchFamily="18" charset="0"/>
                          <a:ea typeface="新細明體" pitchFamily="18" charset="-120"/>
                        </a:defRPr>
                      </a:lvl2pPr>
                      <a:lvl3pPr algn="l">
                        <a:spcBef>
                          <a:spcPct val="20000"/>
                        </a:spcBef>
                        <a:defRPr kumimoji="1" sz="2000">
                          <a:solidFill>
                            <a:schemeClr val="tx1"/>
                          </a:solidFill>
                          <a:latin typeface="Times New Roman" pitchFamily="18" charset="0"/>
                          <a:ea typeface="新細明體" pitchFamily="18" charset="-120"/>
                        </a:defRPr>
                      </a:lvl3pPr>
                      <a:lvl4pPr algn="l">
                        <a:spcBef>
                          <a:spcPct val="20000"/>
                        </a:spcBef>
                        <a:defRPr kumimoji="1">
                          <a:solidFill>
                            <a:schemeClr val="tx1"/>
                          </a:solidFill>
                          <a:latin typeface="Times New Roman" pitchFamily="18" charset="0"/>
                          <a:ea typeface="新細明體" pitchFamily="18" charset="-120"/>
                        </a:defRPr>
                      </a:lvl4pPr>
                      <a:lvl5pPr algn="l">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TW" sz="2800" b="0" i="0" u="none" strike="noStrike" cap="none" normalizeH="0" baseline="0" smtClean="0">
                          <a:ln>
                            <a:noFill/>
                          </a:ln>
                          <a:solidFill>
                            <a:schemeClr val="tx1"/>
                          </a:solidFill>
                          <a:effectLst/>
                          <a:latin typeface="Times New Roman" pitchFamily="18" charset="0"/>
                          <a:ea typeface="新細明體" pitchFamily="18" charset="-12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Font typeface="Monotype Sorts" pitchFamily="2" charset="2"/>
                        <a:defRPr kumimoji="1" sz="2800">
                          <a:solidFill>
                            <a:schemeClr val="tx1"/>
                          </a:solidFill>
                          <a:latin typeface="Times New Roman" pitchFamily="18" charset="0"/>
                          <a:ea typeface="新細明體" pitchFamily="18" charset="-120"/>
                        </a:defRPr>
                      </a:lvl1pPr>
                      <a:lvl2pPr algn="l">
                        <a:spcBef>
                          <a:spcPct val="20000"/>
                        </a:spcBef>
                        <a:buClr>
                          <a:schemeClr val="bg2"/>
                        </a:buClr>
                        <a:buSzPct val="50000"/>
                        <a:buFont typeface="Monotype Sorts" pitchFamily="2" charset="2"/>
                        <a:defRPr kumimoji="1" sz="2400">
                          <a:solidFill>
                            <a:schemeClr val="tx1"/>
                          </a:solidFill>
                          <a:latin typeface="Times New Roman" pitchFamily="18" charset="0"/>
                          <a:ea typeface="新細明體" pitchFamily="18" charset="-120"/>
                        </a:defRPr>
                      </a:lvl2pPr>
                      <a:lvl3pPr algn="l">
                        <a:spcBef>
                          <a:spcPct val="20000"/>
                        </a:spcBef>
                        <a:defRPr kumimoji="1" sz="2000">
                          <a:solidFill>
                            <a:schemeClr val="tx1"/>
                          </a:solidFill>
                          <a:latin typeface="Times New Roman" pitchFamily="18" charset="0"/>
                          <a:ea typeface="新細明體" pitchFamily="18" charset="-120"/>
                        </a:defRPr>
                      </a:lvl3pPr>
                      <a:lvl4pPr algn="l">
                        <a:spcBef>
                          <a:spcPct val="20000"/>
                        </a:spcBef>
                        <a:defRPr kumimoji="1">
                          <a:solidFill>
                            <a:schemeClr val="tx1"/>
                          </a:solidFill>
                          <a:latin typeface="Times New Roman" pitchFamily="18" charset="0"/>
                          <a:ea typeface="新細明體" pitchFamily="18" charset="-120"/>
                        </a:defRPr>
                      </a:lvl4pPr>
                      <a:lvl5pPr algn="l">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TW" sz="2800" b="0" i="0" u="none" strike="noStrike" cap="none" normalizeH="0" baseline="0" smtClean="0">
                          <a:ln>
                            <a:noFill/>
                          </a:ln>
                          <a:solidFill>
                            <a:schemeClr val="tx1"/>
                          </a:solidFill>
                          <a:effectLst/>
                          <a:latin typeface="Times New Roman" pitchFamily="18" charset="0"/>
                          <a:ea typeface="新細明體" pitchFamily="18" charset="-12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Font typeface="Monotype Sorts" pitchFamily="2" charset="2"/>
                        <a:defRPr kumimoji="1" sz="2800">
                          <a:solidFill>
                            <a:schemeClr val="tx1"/>
                          </a:solidFill>
                          <a:latin typeface="Times New Roman" pitchFamily="18" charset="0"/>
                          <a:ea typeface="新細明體" pitchFamily="18" charset="-120"/>
                        </a:defRPr>
                      </a:lvl1pPr>
                      <a:lvl2pPr algn="l">
                        <a:spcBef>
                          <a:spcPct val="20000"/>
                        </a:spcBef>
                        <a:buClr>
                          <a:schemeClr val="bg2"/>
                        </a:buClr>
                        <a:buSzPct val="50000"/>
                        <a:buFont typeface="Monotype Sorts" pitchFamily="2" charset="2"/>
                        <a:defRPr kumimoji="1" sz="2400">
                          <a:solidFill>
                            <a:schemeClr val="tx1"/>
                          </a:solidFill>
                          <a:latin typeface="Times New Roman" pitchFamily="18" charset="0"/>
                          <a:ea typeface="新細明體" pitchFamily="18" charset="-120"/>
                        </a:defRPr>
                      </a:lvl2pPr>
                      <a:lvl3pPr algn="l">
                        <a:spcBef>
                          <a:spcPct val="20000"/>
                        </a:spcBef>
                        <a:defRPr kumimoji="1" sz="2000">
                          <a:solidFill>
                            <a:schemeClr val="tx1"/>
                          </a:solidFill>
                          <a:latin typeface="Times New Roman" pitchFamily="18" charset="0"/>
                          <a:ea typeface="新細明體" pitchFamily="18" charset="-120"/>
                        </a:defRPr>
                      </a:lvl3pPr>
                      <a:lvl4pPr algn="l">
                        <a:spcBef>
                          <a:spcPct val="20000"/>
                        </a:spcBef>
                        <a:defRPr kumimoji="1">
                          <a:solidFill>
                            <a:schemeClr val="tx1"/>
                          </a:solidFill>
                          <a:latin typeface="Times New Roman" pitchFamily="18" charset="0"/>
                          <a:ea typeface="新細明體" pitchFamily="18" charset="-120"/>
                        </a:defRPr>
                      </a:lvl4pPr>
                      <a:lvl5pPr algn="l">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TW" sz="2800" b="0" i="0" u="none" strike="noStrike" cap="none" normalizeH="0" baseline="0" smtClean="0">
                          <a:ln>
                            <a:noFill/>
                          </a:ln>
                          <a:solidFill>
                            <a:schemeClr val="tx1"/>
                          </a:solidFill>
                          <a:effectLst/>
                          <a:latin typeface="Times New Roman" pitchFamily="18" charset="0"/>
                          <a:ea typeface="新細明體" pitchFamily="18" charset="-12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Font typeface="Monotype Sorts" pitchFamily="2" charset="2"/>
                        <a:defRPr kumimoji="1" sz="2800">
                          <a:solidFill>
                            <a:schemeClr val="tx1"/>
                          </a:solidFill>
                          <a:latin typeface="Times New Roman" pitchFamily="18" charset="0"/>
                          <a:ea typeface="新細明體" pitchFamily="18" charset="-120"/>
                        </a:defRPr>
                      </a:lvl1pPr>
                      <a:lvl2pPr algn="l">
                        <a:spcBef>
                          <a:spcPct val="20000"/>
                        </a:spcBef>
                        <a:buClr>
                          <a:schemeClr val="bg2"/>
                        </a:buClr>
                        <a:buSzPct val="50000"/>
                        <a:buFont typeface="Monotype Sorts" pitchFamily="2" charset="2"/>
                        <a:defRPr kumimoji="1" sz="2400">
                          <a:solidFill>
                            <a:schemeClr val="tx1"/>
                          </a:solidFill>
                          <a:latin typeface="Times New Roman" pitchFamily="18" charset="0"/>
                          <a:ea typeface="新細明體" pitchFamily="18" charset="-120"/>
                        </a:defRPr>
                      </a:lvl2pPr>
                      <a:lvl3pPr algn="l">
                        <a:spcBef>
                          <a:spcPct val="20000"/>
                        </a:spcBef>
                        <a:defRPr kumimoji="1" sz="2000">
                          <a:solidFill>
                            <a:schemeClr val="tx1"/>
                          </a:solidFill>
                          <a:latin typeface="Times New Roman" pitchFamily="18" charset="0"/>
                          <a:ea typeface="新細明體" pitchFamily="18" charset="-120"/>
                        </a:defRPr>
                      </a:lvl3pPr>
                      <a:lvl4pPr algn="l">
                        <a:spcBef>
                          <a:spcPct val="20000"/>
                        </a:spcBef>
                        <a:defRPr kumimoji="1">
                          <a:solidFill>
                            <a:schemeClr val="tx1"/>
                          </a:solidFill>
                          <a:latin typeface="Times New Roman" pitchFamily="18" charset="0"/>
                          <a:ea typeface="新細明體" pitchFamily="18" charset="-120"/>
                        </a:defRPr>
                      </a:lvl4pPr>
                      <a:lvl5pPr algn="l">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TW" sz="2800" b="0" i="0" u="none" strike="noStrike" cap="none" normalizeH="0" baseline="0" smtClean="0">
                          <a:ln>
                            <a:noFill/>
                          </a:ln>
                          <a:solidFill>
                            <a:schemeClr val="tx1"/>
                          </a:solidFill>
                          <a:effectLst/>
                          <a:latin typeface="Times New Roman" pitchFamily="18" charset="0"/>
                          <a:ea typeface="新細明體" pitchFamily="18" charset="-12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Font typeface="Monotype Sorts" pitchFamily="2" charset="2"/>
                        <a:defRPr kumimoji="1" sz="2800">
                          <a:solidFill>
                            <a:schemeClr val="tx1"/>
                          </a:solidFill>
                          <a:latin typeface="Times New Roman" pitchFamily="18" charset="0"/>
                          <a:ea typeface="新細明體" pitchFamily="18" charset="-120"/>
                        </a:defRPr>
                      </a:lvl1pPr>
                      <a:lvl2pPr algn="l">
                        <a:spcBef>
                          <a:spcPct val="20000"/>
                        </a:spcBef>
                        <a:buClr>
                          <a:schemeClr val="bg2"/>
                        </a:buClr>
                        <a:buSzPct val="50000"/>
                        <a:buFont typeface="Monotype Sorts" pitchFamily="2" charset="2"/>
                        <a:defRPr kumimoji="1" sz="2400">
                          <a:solidFill>
                            <a:schemeClr val="tx1"/>
                          </a:solidFill>
                          <a:latin typeface="Times New Roman" pitchFamily="18" charset="0"/>
                          <a:ea typeface="新細明體" pitchFamily="18" charset="-120"/>
                        </a:defRPr>
                      </a:lvl2pPr>
                      <a:lvl3pPr algn="l">
                        <a:spcBef>
                          <a:spcPct val="20000"/>
                        </a:spcBef>
                        <a:defRPr kumimoji="1" sz="2000">
                          <a:solidFill>
                            <a:schemeClr val="tx1"/>
                          </a:solidFill>
                          <a:latin typeface="Times New Roman" pitchFamily="18" charset="0"/>
                          <a:ea typeface="新細明體" pitchFamily="18" charset="-120"/>
                        </a:defRPr>
                      </a:lvl3pPr>
                      <a:lvl4pPr algn="l">
                        <a:spcBef>
                          <a:spcPct val="20000"/>
                        </a:spcBef>
                        <a:defRPr kumimoji="1">
                          <a:solidFill>
                            <a:schemeClr val="tx1"/>
                          </a:solidFill>
                          <a:latin typeface="Times New Roman" pitchFamily="18" charset="0"/>
                          <a:ea typeface="新細明體" pitchFamily="18" charset="-120"/>
                        </a:defRPr>
                      </a:lvl4pPr>
                      <a:lvl5pPr algn="l">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TW" sz="2800" b="0" i="0" u="none" strike="noStrike" cap="none" normalizeH="0" baseline="0" smtClean="0">
                          <a:ln>
                            <a:noFill/>
                          </a:ln>
                          <a:solidFill>
                            <a:schemeClr val="tx1"/>
                          </a:solidFill>
                          <a:effectLst/>
                          <a:latin typeface="Times New Roman" pitchFamily="18" charset="0"/>
                          <a:ea typeface="新細明體" pitchFamily="18" charset="-12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Font typeface="Monotype Sorts" pitchFamily="2" charset="2"/>
                        <a:defRPr kumimoji="1" sz="2800">
                          <a:solidFill>
                            <a:schemeClr val="tx1"/>
                          </a:solidFill>
                          <a:latin typeface="Times New Roman" pitchFamily="18" charset="0"/>
                          <a:ea typeface="新細明體" pitchFamily="18" charset="-120"/>
                        </a:defRPr>
                      </a:lvl1pPr>
                      <a:lvl2pPr algn="l">
                        <a:spcBef>
                          <a:spcPct val="20000"/>
                        </a:spcBef>
                        <a:buClr>
                          <a:schemeClr val="bg2"/>
                        </a:buClr>
                        <a:buSzPct val="50000"/>
                        <a:buFont typeface="Monotype Sorts" pitchFamily="2" charset="2"/>
                        <a:defRPr kumimoji="1" sz="2400">
                          <a:solidFill>
                            <a:schemeClr val="tx1"/>
                          </a:solidFill>
                          <a:latin typeface="Times New Roman" pitchFamily="18" charset="0"/>
                          <a:ea typeface="新細明體" pitchFamily="18" charset="-120"/>
                        </a:defRPr>
                      </a:lvl2pPr>
                      <a:lvl3pPr algn="l">
                        <a:spcBef>
                          <a:spcPct val="20000"/>
                        </a:spcBef>
                        <a:defRPr kumimoji="1" sz="2000">
                          <a:solidFill>
                            <a:schemeClr val="tx1"/>
                          </a:solidFill>
                          <a:latin typeface="Times New Roman" pitchFamily="18" charset="0"/>
                          <a:ea typeface="新細明體" pitchFamily="18" charset="-120"/>
                        </a:defRPr>
                      </a:lvl3pPr>
                      <a:lvl4pPr algn="l">
                        <a:spcBef>
                          <a:spcPct val="20000"/>
                        </a:spcBef>
                        <a:defRPr kumimoji="1">
                          <a:solidFill>
                            <a:schemeClr val="tx1"/>
                          </a:solidFill>
                          <a:latin typeface="Times New Roman" pitchFamily="18" charset="0"/>
                          <a:ea typeface="新細明體" pitchFamily="18" charset="-120"/>
                        </a:defRPr>
                      </a:lvl4pPr>
                      <a:lvl5pPr algn="l">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TW" sz="2800" b="0" i="0" u="none" strike="noStrike" cap="none" normalizeH="0" baseline="0" dirty="0" smtClean="0">
                          <a:ln>
                            <a:noFill/>
                          </a:ln>
                          <a:solidFill>
                            <a:schemeClr val="tx1"/>
                          </a:solidFill>
                          <a:effectLst/>
                          <a:latin typeface="Times New Roman" pitchFamily="18" charset="0"/>
                          <a:ea typeface="新細明體" pitchFamily="18" charset="-12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7804" name="Text Box 60"/>
          <p:cNvSpPr txBox="1">
            <a:spLocks noChangeArrowheads="1"/>
          </p:cNvSpPr>
          <p:nvPr/>
        </p:nvSpPr>
        <p:spPr bwMode="auto">
          <a:xfrm>
            <a:off x="395288" y="2852738"/>
            <a:ext cx="2376512"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altLang="zh-TW" sz="3600" dirty="0" smtClean="0"/>
              <a:t>Example</a:t>
            </a:r>
            <a:r>
              <a:rPr lang="zh-TW" altLang="en-US" sz="3600" dirty="0" smtClean="0"/>
              <a:t>：</a:t>
            </a:r>
            <a:endParaRPr lang="zh-TW" altLang="en-US" sz="3600" dirty="0"/>
          </a:p>
        </p:txBody>
      </p:sp>
      <p:sp>
        <p:nvSpPr>
          <p:cNvPr id="927805" name="Text Box 61"/>
          <p:cNvSpPr txBox="1">
            <a:spLocks noChangeArrowheads="1"/>
          </p:cNvSpPr>
          <p:nvPr/>
        </p:nvSpPr>
        <p:spPr bwMode="auto">
          <a:xfrm>
            <a:off x="900113" y="4941888"/>
            <a:ext cx="6192837" cy="1373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altLang="zh-TW" sz="2800" dirty="0">
                <a:latin typeface="Tahoma" pitchFamily="34" charset="0"/>
              </a:rPr>
              <a:t>N=7, </a:t>
            </a:r>
          </a:p>
          <a:p>
            <a:pPr algn="l"/>
            <a:r>
              <a:rPr lang="en-US" altLang="zh-TW" sz="2800" dirty="0" smtClean="0">
                <a:latin typeface="Tahoma" pitchFamily="34" charset="0"/>
              </a:rPr>
              <a:t>7=3+4</a:t>
            </a:r>
            <a:r>
              <a:rPr lang="zh-TW" altLang="en-US" sz="2800" dirty="0" smtClean="0">
                <a:latin typeface="Tahoma" pitchFamily="34" charset="0"/>
              </a:rPr>
              <a:t> </a:t>
            </a:r>
            <a:r>
              <a:rPr lang="en-US" altLang="zh-TW" sz="2800" dirty="0" smtClean="0">
                <a:latin typeface="Tahoma" pitchFamily="34" charset="0"/>
              </a:rPr>
              <a:t>can be sold for 17</a:t>
            </a:r>
            <a:endParaRPr lang="en-US" altLang="zh-TW" sz="2800" dirty="0">
              <a:latin typeface="Tahoma" pitchFamily="34" charset="0"/>
            </a:endParaRPr>
          </a:p>
          <a:p>
            <a:pPr algn="l"/>
            <a:r>
              <a:rPr lang="en-US" altLang="zh-TW" sz="2800" dirty="0">
                <a:latin typeface="Tahoma" pitchFamily="34" charset="0"/>
              </a:rPr>
              <a:t>7=1+6=2+2+3 </a:t>
            </a:r>
            <a:r>
              <a:rPr lang="en-US" altLang="zh-TW" sz="2800" dirty="0" smtClean="0">
                <a:solidFill>
                  <a:srgbClr val="FF0000"/>
                </a:solidFill>
                <a:latin typeface="Tahoma" pitchFamily="34" charset="0"/>
              </a:rPr>
              <a:t>can be sold 18</a:t>
            </a:r>
            <a:r>
              <a:rPr lang="en-US" altLang="zh-TW" sz="2800" dirty="0">
                <a:latin typeface="Tahoma" pitchFamily="34"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564" y="51226"/>
            <a:ext cx="9036496" cy="6525344"/>
          </a:xfrm>
        </p:spPr>
        <p:txBody>
          <a:bodyPr/>
          <a:lstStyle/>
          <a:p>
            <a:r>
              <a:rPr lang="en-US" dirty="0" smtClean="0"/>
              <a:t>To multiply a matrix of </a:t>
            </a:r>
            <a:r>
              <a:rPr lang="en-US" b="1" dirty="0" smtClean="0"/>
              <a:t>n</a:t>
            </a:r>
            <a:r>
              <a:rPr lang="en-US" dirty="0" smtClean="0"/>
              <a:t> strings together, the order of the calculation does not affect the result of the calculation as the matrix multiplication satisfies the law of combination.</a:t>
            </a:r>
          </a:p>
          <a:p>
            <a:r>
              <a:rPr lang="en-US" dirty="0" smtClean="0"/>
              <a:t>For example, </a:t>
            </a:r>
            <a:r>
              <a:rPr lang="en-US" b="1" dirty="0" smtClean="0"/>
              <a:t>4</a:t>
            </a:r>
            <a:r>
              <a:rPr lang="en-US" dirty="0" smtClean="0"/>
              <a:t> matrixes that come together have </a:t>
            </a:r>
            <a:r>
              <a:rPr lang="en-US" b="1" dirty="0" smtClean="0"/>
              <a:t>5</a:t>
            </a:r>
            <a:r>
              <a:rPr lang="en-US" dirty="0" smtClean="0"/>
              <a:t> ways to calculate their product.</a:t>
            </a:r>
          </a:p>
          <a:p>
            <a:r>
              <a:rPr lang="en-US" dirty="0" smtClean="0"/>
              <a:t>Although the final product is the same, the calculation of different calculation orders may be much worse when the size of each matrix is different.</a:t>
            </a:r>
          </a:p>
          <a:p>
            <a:r>
              <a:rPr lang="en-US" dirty="0" smtClean="0"/>
              <a:t>The question is to find a calculation method with the least amount of computation.</a:t>
            </a:r>
            <a:endParaRPr lang="en-US" dirty="0"/>
          </a:p>
        </p:txBody>
      </p:sp>
      <p:sp>
        <p:nvSpPr>
          <p:cNvPr id="4" name="Footer Placeholder 3"/>
          <p:cNvSpPr>
            <a:spLocks noGrp="1"/>
          </p:cNvSpPr>
          <p:nvPr>
            <p:ph type="ftr" sz="quarter" idx="11"/>
          </p:nvPr>
        </p:nvSpPr>
        <p:spPr/>
        <p:txBody>
          <a:bodyPr/>
          <a:lstStyle/>
          <a:p>
            <a:r>
              <a:rPr lang="en-US" altLang="zh-TW" smtClean="0"/>
              <a:t>Dynamic Programming</a:t>
            </a:r>
            <a:endParaRPr lang="en-US" altLang="zh-TW"/>
          </a:p>
        </p:txBody>
      </p:sp>
      <p:sp>
        <p:nvSpPr>
          <p:cNvPr id="5" name="Slide Number Placeholder 4"/>
          <p:cNvSpPr>
            <a:spLocks noGrp="1"/>
          </p:cNvSpPr>
          <p:nvPr>
            <p:ph type="sldNum" sz="quarter" idx="12"/>
          </p:nvPr>
        </p:nvSpPr>
        <p:spPr/>
        <p:txBody>
          <a:bodyPr/>
          <a:lstStyle/>
          <a:p>
            <a:fld id="{D343B5FB-E82A-43E2-B9D8-CBB85485BC53}" type="slidenum">
              <a:rPr lang="en-US" altLang="zh-TW" smtClean="0"/>
              <a:pPr/>
              <a:t>8</a:t>
            </a:fld>
            <a:endParaRPr lang="en-US" altLang="zh-TW"/>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頁尾版面配置區 4"/>
          <p:cNvSpPr>
            <a:spLocks noGrp="1"/>
          </p:cNvSpPr>
          <p:nvPr>
            <p:ph type="ftr" sz="quarter" idx="11"/>
          </p:nvPr>
        </p:nvSpPr>
        <p:spPr/>
        <p:txBody>
          <a:bodyPr/>
          <a:lstStyle/>
          <a:p>
            <a:r>
              <a:rPr lang="en-US" altLang="zh-TW"/>
              <a:t>Dynamic Programming</a:t>
            </a:r>
          </a:p>
        </p:txBody>
      </p:sp>
      <p:sp>
        <p:nvSpPr>
          <p:cNvPr id="8" name="投影片編號版面配置區 5"/>
          <p:cNvSpPr>
            <a:spLocks noGrp="1"/>
          </p:cNvSpPr>
          <p:nvPr>
            <p:ph type="sldNum" sz="quarter" idx="12"/>
          </p:nvPr>
        </p:nvSpPr>
        <p:spPr/>
        <p:txBody>
          <a:bodyPr/>
          <a:lstStyle/>
          <a:p>
            <a:fld id="{F8966FC2-D505-435B-B7F3-13A8BAE594D9}" type="slidenum">
              <a:rPr lang="en-US" altLang="zh-TW"/>
              <a:pPr/>
              <a:t>9</a:t>
            </a:fld>
            <a:endParaRPr lang="en-US" altLang="zh-TW"/>
          </a:p>
        </p:txBody>
      </p:sp>
      <p:sp>
        <p:nvSpPr>
          <p:cNvPr id="971778" name="Rectangle 2"/>
          <p:cNvSpPr>
            <a:spLocks noGrp="1" noChangeArrowheads="1"/>
          </p:cNvSpPr>
          <p:nvPr>
            <p:ph type="title"/>
          </p:nvPr>
        </p:nvSpPr>
        <p:spPr>
          <a:xfrm>
            <a:off x="609600" y="228600"/>
            <a:ext cx="7924800" cy="533400"/>
          </a:xfrm>
        </p:spPr>
        <p:txBody>
          <a:bodyPr/>
          <a:lstStyle/>
          <a:p>
            <a:pPr algn="ctr"/>
            <a:r>
              <a:rPr lang="en-US" sz="3600" dirty="0" smtClean="0"/>
              <a:t>Multiplication Matrix (Definition)</a:t>
            </a:r>
            <a:endParaRPr lang="en-US" altLang="zh-TW" sz="2800" b="1" dirty="0">
              <a:ea typeface="標楷體" pitchFamily="65" charset="-120"/>
            </a:endParaRPr>
          </a:p>
        </p:txBody>
      </p:sp>
      <p:sp>
        <p:nvSpPr>
          <p:cNvPr id="971779" name="Text Box 3"/>
          <p:cNvSpPr txBox="1">
            <a:spLocks noChangeArrowheads="1"/>
          </p:cNvSpPr>
          <p:nvPr/>
        </p:nvSpPr>
        <p:spPr bwMode="auto">
          <a:xfrm>
            <a:off x="465138" y="764704"/>
            <a:ext cx="8339137" cy="2382191"/>
          </a:xfrm>
          <a:prstGeom prst="rect">
            <a:avLst/>
          </a:prstGeom>
          <a:solidFill>
            <a:srgbClr val="CCFFFF"/>
          </a:solidFill>
          <a:ln w="25400">
            <a:solidFill>
              <a:schemeClr val="tx1"/>
            </a:solidFill>
            <a:miter lim="800000"/>
            <a:headEnd type="none" w="sm" len="sm"/>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lgn="l">
              <a:defRPr kumimoji="1" sz="2400">
                <a:solidFill>
                  <a:schemeClr val="tx1"/>
                </a:solidFill>
                <a:latin typeface="Times New Roman" pitchFamily="18" charset="0"/>
                <a:ea typeface="新細明體" pitchFamily="18" charset="-120"/>
              </a:defRPr>
            </a:lvl1pPr>
            <a:lvl2pPr marL="571500" algn="l">
              <a:defRPr kumimoji="1" sz="2400">
                <a:solidFill>
                  <a:schemeClr val="tx1"/>
                </a:solidFill>
                <a:latin typeface="Times New Roman" pitchFamily="18" charset="0"/>
                <a:ea typeface="新細明體" pitchFamily="18" charset="-120"/>
              </a:defRPr>
            </a:lvl2pPr>
            <a:lvl3pPr algn="l">
              <a:defRPr kumimoji="1" sz="2400">
                <a:solidFill>
                  <a:schemeClr val="tx1"/>
                </a:solidFill>
                <a:latin typeface="Times New Roman" pitchFamily="18" charset="0"/>
                <a:ea typeface="新細明體" pitchFamily="18" charset="-120"/>
              </a:defRPr>
            </a:lvl3pPr>
            <a:lvl4pPr algn="l">
              <a:defRPr kumimoji="1" sz="2400">
                <a:solidFill>
                  <a:schemeClr val="tx1"/>
                </a:solidFill>
                <a:latin typeface="Times New Roman" pitchFamily="18" charset="0"/>
                <a:ea typeface="新細明體" pitchFamily="18" charset="-120"/>
              </a:defRPr>
            </a:lvl4pPr>
            <a:lvl5pPr algn="l">
              <a:defRPr kumimoji="1" sz="2400">
                <a:solidFill>
                  <a:schemeClr val="tx1"/>
                </a:solidFill>
                <a:latin typeface="Times New Roman" pitchFamily="18" charset="0"/>
                <a:ea typeface="新細明體" pitchFamily="18" charset="-120"/>
              </a:defRPr>
            </a:lvl5pPr>
            <a:lvl6pPr fontAlgn="base">
              <a:spcBef>
                <a:spcPct val="0"/>
              </a:spcBef>
              <a:spcAft>
                <a:spcPct val="0"/>
              </a:spcAft>
              <a:defRPr kumimoji="1" sz="2400">
                <a:solidFill>
                  <a:schemeClr val="tx1"/>
                </a:solidFill>
                <a:latin typeface="Times New Roman" pitchFamily="18" charset="0"/>
                <a:ea typeface="新細明體" pitchFamily="18" charset="-120"/>
              </a:defRPr>
            </a:lvl6pPr>
            <a:lvl7pPr fontAlgn="base">
              <a:spcBef>
                <a:spcPct val="0"/>
              </a:spcBef>
              <a:spcAft>
                <a:spcPct val="0"/>
              </a:spcAft>
              <a:defRPr kumimoji="1" sz="2400">
                <a:solidFill>
                  <a:schemeClr val="tx1"/>
                </a:solidFill>
                <a:latin typeface="Times New Roman" pitchFamily="18" charset="0"/>
                <a:ea typeface="新細明體" pitchFamily="18" charset="-120"/>
              </a:defRPr>
            </a:lvl7pPr>
            <a:lvl8pPr fontAlgn="base">
              <a:spcBef>
                <a:spcPct val="0"/>
              </a:spcBef>
              <a:spcAft>
                <a:spcPct val="0"/>
              </a:spcAft>
              <a:defRPr kumimoji="1" sz="2400">
                <a:solidFill>
                  <a:schemeClr val="tx1"/>
                </a:solidFill>
                <a:latin typeface="Times New Roman" pitchFamily="18" charset="0"/>
                <a:ea typeface="新細明體" pitchFamily="18" charset="-120"/>
              </a:defRPr>
            </a:lvl8pPr>
            <a:lvl9pPr fontAlgn="base">
              <a:spcBef>
                <a:spcPct val="0"/>
              </a:spcBef>
              <a:spcAft>
                <a:spcPct val="0"/>
              </a:spcAft>
              <a:defRPr kumimoji="1" sz="2400">
                <a:solidFill>
                  <a:schemeClr val="tx1"/>
                </a:solidFill>
                <a:latin typeface="Times New Roman" pitchFamily="18" charset="0"/>
                <a:ea typeface="新細明體" pitchFamily="18" charset="-120"/>
              </a:defRPr>
            </a:lvl9pPr>
          </a:lstStyle>
          <a:p>
            <a:pPr>
              <a:lnSpc>
                <a:spcPct val="120000"/>
              </a:lnSpc>
              <a:buFont typeface="Monotype Sorts" pitchFamily="2" charset="2"/>
              <a:buNone/>
            </a:pPr>
            <a:r>
              <a:rPr lang="en-US" sz="2800" dirty="0" smtClean="0"/>
              <a:t>Give a series of matrices </a:t>
            </a:r>
            <a:r>
              <a:rPr lang="zh-TW" altLang="en-US" sz="3200" b="1" dirty="0" smtClean="0">
                <a:solidFill>
                  <a:srgbClr val="FF0000"/>
                </a:solidFill>
                <a:ea typeface="標楷體" pitchFamily="65" charset="-120"/>
                <a:sym typeface="Symbol" pitchFamily="18" charset="2"/>
              </a:rPr>
              <a:t></a:t>
            </a:r>
            <a:r>
              <a:rPr lang="en-US" altLang="zh-TW" sz="3200" b="1" i="1" dirty="0">
                <a:solidFill>
                  <a:srgbClr val="FF0000"/>
                </a:solidFill>
                <a:ea typeface="標楷體" pitchFamily="65" charset="-120"/>
              </a:rPr>
              <a:t>A</a:t>
            </a:r>
            <a:r>
              <a:rPr lang="en-US" altLang="zh-TW" sz="3200" b="1" baseline="-25000" dirty="0">
                <a:solidFill>
                  <a:srgbClr val="FF0000"/>
                </a:solidFill>
                <a:ea typeface="標楷體" pitchFamily="65" charset="-120"/>
              </a:rPr>
              <a:t>1</a:t>
            </a:r>
            <a:r>
              <a:rPr lang="en-US" altLang="zh-TW" sz="3200" b="1" dirty="0">
                <a:solidFill>
                  <a:srgbClr val="FF0000"/>
                </a:solidFill>
                <a:ea typeface="標楷體" pitchFamily="65" charset="-120"/>
              </a:rPr>
              <a:t>, </a:t>
            </a:r>
            <a:r>
              <a:rPr lang="en-US" altLang="zh-TW" sz="3200" b="1" i="1" dirty="0">
                <a:solidFill>
                  <a:srgbClr val="FF0000"/>
                </a:solidFill>
                <a:ea typeface="標楷體" pitchFamily="65" charset="-120"/>
              </a:rPr>
              <a:t>A</a:t>
            </a:r>
            <a:r>
              <a:rPr lang="en-US" altLang="zh-TW" sz="3200" b="1" baseline="-25000" dirty="0">
                <a:solidFill>
                  <a:srgbClr val="FF0000"/>
                </a:solidFill>
                <a:ea typeface="標楷體" pitchFamily="65" charset="-120"/>
              </a:rPr>
              <a:t>2</a:t>
            </a:r>
            <a:r>
              <a:rPr lang="en-US" altLang="zh-TW" sz="3200" b="1" dirty="0">
                <a:solidFill>
                  <a:srgbClr val="FF0000"/>
                </a:solidFill>
                <a:ea typeface="標楷體" pitchFamily="65" charset="-120"/>
              </a:rPr>
              <a:t>, … ,</a:t>
            </a:r>
            <a:r>
              <a:rPr lang="en-US" altLang="zh-TW" sz="3200" b="1" i="1" dirty="0">
                <a:solidFill>
                  <a:srgbClr val="FF0000"/>
                </a:solidFill>
                <a:ea typeface="標楷體" pitchFamily="65" charset="-120"/>
              </a:rPr>
              <a:t> A</a:t>
            </a:r>
            <a:r>
              <a:rPr lang="en-US" altLang="zh-TW" sz="3200" b="1" i="1" baseline="-25000" dirty="0">
                <a:solidFill>
                  <a:srgbClr val="FF0000"/>
                </a:solidFill>
                <a:ea typeface="標楷體" pitchFamily="65" charset="-120"/>
              </a:rPr>
              <a:t>n</a:t>
            </a:r>
            <a:r>
              <a:rPr lang="en-US" altLang="zh-TW" sz="3200" b="1" dirty="0">
                <a:solidFill>
                  <a:srgbClr val="FF0000"/>
                </a:solidFill>
                <a:ea typeface="標楷體" pitchFamily="65" charset="-120"/>
                <a:sym typeface="Symbol" pitchFamily="18" charset="2"/>
              </a:rPr>
              <a:t></a:t>
            </a:r>
            <a:r>
              <a:rPr lang="en-US" altLang="zh-TW" sz="2800" dirty="0">
                <a:ea typeface="標楷體" pitchFamily="65" charset="-120"/>
              </a:rPr>
              <a:t>, </a:t>
            </a:r>
            <a:r>
              <a:rPr lang="en-US" sz="2800" dirty="0" smtClean="0"/>
              <a:t>where the size of the matrix </a:t>
            </a:r>
            <a:r>
              <a:rPr lang="en-US" altLang="zh-TW" sz="3200" b="1" i="1" dirty="0" smtClean="0">
                <a:solidFill>
                  <a:srgbClr val="FF0000"/>
                </a:solidFill>
                <a:ea typeface="標楷體" pitchFamily="65" charset="-120"/>
              </a:rPr>
              <a:t>A</a:t>
            </a:r>
            <a:r>
              <a:rPr lang="en-US" altLang="zh-TW" sz="3200" b="1" i="1" baseline="-25000" dirty="0" smtClean="0">
                <a:solidFill>
                  <a:srgbClr val="FF0000"/>
                </a:solidFill>
                <a:ea typeface="標楷體" pitchFamily="65" charset="-120"/>
              </a:rPr>
              <a:t>i</a:t>
            </a:r>
            <a:r>
              <a:rPr lang="en-US" altLang="zh-TW" sz="2800" b="1" dirty="0" smtClean="0">
                <a:ea typeface="標楷體" pitchFamily="65" charset="-120"/>
              </a:rPr>
              <a:t> is </a:t>
            </a:r>
            <a:r>
              <a:rPr lang="en-US" altLang="zh-TW" sz="3200" b="1" i="1" dirty="0" smtClean="0">
                <a:solidFill>
                  <a:srgbClr val="FF0000"/>
                </a:solidFill>
                <a:ea typeface="標楷體" pitchFamily="65" charset="-120"/>
              </a:rPr>
              <a:t>p</a:t>
            </a:r>
            <a:r>
              <a:rPr lang="en-US" altLang="zh-TW" sz="3200" b="1" i="1" baseline="-25000" dirty="0" smtClean="0">
                <a:solidFill>
                  <a:srgbClr val="FF0000"/>
                </a:solidFill>
                <a:ea typeface="標楷體" pitchFamily="65" charset="-120"/>
              </a:rPr>
              <a:t>i</a:t>
            </a:r>
            <a:r>
              <a:rPr lang="en-US" altLang="zh-TW" sz="3200" b="1" baseline="-25000" dirty="0">
                <a:solidFill>
                  <a:srgbClr val="FF0000"/>
                </a:solidFill>
                <a:ea typeface="標楷體" pitchFamily="65" charset="-120"/>
                <a:sym typeface="Symbol" pitchFamily="18" charset="2"/>
              </a:rPr>
              <a:t></a:t>
            </a:r>
            <a:r>
              <a:rPr lang="en-US" altLang="zh-TW" sz="3200" b="1" baseline="-25000" dirty="0">
                <a:solidFill>
                  <a:srgbClr val="FF0000"/>
                </a:solidFill>
                <a:ea typeface="標楷體" pitchFamily="65" charset="-120"/>
              </a:rPr>
              <a:t>1</a:t>
            </a:r>
            <a:r>
              <a:rPr lang="en-US" altLang="zh-TW" sz="3200" b="1" dirty="0">
                <a:solidFill>
                  <a:srgbClr val="FF0000"/>
                </a:solidFill>
                <a:ea typeface="標楷體" pitchFamily="65" charset="-120"/>
                <a:sym typeface="Symbol" pitchFamily="18" charset="2"/>
              </a:rPr>
              <a:t></a:t>
            </a:r>
            <a:r>
              <a:rPr lang="en-US" altLang="zh-TW" sz="3200" b="1" dirty="0">
                <a:solidFill>
                  <a:srgbClr val="FF0000"/>
                </a:solidFill>
                <a:ea typeface="標楷體" pitchFamily="65" charset="-120"/>
              </a:rPr>
              <a:t> </a:t>
            </a:r>
            <a:r>
              <a:rPr lang="en-US" altLang="zh-TW" sz="3200" b="1" i="1" dirty="0">
                <a:solidFill>
                  <a:srgbClr val="FF0000"/>
                </a:solidFill>
                <a:ea typeface="標楷體" pitchFamily="65" charset="-120"/>
              </a:rPr>
              <a:t>p</a:t>
            </a:r>
            <a:r>
              <a:rPr lang="en-US" altLang="zh-TW" sz="3200" b="1" i="1" baseline="-25000" dirty="0">
                <a:solidFill>
                  <a:srgbClr val="FF0000"/>
                </a:solidFill>
                <a:ea typeface="標楷體" pitchFamily="65" charset="-120"/>
              </a:rPr>
              <a:t>i</a:t>
            </a:r>
            <a:r>
              <a:rPr lang="en-US" altLang="zh-TW" sz="2800" dirty="0">
                <a:ea typeface="標楷體" pitchFamily="65" charset="-120"/>
              </a:rPr>
              <a:t>, </a:t>
            </a:r>
            <a:r>
              <a:rPr lang="en-US" sz="2800" dirty="0" smtClean="0"/>
              <a:t>and find a way to calculate the   </a:t>
            </a:r>
            <a:r>
              <a:rPr lang="en-US" altLang="zh-TW" sz="3200" b="1" i="1" dirty="0" smtClean="0">
                <a:solidFill>
                  <a:srgbClr val="FF0000"/>
                </a:solidFill>
                <a:ea typeface="標楷體" pitchFamily="65" charset="-120"/>
              </a:rPr>
              <a:t>A</a:t>
            </a:r>
            <a:r>
              <a:rPr lang="en-US" altLang="zh-TW" sz="3200" b="1" baseline="-25000" dirty="0" smtClean="0">
                <a:solidFill>
                  <a:srgbClr val="FF0000"/>
                </a:solidFill>
                <a:ea typeface="標楷體" pitchFamily="65" charset="-120"/>
              </a:rPr>
              <a:t>1</a:t>
            </a:r>
            <a:r>
              <a:rPr lang="en-US" altLang="zh-TW" sz="3200" b="1" i="1" dirty="0" smtClean="0">
                <a:solidFill>
                  <a:srgbClr val="FF0000"/>
                </a:solidFill>
                <a:ea typeface="標楷體" pitchFamily="65" charset="-120"/>
              </a:rPr>
              <a:t>A</a:t>
            </a:r>
            <a:r>
              <a:rPr lang="en-US" altLang="zh-TW" sz="3200" b="1" baseline="-25000" dirty="0" smtClean="0">
                <a:solidFill>
                  <a:srgbClr val="FF0000"/>
                </a:solidFill>
                <a:ea typeface="標楷體" pitchFamily="65" charset="-120"/>
              </a:rPr>
              <a:t>2</a:t>
            </a:r>
            <a:r>
              <a:rPr lang="en-US" altLang="zh-TW" sz="3200" b="1" dirty="0" smtClean="0">
                <a:solidFill>
                  <a:srgbClr val="FF0000"/>
                </a:solidFill>
                <a:ea typeface="標楷體" pitchFamily="65" charset="-120"/>
              </a:rPr>
              <a:t>…</a:t>
            </a:r>
            <a:r>
              <a:rPr lang="en-US" altLang="zh-TW" sz="3200" b="1" i="1" dirty="0" smtClean="0">
                <a:solidFill>
                  <a:srgbClr val="FF0000"/>
                </a:solidFill>
                <a:ea typeface="標楷體" pitchFamily="65" charset="-120"/>
              </a:rPr>
              <a:t>A</a:t>
            </a:r>
            <a:r>
              <a:rPr lang="en-US" altLang="zh-TW" sz="3200" b="1" i="1" baseline="-25000" dirty="0" smtClean="0">
                <a:solidFill>
                  <a:srgbClr val="FF0000"/>
                </a:solidFill>
                <a:ea typeface="標楷體" pitchFamily="65" charset="-120"/>
              </a:rPr>
              <a:t>n</a:t>
            </a:r>
            <a:r>
              <a:rPr lang="en-US" altLang="zh-TW" sz="2800" b="1" dirty="0" smtClean="0">
                <a:ea typeface="標楷體" pitchFamily="65" charset="-120"/>
              </a:rPr>
              <a:t>  </a:t>
            </a:r>
            <a:r>
              <a:rPr lang="en-US" sz="2800" dirty="0" smtClean="0"/>
              <a:t>product so that the scalar multiplication used has the least amount of computation.</a:t>
            </a:r>
            <a:r>
              <a:rPr lang="en-US" altLang="zh-TW" sz="2800" dirty="0" smtClean="0">
                <a:ea typeface="標楷體" pitchFamily="65" charset="-120"/>
              </a:rPr>
              <a:t>.</a:t>
            </a:r>
            <a:endParaRPr lang="en-US" altLang="zh-TW" sz="2800" dirty="0">
              <a:ea typeface="標楷體" pitchFamily="65" charset="-120"/>
            </a:endParaRPr>
          </a:p>
        </p:txBody>
      </p:sp>
      <p:grpSp>
        <p:nvGrpSpPr>
          <p:cNvPr id="971780" name="Group 4"/>
          <p:cNvGrpSpPr>
            <a:grpSpLocks/>
          </p:cNvGrpSpPr>
          <p:nvPr/>
        </p:nvGrpSpPr>
        <p:grpSpPr bwMode="auto">
          <a:xfrm>
            <a:off x="474663" y="3717030"/>
            <a:ext cx="8307387" cy="2333950"/>
            <a:chOff x="299" y="2118"/>
            <a:chExt cx="5233" cy="1472"/>
          </a:xfrm>
        </p:grpSpPr>
        <p:sp>
          <p:nvSpPr>
            <p:cNvPr id="971781" name="Text Box 5"/>
            <p:cNvSpPr txBox="1">
              <a:spLocks noChangeArrowheads="1"/>
            </p:cNvSpPr>
            <p:nvPr/>
          </p:nvSpPr>
          <p:spPr bwMode="auto">
            <a:xfrm>
              <a:off x="299" y="2177"/>
              <a:ext cx="5233" cy="1413"/>
            </a:xfrm>
            <a:prstGeom prst="rect">
              <a:avLst/>
            </a:prstGeom>
            <a:solidFill>
              <a:srgbClr val="FFFF99"/>
            </a:solidFill>
            <a:ln w="25400">
              <a:solidFill>
                <a:schemeClr val="tx1"/>
              </a:solidFill>
              <a:miter lim="800000"/>
              <a:headEnd type="none" w="sm" len="sm"/>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lvl1pPr algn="l" defTabSz="666750">
                <a:defRPr kumimoji="1" sz="2400">
                  <a:solidFill>
                    <a:schemeClr val="tx1"/>
                  </a:solidFill>
                  <a:latin typeface="Times New Roman" pitchFamily="18" charset="0"/>
                  <a:ea typeface="新細明體" pitchFamily="18" charset="-120"/>
                </a:defRPr>
              </a:lvl1pPr>
              <a:lvl2pPr algn="l" defTabSz="666750">
                <a:defRPr kumimoji="1" sz="2400">
                  <a:solidFill>
                    <a:schemeClr val="tx1"/>
                  </a:solidFill>
                  <a:latin typeface="Times New Roman" pitchFamily="18" charset="0"/>
                  <a:ea typeface="新細明體" pitchFamily="18" charset="-120"/>
                </a:defRPr>
              </a:lvl2pPr>
              <a:lvl3pPr algn="l" defTabSz="666750">
                <a:defRPr kumimoji="1" sz="2400">
                  <a:solidFill>
                    <a:schemeClr val="tx1"/>
                  </a:solidFill>
                  <a:latin typeface="Times New Roman" pitchFamily="18" charset="0"/>
                  <a:ea typeface="新細明體" pitchFamily="18" charset="-120"/>
                </a:defRPr>
              </a:lvl3pPr>
              <a:lvl4pPr algn="l" defTabSz="666750">
                <a:defRPr kumimoji="1" sz="2400">
                  <a:solidFill>
                    <a:schemeClr val="tx1"/>
                  </a:solidFill>
                  <a:latin typeface="Times New Roman" pitchFamily="18" charset="0"/>
                  <a:ea typeface="新細明體" pitchFamily="18" charset="-120"/>
                </a:defRPr>
              </a:lvl4pPr>
              <a:lvl5pPr algn="l" defTabSz="666750">
                <a:defRPr kumimoji="1" sz="2400">
                  <a:solidFill>
                    <a:schemeClr val="tx1"/>
                  </a:solidFill>
                  <a:latin typeface="Times New Roman" pitchFamily="18" charset="0"/>
                  <a:ea typeface="新細明體" pitchFamily="18" charset="-120"/>
                </a:defRPr>
              </a:lvl5pPr>
              <a:lvl6pPr defTabSz="666750" fontAlgn="base">
                <a:spcBef>
                  <a:spcPct val="0"/>
                </a:spcBef>
                <a:spcAft>
                  <a:spcPct val="0"/>
                </a:spcAft>
                <a:defRPr kumimoji="1" sz="2400">
                  <a:solidFill>
                    <a:schemeClr val="tx1"/>
                  </a:solidFill>
                  <a:latin typeface="Times New Roman" pitchFamily="18" charset="0"/>
                  <a:ea typeface="新細明體" pitchFamily="18" charset="-120"/>
                </a:defRPr>
              </a:lvl6pPr>
              <a:lvl7pPr defTabSz="666750" fontAlgn="base">
                <a:spcBef>
                  <a:spcPct val="0"/>
                </a:spcBef>
                <a:spcAft>
                  <a:spcPct val="0"/>
                </a:spcAft>
                <a:defRPr kumimoji="1" sz="2400">
                  <a:solidFill>
                    <a:schemeClr val="tx1"/>
                  </a:solidFill>
                  <a:latin typeface="Times New Roman" pitchFamily="18" charset="0"/>
                  <a:ea typeface="新細明體" pitchFamily="18" charset="-120"/>
                </a:defRPr>
              </a:lvl7pPr>
              <a:lvl8pPr defTabSz="666750" fontAlgn="base">
                <a:spcBef>
                  <a:spcPct val="0"/>
                </a:spcBef>
                <a:spcAft>
                  <a:spcPct val="0"/>
                </a:spcAft>
                <a:defRPr kumimoji="1" sz="2400">
                  <a:solidFill>
                    <a:schemeClr val="tx1"/>
                  </a:solidFill>
                  <a:latin typeface="Times New Roman" pitchFamily="18" charset="0"/>
                  <a:ea typeface="新細明體" pitchFamily="18" charset="-120"/>
                </a:defRPr>
              </a:lvl8pPr>
              <a:lvl9pPr defTabSz="666750" fontAlgn="base">
                <a:spcBef>
                  <a:spcPct val="0"/>
                </a:spcBef>
                <a:spcAft>
                  <a:spcPct val="0"/>
                </a:spcAft>
                <a:defRPr kumimoji="1" sz="2400">
                  <a:solidFill>
                    <a:schemeClr val="tx1"/>
                  </a:solidFill>
                  <a:latin typeface="Times New Roman" pitchFamily="18" charset="0"/>
                  <a:ea typeface="新細明體" pitchFamily="18" charset="-120"/>
                </a:defRPr>
              </a:lvl9pPr>
            </a:lstStyle>
            <a:p>
              <a:r>
                <a:rPr lang="en-US" altLang="zh-TW" sz="2800" b="1" dirty="0" smtClean="0">
                  <a:ea typeface="標楷體" pitchFamily="65" charset="-120"/>
                </a:rPr>
                <a:t>Example</a:t>
              </a:r>
              <a:r>
                <a:rPr lang="zh-TW" altLang="en-US" sz="2800" b="1" dirty="0" smtClean="0">
                  <a:ea typeface="標楷體" pitchFamily="65" charset="-120"/>
                </a:rPr>
                <a:t>：  </a:t>
              </a:r>
              <a:r>
                <a:rPr lang="en-US" altLang="zh-TW" sz="2800" b="1" i="1" dirty="0">
                  <a:solidFill>
                    <a:srgbClr val="FF0000"/>
                  </a:solidFill>
                  <a:ea typeface="標楷體" pitchFamily="65" charset="-120"/>
                </a:rPr>
                <a:t>A</a:t>
              </a:r>
              <a:r>
                <a:rPr lang="en-US" altLang="zh-TW" sz="2800" b="1" baseline="-25000" dirty="0">
                  <a:solidFill>
                    <a:srgbClr val="FF0000"/>
                  </a:solidFill>
                  <a:ea typeface="標楷體" pitchFamily="65" charset="-120"/>
                </a:rPr>
                <a:t>1 </a:t>
              </a:r>
              <a:r>
                <a:rPr lang="en-US" altLang="zh-TW" sz="3200" b="1" dirty="0">
                  <a:solidFill>
                    <a:srgbClr val="FF0000"/>
                  </a:solidFill>
                  <a:ea typeface="標楷體" pitchFamily="65" charset="-120"/>
                  <a:sym typeface="Symbol" pitchFamily="18" charset="2"/>
                </a:rPr>
                <a:t></a:t>
              </a:r>
              <a:r>
                <a:rPr lang="en-US" altLang="zh-TW" sz="2800" b="1" baseline="-25000" dirty="0">
                  <a:solidFill>
                    <a:srgbClr val="FF0000"/>
                  </a:solidFill>
                  <a:ea typeface="標楷體" pitchFamily="65" charset="-120"/>
                </a:rPr>
                <a:t> </a:t>
              </a:r>
              <a:r>
                <a:rPr lang="en-US" altLang="zh-TW" sz="2800" b="1" i="1" dirty="0">
                  <a:solidFill>
                    <a:srgbClr val="FF0000"/>
                  </a:solidFill>
                  <a:ea typeface="標楷體" pitchFamily="65" charset="-120"/>
                </a:rPr>
                <a:t>A</a:t>
              </a:r>
              <a:r>
                <a:rPr lang="en-US" altLang="zh-TW" sz="2800" b="1" baseline="-25000" dirty="0">
                  <a:solidFill>
                    <a:srgbClr val="FF0000"/>
                  </a:solidFill>
                  <a:ea typeface="標楷體" pitchFamily="65" charset="-120"/>
                </a:rPr>
                <a:t>2 </a:t>
              </a:r>
              <a:r>
                <a:rPr lang="en-US" altLang="zh-TW" sz="3200" b="1" dirty="0">
                  <a:solidFill>
                    <a:srgbClr val="FF0000"/>
                  </a:solidFill>
                  <a:ea typeface="標楷體" pitchFamily="65" charset="-120"/>
                  <a:sym typeface="Symbol" pitchFamily="18" charset="2"/>
                </a:rPr>
                <a:t></a:t>
              </a:r>
              <a:r>
                <a:rPr lang="en-US" altLang="zh-TW" sz="2800" b="1" baseline="-25000" dirty="0">
                  <a:solidFill>
                    <a:srgbClr val="FF0000"/>
                  </a:solidFill>
                  <a:ea typeface="標楷體" pitchFamily="65" charset="-120"/>
                </a:rPr>
                <a:t> </a:t>
              </a:r>
              <a:r>
                <a:rPr lang="en-US" altLang="zh-TW" sz="2800" b="1" i="1" dirty="0">
                  <a:solidFill>
                    <a:srgbClr val="FF0000"/>
                  </a:solidFill>
                  <a:ea typeface="標楷體" pitchFamily="65" charset="-120"/>
                </a:rPr>
                <a:t>A</a:t>
              </a:r>
              <a:r>
                <a:rPr lang="en-US" altLang="zh-TW" sz="2800" b="1" baseline="-25000" dirty="0">
                  <a:solidFill>
                    <a:srgbClr val="FF0000"/>
                  </a:solidFill>
                  <a:ea typeface="標楷體" pitchFamily="65" charset="-120"/>
                </a:rPr>
                <a:t>3 </a:t>
              </a:r>
              <a:r>
                <a:rPr lang="en-US" altLang="zh-TW" sz="3200" b="1" dirty="0">
                  <a:solidFill>
                    <a:srgbClr val="FF0000"/>
                  </a:solidFill>
                  <a:ea typeface="標楷體" pitchFamily="65" charset="-120"/>
                  <a:sym typeface="Symbol" pitchFamily="18" charset="2"/>
                </a:rPr>
                <a:t></a:t>
              </a:r>
              <a:r>
                <a:rPr lang="en-US" altLang="zh-TW" sz="2800" b="1" baseline="-25000" dirty="0">
                  <a:solidFill>
                    <a:srgbClr val="FF0000"/>
                  </a:solidFill>
                  <a:ea typeface="標楷體" pitchFamily="65" charset="-120"/>
                </a:rPr>
                <a:t> </a:t>
              </a:r>
              <a:r>
                <a:rPr lang="en-US" altLang="zh-TW" sz="2800" b="1" i="1" dirty="0">
                  <a:solidFill>
                    <a:srgbClr val="FF0000"/>
                  </a:solidFill>
                  <a:ea typeface="標楷體" pitchFamily="65" charset="-120"/>
                </a:rPr>
                <a:t>A</a:t>
              </a:r>
              <a:r>
                <a:rPr lang="en-US" altLang="zh-TW" sz="2800" b="1" baseline="-25000" dirty="0">
                  <a:solidFill>
                    <a:srgbClr val="FF0000"/>
                  </a:solidFill>
                  <a:ea typeface="標楷體" pitchFamily="65" charset="-120"/>
                </a:rPr>
                <a:t>4</a:t>
              </a:r>
              <a:r>
                <a:rPr lang="en-US" altLang="zh-TW" sz="2800" b="1" dirty="0">
                  <a:solidFill>
                    <a:srgbClr val="FF0000"/>
                  </a:solidFill>
                  <a:ea typeface="標楷體" pitchFamily="65" charset="-120"/>
                </a:rPr>
                <a:t> </a:t>
              </a:r>
              <a:endParaRPr lang="en-US" altLang="zh-TW" sz="2800" b="1" dirty="0">
                <a:ea typeface="標楷體" pitchFamily="65" charset="-120"/>
              </a:endParaRPr>
            </a:p>
            <a:p>
              <a:r>
                <a:rPr lang="en-US" altLang="zh-TW" sz="2800" b="1" i="1" dirty="0">
                  <a:solidFill>
                    <a:srgbClr val="2B21FD"/>
                  </a:solidFill>
                  <a:ea typeface="標楷體" pitchFamily="65" charset="-120"/>
                </a:rPr>
                <a:t> </a:t>
              </a:r>
              <a:r>
                <a:rPr lang="en-US" altLang="zh-TW" sz="3200" b="1" i="1" dirty="0">
                  <a:solidFill>
                    <a:srgbClr val="2B21FD"/>
                  </a:solidFill>
                  <a:ea typeface="標楷體" pitchFamily="65" charset="-120"/>
                </a:rPr>
                <a:t>p</a:t>
              </a:r>
              <a:r>
                <a:rPr lang="en-US" altLang="zh-TW" sz="3200" b="1" i="1" baseline="-25000" dirty="0">
                  <a:solidFill>
                    <a:srgbClr val="2B21FD"/>
                  </a:solidFill>
                  <a:ea typeface="標楷體" pitchFamily="65" charset="-120"/>
                </a:rPr>
                <a:t>i</a:t>
              </a:r>
              <a:r>
                <a:rPr lang="en-US" altLang="zh-TW" sz="2800" b="1" dirty="0">
                  <a:solidFill>
                    <a:srgbClr val="FF0000"/>
                  </a:solidFill>
                  <a:ea typeface="標楷體" pitchFamily="65" charset="-120"/>
                </a:rPr>
                <a:t> </a:t>
              </a:r>
              <a:r>
                <a:rPr lang="en-US" altLang="zh-TW" sz="2800" b="1" dirty="0">
                  <a:solidFill>
                    <a:srgbClr val="2B21FD"/>
                  </a:solidFill>
                  <a:ea typeface="標楷體" pitchFamily="65" charset="-120"/>
                </a:rPr>
                <a:t>:13	5	89	 3	34</a:t>
              </a:r>
              <a:endParaRPr lang="en-US" altLang="zh-TW" sz="2800" b="1" dirty="0">
                <a:solidFill>
                  <a:srgbClr val="FF0000"/>
                </a:solidFill>
                <a:ea typeface="標楷體" pitchFamily="65" charset="-120"/>
              </a:endParaRPr>
            </a:p>
            <a:p>
              <a:pPr>
                <a:lnSpc>
                  <a:spcPct val="120000"/>
                </a:lnSpc>
              </a:pPr>
              <a:r>
                <a:rPr lang="en-US" altLang="zh-TW" sz="2800" b="1" dirty="0">
                  <a:solidFill>
                    <a:srgbClr val="FF0000"/>
                  </a:solidFill>
                  <a:ea typeface="標楷體" pitchFamily="65" charset="-120"/>
                </a:rPr>
                <a:t>(</a:t>
              </a:r>
              <a:r>
                <a:rPr lang="en-US" altLang="zh-TW" sz="2800" b="1" i="1" dirty="0">
                  <a:solidFill>
                    <a:srgbClr val="FF0000"/>
                  </a:solidFill>
                  <a:ea typeface="標楷體" pitchFamily="65" charset="-120"/>
                </a:rPr>
                <a:t>A</a:t>
              </a:r>
              <a:r>
                <a:rPr lang="en-US" altLang="zh-TW" sz="2800" b="1" baseline="-25000" dirty="0">
                  <a:solidFill>
                    <a:srgbClr val="FF0000"/>
                  </a:solidFill>
                  <a:ea typeface="標楷體" pitchFamily="65" charset="-120"/>
                </a:rPr>
                <a:t>1</a:t>
              </a:r>
              <a:r>
                <a:rPr lang="en-US" altLang="zh-TW" sz="2800" b="1" dirty="0">
                  <a:solidFill>
                    <a:srgbClr val="FF0000"/>
                  </a:solidFill>
                  <a:ea typeface="標楷體" pitchFamily="65" charset="-120"/>
                </a:rPr>
                <a:t>(</a:t>
              </a:r>
              <a:r>
                <a:rPr lang="en-US" altLang="zh-TW" sz="2800" b="1" i="1" dirty="0">
                  <a:solidFill>
                    <a:srgbClr val="FF0000"/>
                  </a:solidFill>
                  <a:ea typeface="標楷體" pitchFamily="65" charset="-120"/>
                </a:rPr>
                <a:t>A</a:t>
              </a:r>
              <a:r>
                <a:rPr lang="en-US" altLang="zh-TW" sz="2800" b="1" baseline="-25000" dirty="0">
                  <a:solidFill>
                    <a:srgbClr val="FF0000"/>
                  </a:solidFill>
                  <a:ea typeface="標楷體" pitchFamily="65" charset="-120"/>
                </a:rPr>
                <a:t>2</a:t>
              </a:r>
              <a:r>
                <a:rPr lang="en-US" altLang="zh-TW" sz="2800" b="1" dirty="0">
                  <a:solidFill>
                    <a:srgbClr val="FF0000"/>
                  </a:solidFill>
                  <a:ea typeface="標楷體" pitchFamily="65" charset="-120"/>
                </a:rPr>
                <a:t>(</a:t>
              </a:r>
              <a:r>
                <a:rPr lang="en-US" altLang="zh-TW" sz="2800" b="1" i="1" dirty="0">
                  <a:solidFill>
                    <a:srgbClr val="FF0000"/>
                  </a:solidFill>
                  <a:ea typeface="標楷體" pitchFamily="65" charset="-120"/>
                </a:rPr>
                <a:t>A</a:t>
              </a:r>
              <a:r>
                <a:rPr lang="en-US" altLang="zh-TW" sz="2800" b="1" baseline="-25000" dirty="0">
                  <a:solidFill>
                    <a:srgbClr val="FF0000"/>
                  </a:solidFill>
                  <a:ea typeface="標楷體" pitchFamily="65" charset="-120"/>
                </a:rPr>
                <a:t>3</a:t>
              </a:r>
              <a:r>
                <a:rPr lang="en-US" altLang="zh-TW" sz="2800" b="1" i="1" dirty="0">
                  <a:solidFill>
                    <a:srgbClr val="FF0000"/>
                  </a:solidFill>
                  <a:ea typeface="標楷體" pitchFamily="65" charset="-120"/>
                </a:rPr>
                <a:t>A</a:t>
              </a:r>
              <a:r>
                <a:rPr lang="en-US" altLang="zh-TW" sz="2800" b="1" baseline="-25000" dirty="0">
                  <a:solidFill>
                    <a:srgbClr val="FF0000"/>
                  </a:solidFill>
                  <a:ea typeface="標楷體" pitchFamily="65" charset="-120"/>
                </a:rPr>
                <a:t>4</a:t>
              </a:r>
              <a:r>
                <a:rPr lang="en-US" altLang="zh-TW" sz="2800" b="1" dirty="0">
                  <a:solidFill>
                    <a:srgbClr val="FF0000"/>
                  </a:solidFill>
                  <a:ea typeface="標楷體" pitchFamily="65" charset="-120"/>
                </a:rPr>
                <a:t>))),  (</a:t>
              </a:r>
              <a:r>
                <a:rPr lang="en-US" altLang="zh-TW" sz="2800" b="1" i="1" dirty="0">
                  <a:solidFill>
                    <a:srgbClr val="FF0000"/>
                  </a:solidFill>
                  <a:ea typeface="標楷體" pitchFamily="65" charset="-120"/>
                </a:rPr>
                <a:t>A</a:t>
              </a:r>
              <a:r>
                <a:rPr lang="en-US" altLang="zh-TW" sz="2800" b="1" baseline="-25000" dirty="0">
                  <a:solidFill>
                    <a:srgbClr val="FF0000"/>
                  </a:solidFill>
                  <a:ea typeface="標楷體" pitchFamily="65" charset="-120"/>
                </a:rPr>
                <a:t>1</a:t>
              </a:r>
              <a:r>
                <a:rPr lang="en-US" altLang="zh-TW" sz="2800" b="1" dirty="0">
                  <a:solidFill>
                    <a:srgbClr val="FF0000"/>
                  </a:solidFill>
                  <a:ea typeface="標楷體" pitchFamily="65" charset="-120"/>
                </a:rPr>
                <a:t>((</a:t>
              </a:r>
              <a:r>
                <a:rPr lang="en-US" altLang="zh-TW" sz="2800" b="1" i="1" dirty="0">
                  <a:solidFill>
                    <a:srgbClr val="FF0000"/>
                  </a:solidFill>
                  <a:ea typeface="標楷體" pitchFamily="65" charset="-120"/>
                </a:rPr>
                <a:t>A</a:t>
              </a:r>
              <a:r>
                <a:rPr lang="en-US" altLang="zh-TW" sz="2800" b="1" baseline="-25000" dirty="0">
                  <a:solidFill>
                    <a:srgbClr val="FF0000"/>
                  </a:solidFill>
                  <a:ea typeface="標楷體" pitchFamily="65" charset="-120"/>
                </a:rPr>
                <a:t>2</a:t>
              </a:r>
              <a:r>
                <a:rPr lang="en-US" altLang="zh-TW" sz="2800" b="1" i="1" dirty="0">
                  <a:solidFill>
                    <a:srgbClr val="FF0000"/>
                  </a:solidFill>
                  <a:ea typeface="標楷體" pitchFamily="65" charset="-120"/>
                </a:rPr>
                <a:t>A</a:t>
              </a:r>
              <a:r>
                <a:rPr lang="en-US" altLang="zh-TW" sz="2800" b="1" baseline="-25000" dirty="0">
                  <a:solidFill>
                    <a:srgbClr val="FF0000"/>
                  </a:solidFill>
                  <a:ea typeface="標楷體" pitchFamily="65" charset="-120"/>
                </a:rPr>
                <a:t>3</a:t>
              </a:r>
              <a:r>
                <a:rPr lang="en-US" altLang="zh-TW" sz="2800" b="1" dirty="0">
                  <a:solidFill>
                    <a:srgbClr val="FF0000"/>
                  </a:solidFill>
                  <a:ea typeface="標楷體" pitchFamily="65" charset="-120"/>
                </a:rPr>
                <a:t>)</a:t>
              </a:r>
              <a:r>
                <a:rPr lang="en-US" altLang="zh-TW" sz="2800" b="1" i="1" dirty="0">
                  <a:solidFill>
                    <a:srgbClr val="FF0000"/>
                  </a:solidFill>
                  <a:ea typeface="標楷體" pitchFamily="65" charset="-120"/>
                </a:rPr>
                <a:t>A</a:t>
              </a:r>
              <a:r>
                <a:rPr lang="en-US" altLang="zh-TW" sz="2800" b="1" baseline="-25000" dirty="0">
                  <a:solidFill>
                    <a:srgbClr val="FF0000"/>
                  </a:solidFill>
                  <a:ea typeface="標楷體" pitchFamily="65" charset="-120"/>
                </a:rPr>
                <a:t>4</a:t>
              </a:r>
              <a:r>
                <a:rPr lang="en-US" altLang="zh-TW" sz="2800" b="1" dirty="0">
                  <a:solidFill>
                    <a:srgbClr val="FF0000"/>
                  </a:solidFill>
                  <a:ea typeface="標楷體" pitchFamily="65" charset="-120"/>
                </a:rPr>
                <a:t>)),  ((</a:t>
              </a:r>
              <a:r>
                <a:rPr lang="en-US" altLang="zh-TW" sz="2800" b="1" i="1" dirty="0">
                  <a:solidFill>
                    <a:srgbClr val="FF0000"/>
                  </a:solidFill>
                  <a:ea typeface="標楷體" pitchFamily="65" charset="-120"/>
                </a:rPr>
                <a:t>A</a:t>
              </a:r>
              <a:r>
                <a:rPr lang="en-US" altLang="zh-TW" sz="2800" b="1" baseline="-25000" dirty="0">
                  <a:solidFill>
                    <a:srgbClr val="FF0000"/>
                  </a:solidFill>
                  <a:ea typeface="標楷體" pitchFamily="65" charset="-120"/>
                </a:rPr>
                <a:t>1</a:t>
              </a:r>
              <a:r>
                <a:rPr lang="en-US" altLang="zh-TW" sz="2800" b="1" i="1" dirty="0">
                  <a:solidFill>
                    <a:srgbClr val="FF0000"/>
                  </a:solidFill>
                  <a:ea typeface="標楷體" pitchFamily="65" charset="-120"/>
                </a:rPr>
                <a:t>A</a:t>
              </a:r>
              <a:r>
                <a:rPr lang="en-US" altLang="zh-TW" sz="2800" b="1" baseline="-25000" dirty="0">
                  <a:solidFill>
                    <a:srgbClr val="FF0000"/>
                  </a:solidFill>
                  <a:ea typeface="標楷體" pitchFamily="65" charset="-120"/>
                </a:rPr>
                <a:t>2 </a:t>
              </a:r>
              <a:r>
                <a:rPr lang="en-US" altLang="zh-TW" sz="2800" b="1" dirty="0">
                  <a:solidFill>
                    <a:srgbClr val="FF0000"/>
                  </a:solidFill>
                  <a:ea typeface="標楷體" pitchFamily="65" charset="-120"/>
                </a:rPr>
                <a:t>)(</a:t>
              </a:r>
              <a:r>
                <a:rPr lang="en-US" altLang="zh-TW" sz="2800" b="1" baseline="-25000" dirty="0">
                  <a:solidFill>
                    <a:srgbClr val="FF0000"/>
                  </a:solidFill>
                  <a:ea typeface="標楷體" pitchFamily="65" charset="-120"/>
                </a:rPr>
                <a:t> </a:t>
              </a:r>
              <a:r>
                <a:rPr lang="en-US" altLang="zh-TW" sz="2800" b="1" i="1" dirty="0">
                  <a:solidFill>
                    <a:srgbClr val="FF0000"/>
                  </a:solidFill>
                  <a:ea typeface="標楷體" pitchFamily="65" charset="-120"/>
                </a:rPr>
                <a:t>A</a:t>
              </a:r>
              <a:r>
                <a:rPr lang="en-US" altLang="zh-TW" sz="2800" b="1" baseline="-25000" dirty="0">
                  <a:solidFill>
                    <a:srgbClr val="FF0000"/>
                  </a:solidFill>
                  <a:ea typeface="標楷體" pitchFamily="65" charset="-120"/>
                </a:rPr>
                <a:t>3</a:t>
              </a:r>
              <a:r>
                <a:rPr lang="en-US" altLang="zh-TW" sz="2800" b="1" i="1" dirty="0">
                  <a:solidFill>
                    <a:srgbClr val="FF0000"/>
                  </a:solidFill>
                  <a:ea typeface="標楷體" pitchFamily="65" charset="-120"/>
                </a:rPr>
                <a:t>A</a:t>
              </a:r>
              <a:r>
                <a:rPr lang="en-US" altLang="zh-TW" sz="2800" b="1" baseline="-25000" dirty="0">
                  <a:solidFill>
                    <a:srgbClr val="FF0000"/>
                  </a:solidFill>
                  <a:ea typeface="標楷體" pitchFamily="65" charset="-120"/>
                </a:rPr>
                <a:t>4</a:t>
              </a:r>
              <a:r>
                <a:rPr lang="en-US" altLang="zh-TW" sz="2800" b="1" dirty="0">
                  <a:solidFill>
                    <a:srgbClr val="FF0000"/>
                  </a:solidFill>
                  <a:ea typeface="標楷體" pitchFamily="65" charset="-120"/>
                </a:rPr>
                <a:t>)), </a:t>
              </a:r>
            </a:p>
            <a:p>
              <a:pPr>
                <a:lnSpc>
                  <a:spcPct val="150000"/>
                </a:lnSpc>
              </a:pPr>
              <a:r>
                <a:rPr lang="en-US" altLang="zh-TW" sz="2800" b="1" dirty="0">
                  <a:solidFill>
                    <a:srgbClr val="FF0000"/>
                  </a:solidFill>
                  <a:ea typeface="標楷體" pitchFamily="65" charset="-120"/>
                </a:rPr>
                <a:t>((</a:t>
              </a:r>
              <a:r>
                <a:rPr lang="en-US" altLang="zh-TW" sz="2800" b="1" i="1" dirty="0">
                  <a:solidFill>
                    <a:srgbClr val="FF0000"/>
                  </a:solidFill>
                  <a:ea typeface="標楷體" pitchFamily="65" charset="-120"/>
                </a:rPr>
                <a:t>A</a:t>
              </a:r>
              <a:r>
                <a:rPr lang="en-US" altLang="zh-TW" sz="2800" b="1" baseline="-25000" dirty="0">
                  <a:solidFill>
                    <a:srgbClr val="FF0000"/>
                  </a:solidFill>
                  <a:ea typeface="標楷體" pitchFamily="65" charset="-120"/>
                </a:rPr>
                <a:t>1</a:t>
              </a:r>
              <a:r>
                <a:rPr lang="en-US" altLang="zh-TW" sz="2800" b="1" dirty="0">
                  <a:solidFill>
                    <a:srgbClr val="FF0000"/>
                  </a:solidFill>
                  <a:ea typeface="標楷體" pitchFamily="65" charset="-120"/>
                </a:rPr>
                <a:t>(</a:t>
              </a:r>
              <a:r>
                <a:rPr lang="en-US" altLang="zh-TW" sz="2800" b="1" i="1" dirty="0">
                  <a:solidFill>
                    <a:srgbClr val="FF0000"/>
                  </a:solidFill>
                  <a:ea typeface="標楷體" pitchFamily="65" charset="-120"/>
                </a:rPr>
                <a:t>A</a:t>
              </a:r>
              <a:r>
                <a:rPr lang="en-US" altLang="zh-TW" sz="2800" b="1" baseline="-25000" dirty="0">
                  <a:solidFill>
                    <a:srgbClr val="FF0000"/>
                  </a:solidFill>
                  <a:ea typeface="標楷體" pitchFamily="65" charset="-120"/>
                </a:rPr>
                <a:t>2 </a:t>
              </a:r>
              <a:r>
                <a:rPr lang="en-US" altLang="zh-TW" sz="2800" b="1" i="1" dirty="0">
                  <a:solidFill>
                    <a:srgbClr val="FF0000"/>
                  </a:solidFill>
                  <a:ea typeface="標楷體" pitchFamily="65" charset="-120"/>
                </a:rPr>
                <a:t>A</a:t>
              </a:r>
              <a:r>
                <a:rPr lang="en-US" altLang="zh-TW" sz="2800" b="1" baseline="-25000" dirty="0">
                  <a:solidFill>
                    <a:srgbClr val="FF0000"/>
                  </a:solidFill>
                  <a:ea typeface="標楷體" pitchFamily="65" charset="-120"/>
                </a:rPr>
                <a:t>3</a:t>
              </a:r>
              <a:r>
                <a:rPr lang="en-US" altLang="zh-TW" sz="2800" b="1" dirty="0">
                  <a:solidFill>
                    <a:srgbClr val="FF0000"/>
                  </a:solidFill>
                  <a:ea typeface="標楷體" pitchFamily="65" charset="-120"/>
                </a:rPr>
                <a:t>))</a:t>
              </a:r>
              <a:r>
                <a:rPr lang="en-US" altLang="zh-TW" sz="2800" b="1" i="1" dirty="0">
                  <a:solidFill>
                    <a:srgbClr val="FF0000"/>
                  </a:solidFill>
                  <a:ea typeface="標楷體" pitchFamily="65" charset="-120"/>
                </a:rPr>
                <a:t>A</a:t>
              </a:r>
              <a:r>
                <a:rPr lang="en-US" altLang="zh-TW" sz="2800" b="1" baseline="-25000" dirty="0">
                  <a:solidFill>
                    <a:srgbClr val="FF0000"/>
                  </a:solidFill>
                  <a:ea typeface="標楷體" pitchFamily="65" charset="-120"/>
                </a:rPr>
                <a:t>4</a:t>
              </a:r>
              <a:r>
                <a:rPr lang="en-US" altLang="zh-TW" sz="2800" b="1" dirty="0">
                  <a:solidFill>
                    <a:srgbClr val="FF0000"/>
                  </a:solidFill>
                  <a:ea typeface="標楷體" pitchFamily="65" charset="-120"/>
                </a:rPr>
                <a:t>),  ((( </a:t>
              </a:r>
              <a:r>
                <a:rPr lang="en-US" altLang="zh-TW" sz="2800" b="1" i="1" dirty="0">
                  <a:solidFill>
                    <a:srgbClr val="FF0000"/>
                  </a:solidFill>
                  <a:ea typeface="標楷體" pitchFamily="65" charset="-120"/>
                </a:rPr>
                <a:t>A</a:t>
              </a:r>
              <a:r>
                <a:rPr lang="en-US" altLang="zh-TW" sz="2800" b="1" baseline="-25000" dirty="0">
                  <a:solidFill>
                    <a:srgbClr val="FF0000"/>
                  </a:solidFill>
                  <a:ea typeface="標楷體" pitchFamily="65" charset="-120"/>
                </a:rPr>
                <a:t>1</a:t>
              </a:r>
              <a:r>
                <a:rPr lang="en-US" altLang="zh-TW" sz="2800" b="1" i="1" dirty="0">
                  <a:solidFill>
                    <a:srgbClr val="FF0000"/>
                  </a:solidFill>
                  <a:ea typeface="標楷體" pitchFamily="65" charset="-120"/>
                </a:rPr>
                <a:t>A</a:t>
              </a:r>
              <a:r>
                <a:rPr lang="en-US" altLang="zh-TW" sz="2800" b="1" baseline="-25000" dirty="0">
                  <a:solidFill>
                    <a:srgbClr val="FF0000"/>
                  </a:solidFill>
                  <a:ea typeface="標楷體" pitchFamily="65" charset="-120"/>
                </a:rPr>
                <a:t>2</a:t>
              </a:r>
              <a:r>
                <a:rPr lang="en-US" altLang="zh-TW" sz="2800" b="1" dirty="0">
                  <a:solidFill>
                    <a:srgbClr val="FF0000"/>
                  </a:solidFill>
                  <a:ea typeface="標楷體" pitchFamily="65" charset="-120"/>
                </a:rPr>
                <a:t>)</a:t>
              </a:r>
              <a:r>
                <a:rPr lang="en-US" altLang="zh-TW" sz="2800" b="1" i="1" dirty="0">
                  <a:solidFill>
                    <a:srgbClr val="FF0000"/>
                  </a:solidFill>
                  <a:ea typeface="標楷體" pitchFamily="65" charset="-120"/>
                </a:rPr>
                <a:t>A</a:t>
              </a:r>
              <a:r>
                <a:rPr lang="en-US" altLang="zh-TW" sz="2800" b="1" baseline="-25000" dirty="0">
                  <a:solidFill>
                    <a:srgbClr val="FF0000"/>
                  </a:solidFill>
                  <a:ea typeface="標楷體" pitchFamily="65" charset="-120"/>
                </a:rPr>
                <a:t>3</a:t>
              </a:r>
              <a:r>
                <a:rPr lang="en-US" altLang="zh-TW" sz="2800" b="1" dirty="0">
                  <a:solidFill>
                    <a:srgbClr val="FF0000"/>
                  </a:solidFill>
                  <a:ea typeface="標楷體" pitchFamily="65" charset="-120"/>
                </a:rPr>
                <a:t>)</a:t>
              </a:r>
              <a:r>
                <a:rPr lang="en-US" altLang="zh-TW" sz="2800" b="1" i="1" dirty="0">
                  <a:solidFill>
                    <a:srgbClr val="FF0000"/>
                  </a:solidFill>
                  <a:ea typeface="標楷體" pitchFamily="65" charset="-120"/>
                </a:rPr>
                <a:t>A</a:t>
              </a:r>
              <a:r>
                <a:rPr lang="en-US" altLang="zh-TW" sz="2800" b="1" baseline="-25000" dirty="0">
                  <a:solidFill>
                    <a:srgbClr val="FF0000"/>
                  </a:solidFill>
                  <a:ea typeface="標楷體" pitchFamily="65" charset="-120"/>
                </a:rPr>
                <a:t>4</a:t>
              </a:r>
              <a:r>
                <a:rPr lang="en-US" altLang="zh-TW" sz="2800" b="1" dirty="0">
                  <a:solidFill>
                    <a:srgbClr val="FF0000"/>
                  </a:solidFill>
                  <a:ea typeface="標楷體" pitchFamily="65" charset="-120"/>
                </a:rPr>
                <a:t>). </a:t>
              </a:r>
              <a:endParaRPr lang="en-US" altLang="zh-TW" sz="2800" b="1" dirty="0">
                <a:ea typeface="標楷體" pitchFamily="65" charset="-120"/>
              </a:endParaRPr>
            </a:p>
          </p:txBody>
        </p:sp>
        <p:sp>
          <p:nvSpPr>
            <p:cNvPr id="971782" name="Text Box 6" descr="寬右斜對角線"/>
            <p:cNvSpPr txBox="1">
              <a:spLocks noChangeArrowheads="1"/>
            </p:cNvSpPr>
            <p:nvPr/>
          </p:nvSpPr>
          <p:spPr bwMode="auto">
            <a:xfrm>
              <a:off x="3243" y="2118"/>
              <a:ext cx="2223" cy="872"/>
            </a:xfrm>
            <a:prstGeom prst="rect">
              <a:avLst/>
            </a:prstGeom>
            <a:noFill/>
            <a:ln>
              <a:noFill/>
            </a:ln>
            <a:effectLst/>
            <a:extLst>
              <a:ext uri="{909E8E84-426E-40DD-AFC4-6F175D3DCCD1}">
                <a14:hiddenFill xmlns:a14="http://schemas.microsoft.com/office/drawing/2010/main" xmlns="">
                  <a:pattFill prst="wdUpDiag">
                    <a:fgClr>
                      <a:srgbClr val="FF00FF"/>
                    </a:fgClr>
                    <a:bgClr>
                      <a:schemeClr val="bg1"/>
                    </a:bgClr>
                  </a:patt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l"/>
              <a:r>
                <a:rPr lang="en-US" altLang="zh-TW" sz="2800" dirty="0" smtClean="0"/>
                <a:t>There are </a:t>
              </a:r>
              <a:r>
                <a:rPr lang="en-US" altLang="zh-TW" sz="2800" b="1" dirty="0" smtClean="0"/>
                <a:t>5</a:t>
              </a:r>
              <a:r>
                <a:rPr lang="en-US" altLang="zh-TW" sz="2800" dirty="0" smtClean="0"/>
                <a:t> ways to multiply </a:t>
              </a:r>
              <a:r>
                <a:rPr lang="en-US" altLang="zh-TW" sz="2800" b="1" dirty="0" smtClean="0"/>
                <a:t>4</a:t>
              </a:r>
              <a:r>
                <a:rPr lang="en-US" altLang="zh-TW" sz="2800" dirty="0" smtClean="0"/>
                <a:t> matrices in total:</a:t>
              </a:r>
              <a:endParaRPr lang="en-US" altLang="zh-TW" sz="2800" dirty="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Serene">
  <a:themeElements>
    <a:clrScheme name="Serene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fontScheme name="Serene">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200" b="0" i="0" u="none" strike="noStrike" cap="none" normalizeH="0" baseline="0" smtClean="0">
            <a:ln>
              <a:noFill/>
            </a:ln>
            <a:solidFill>
              <a:schemeClr val="tx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200" b="0" i="0" u="none" strike="noStrike" cap="none" normalizeH="0" baseline="0" smtClean="0">
            <a:ln>
              <a:noFill/>
            </a:ln>
            <a:solidFill>
              <a:schemeClr val="tx1"/>
            </a:solidFill>
            <a:effectLst/>
            <a:latin typeface="Times New Roman" pitchFamily="18" charset="0"/>
            <a:ea typeface="標楷體" pitchFamily="65" charset="-120"/>
          </a:defRPr>
        </a:defPPr>
      </a:lstStyle>
    </a:lnDef>
  </a:objectDefaults>
  <a:extraClrSchemeLst>
    <a:extraClrScheme>
      <a:clrScheme name="Serene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Serene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Serene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200" b="0" i="0" u="none" strike="noStrike" cap="none" normalizeH="0" baseline="0" smtClean="0">
            <a:ln>
              <a:noFill/>
            </a:ln>
            <a:solidFill>
              <a:schemeClr val="tx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200" b="0" i="0" u="none" strike="noStrike" cap="none" normalizeH="0" baseline="0" smtClean="0">
            <a:ln>
              <a:noFill/>
            </a:ln>
            <a:solidFill>
              <a:schemeClr val="tx1"/>
            </a:solidFill>
            <a:effectLst/>
            <a:latin typeface="Times New Roman" pitchFamily="18" charset="0"/>
            <a:ea typeface="標楷體" pitchFamily="65" charset="-120"/>
          </a:defRPr>
        </a:defPPr>
      </a:lstStyle>
    </a:lnDef>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Office\Templates\簡報設計範本\SERENE.POT</Template>
  <TotalTime>64047</TotalTime>
  <Words>1660</Words>
  <Application>Microsoft Office PowerPoint</Application>
  <PresentationFormat>Letter Paper (8.5x11 in)</PresentationFormat>
  <Paragraphs>208</Paragraphs>
  <Slides>21</Slides>
  <Notes>12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24" baseType="lpstr">
      <vt:lpstr>Serene</vt:lpstr>
      <vt:lpstr>預設簡報設計</vt:lpstr>
      <vt:lpstr>方程式</vt:lpstr>
      <vt:lpstr>Slide 1</vt:lpstr>
      <vt:lpstr>Dynamic Programming</vt:lpstr>
      <vt:lpstr>Slide 3</vt:lpstr>
      <vt:lpstr>Slide 4</vt:lpstr>
      <vt:lpstr>Slide 5</vt:lpstr>
      <vt:lpstr>Slide 6</vt:lpstr>
      <vt:lpstr>Iron cutting problem (Rod cutting problem)</vt:lpstr>
      <vt:lpstr>Slide 8</vt:lpstr>
      <vt:lpstr>Multiplication Matrix (Definition)</vt:lpstr>
      <vt:lpstr>Multiplication matrix (example)</vt:lpstr>
      <vt:lpstr>Catalan Number</vt:lpstr>
      <vt:lpstr>Slide 12</vt:lpstr>
      <vt:lpstr>Sumitomote</vt:lpstr>
      <vt:lpstr>Slide 14</vt:lpstr>
      <vt:lpstr>Multiplication of tandem matrix (Design 1)</vt:lpstr>
      <vt:lpstr>Slide 16</vt:lpstr>
      <vt:lpstr>Multiplication matrix (design 2)</vt:lpstr>
      <vt:lpstr>Slide 18</vt:lpstr>
      <vt:lpstr>Slide 19</vt:lpstr>
      <vt:lpstr>Slide 20</vt:lpstr>
      <vt:lpstr>Multiply matrix (example)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Ho, C.W.</dc:creator>
  <cp:lastModifiedBy>Muhammad Afzal</cp:lastModifiedBy>
  <cp:revision>587</cp:revision>
  <cp:lastPrinted>2001-03-06T15:40:11Z</cp:lastPrinted>
  <dcterms:created xsi:type="dcterms:W3CDTF">1996-04-09T06:43:02Z</dcterms:created>
  <dcterms:modified xsi:type="dcterms:W3CDTF">2019-05-09T12:26:31Z</dcterms:modified>
</cp:coreProperties>
</file>