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533ED-4BA9-4FEF-B938-43AE87676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B9D676-3591-4FD0-AF32-3B7C6F725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CA92D-C7CD-477F-A2B9-E00FC4CC3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8B83-635E-4B5F-ACF2-BAED3A239D4F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ECBA4-0336-44BC-B021-A61468720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73440-768B-4504-B16E-55C48298F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32FC1-B08E-480A-9DA5-A66FB2634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02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F270B-5CED-4207-B680-7A99AC425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E6C485-7DEF-4E20-83D4-28279A321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CE1AB-BF9F-4489-AEAC-A2A863206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8B83-635E-4B5F-ACF2-BAED3A239D4F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42CDD-3918-48F2-8261-7038D2731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571E5-FF47-4B23-81EB-795E0DEC6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32FC1-B08E-480A-9DA5-A66FB2634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051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09DD2F-49EF-434E-A0EF-AD813B2E76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019CDA-FFF9-4309-90B2-C75536606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A1CD8-7AAB-4FC5-8E72-77937B57E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8B83-635E-4B5F-ACF2-BAED3A239D4F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7D93A-9508-4DEC-8BED-5D46F0CE3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41519-A992-45F9-9B75-BCC89F502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32FC1-B08E-480A-9DA5-A66FB2634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33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3CF24-FA99-4693-8A41-8F8058306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24857-8BC7-4BE6-9DFD-359F6938F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049FB-47BE-4F43-B929-01844207E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8B83-635E-4B5F-ACF2-BAED3A239D4F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5CE54-0BA2-4FA0-BCD9-75C52B1F5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9FCE4-DD71-4EA3-A278-80F3CED09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32FC1-B08E-480A-9DA5-A66FB2634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21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893B2-4966-4BBB-AC31-78DCB06D3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B1C63-26FF-4C03-8FD4-990221202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F1D1B-B502-4753-915C-BF50082B2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8B83-635E-4B5F-ACF2-BAED3A239D4F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9CA4E-B176-4ACA-BB65-FE8BC9D8D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04891-7581-4C69-9CE2-B124B68FF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32FC1-B08E-480A-9DA5-A66FB2634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3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908D5-2720-48B1-B7AD-D790B43E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961FD-18F4-4431-A94A-35EFC0D66A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731349-B203-4471-9F86-229CFBE9E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2A59B-FB5C-45BB-8BB6-7EA38E913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8B83-635E-4B5F-ACF2-BAED3A239D4F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FE4849-21AC-4443-8359-83C729DD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94159-15F6-4519-A629-31A64366B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32FC1-B08E-480A-9DA5-A66FB2634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35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F83AA-6808-42B6-9205-9B874CB9A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C6107-529A-430B-8169-874AAB1DB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BE20EC-5047-4ACB-A9BD-350D266E0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7E42F6-3A62-4353-9727-5657E9D484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6AD2A9-BFCA-4CB6-8FB3-87EB9517B2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05A922-8A71-478C-95FD-6F5D4F835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8B83-635E-4B5F-ACF2-BAED3A239D4F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A81277-FCB1-48E4-A502-96E006D41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894A31-F9C7-45D1-8A27-E691F1F5C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32FC1-B08E-480A-9DA5-A66FB2634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6805E-3BAD-40FF-ABF1-4AC9F47CB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2E72A4-80E6-4DB5-9AF3-FB59821F7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8B83-635E-4B5F-ACF2-BAED3A239D4F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AE522-2A57-4F1A-9E5B-CC0600DF7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BC1845-43B4-472C-B710-49FBC33AE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32FC1-B08E-480A-9DA5-A66FB2634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6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295F9E-43D7-4CBC-BDA5-78C38A34D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8B83-635E-4B5F-ACF2-BAED3A239D4F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1F48D2-7F44-447F-8A93-7EF60A6C4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BF3D6-77C4-418E-BFAE-E13E97C64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32FC1-B08E-480A-9DA5-A66FB2634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14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7F0E5-CE6E-45FA-B78D-37DA199B5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9D71E-6CCE-4A6C-B7DB-A0B76F1D0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F0D671-5501-468B-9E38-C97D3883B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3B421-C63D-4FD6-AF70-551D41024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8B83-635E-4B5F-ACF2-BAED3A239D4F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BA9F9-62DD-416D-B0B0-DF3EC2E91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94D8E-2B55-48CB-80D9-AE137356C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32FC1-B08E-480A-9DA5-A66FB2634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07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D656E-BC14-422F-8E59-BA6AA2CCF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6BA3DF-515F-4069-AFE7-C6F1DD9FA6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8AA0B2-09E2-413C-83A8-1E98863D2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96A64-E231-47C7-AC40-DBE5741B9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8B83-635E-4B5F-ACF2-BAED3A239D4F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AAFDB-289E-4DE8-A5B5-ADDA1DAE5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4B0E4-7C0B-4931-AC8C-A8F761E05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32FC1-B08E-480A-9DA5-A66FB2634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65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247D99-920F-48C2-BBAB-162E7A2C5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4A991-966A-499D-8E6D-1A0EEBA30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C2D48-32C1-4073-B66D-E03BF9B233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78B83-635E-4B5F-ACF2-BAED3A239D4F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C8A53-7637-4604-85B2-C499F36CF3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9E50C-3B7A-456E-A70D-96F7071C51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32FC1-B08E-480A-9DA5-A66FB2634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0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B3FBC-1C0C-4FCA-9D25-B364E0FD34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Bubble Sort Algorithm (Discussed in lecture 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752FCA-2F85-47F3-9442-55FE13083B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Advanced Algorithm Analysis</a:t>
            </a:r>
          </a:p>
        </p:txBody>
      </p:sp>
    </p:spTree>
    <p:extLst>
      <p:ext uri="{BB962C8B-B14F-4D97-AF65-F5344CB8AC3E}">
        <p14:creationId xmlns:p14="http://schemas.microsoft.com/office/powerpoint/2010/main" val="1140574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ADE6C-7B36-4325-8E2A-E0D296FA1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Bubble Sort Algorithm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586A9F-4682-42B8-BD54-CA1BBE6752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608" y="1594788"/>
            <a:ext cx="6530783" cy="4898087"/>
          </a:xfrm>
        </p:spPr>
      </p:pic>
    </p:spTree>
    <p:extLst>
      <p:ext uri="{BB962C8B-B14F-4D97-AF65-F5344CB8AC3E}">
        <p14:creationId xmlns:p14="http://schemas.microsoft.com/office/powerpoint/2010/main" val="1139856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E2C9-72F3-4B05-B6A6-E50321239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Primitive Operations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18A9AE-A2E4-4400-A6E7-9962FD4C50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534" y="1576676"/>
            <a:ext cx="6554932" cy="4916199"/>
          </a:xfrm>
        </p:spPr>
      </p:pic>
    </p:spTree>
    <p:extLst>
      <p:ext uri="{BB962C8B-B14F-4D97-AF65-F5344CB8AC3E}">
        <p14:creationId xmlns:p14="http://schemas.microsoft.com/office/powerpoint/2010/main" val="3705504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1E3E6-B772-43C0-A7F7-CAF79FF75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Bubble Sort Algorithm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F7FB31-45D9-4E23-A66E-F63FD09D1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754" y="1574006"/>
            <a:ext cx="6558492" cy="4918869"/>
          </a:xfrm>
        </p:spPr>
      </p:pic>
    </p:spTree>
    <p:extLst>
      <p:ext uri="{BB962C8B-B14F-4D97-AF65-F5344CB8AC3E}">
        <p14:creationId xmlns:p14="http://schemas.microsoft.com/office/powerpoint/2010/main" val="749525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1EFE1-1564-4ED8-8B64-32C0AB522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Growth of function (Bubble Sort)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E14276-2A79-4D2B-B6A6-D86A479393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681" y="1584397"/>
            <a:ext cx="6544637" cy="4908478"/>
          </a:xfrm>
        </p:spPr>
      </p:pic>
    </p:spTree>
    <p:extLst>
      <p:ext uri="{BB962C8B-B14F-4D97-AF65-F5344CB8AC3E}">
        <p14:creationId xmlns:p14="http://schemas.microsoft.com/office/powerpoint/2010/main" val="1756213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Bubble Sort Algorithm (Discussed in lecture 2)</vt:lpstr>
      <vt:lpstr>Bubble Sort Algorithm</vt:lpstr>
      <vt:lpstr>Primitive Operations</vt:lpstr>
      <vt:lpstr>Bubble Sort Algorithm</vt:lpstr>
      <vt:lpstr>Growth of function (Bubble Sort)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 Sort Algorithm (Discussed in lecture 2)</dc:title>
  <dc:creator>Nauman Babar</dc:creator>
  <cp:lastModifiedBy>Nauman Babar</cp:lastModifiedBy>
  <cp:revision>1</cp:revision>
  <dcterms:created xsi:type="dcterms:W3CDTF">2019-03-09T05:19:00Z</dcterms:created>
  <dcterms:modified xsi:type="dcterms:W3CDTF">2019-03-09T05:19:21Z</dcterms:modified>
</cp:coreProperties>
</file>