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90" r:id="rId3"/>
    <p:sldId id="258" r:id="rId4"/>
    <p:sldId id="291" r:id="rId5"/>
    <p:sldId id="263" r:id="rId6"/>
    <p:sldId id="283" r:id="rId7"/>
    <p:sldId id="264" r:id="rId8"/>
    <p:sldId id="289" r:id="rId9"/>
    <p:sldId id="292" r:id="rId10"/>
    <p:sldId id="272" r:id="rId11"/>
    <p:sldId id="284" r:id="rId12"/>
    <p:sldId id="285" r:id="rId13"/>
    <p:sldId id="286" r:id="rId14"/>
    <p:sldId id="287" r:id="rId15"/>
    <p:sldId id="288" r:id="rId16"/>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Times New Roman" pitchFamily="18" charset="0"/>
        <a:ea typeface="標楷體" pitchFamily="65" charset="-120"/>
        <a:cs typeface="+mn-cs"/>
      </a:defRPr>
    </a:lvl1pPr>
    <a:lvl2pPr marL="457200" algn="l" rtl="0" fontAlgn="base">
      <a:spcBef>
        <a:spcPct val="0"/>
      </a:spcBef>
      <a:spcAft>
        <a:spcPct val="0"/>
      </a:spcAft>
      <a:defRPr kumimoji="1" kern="1200">
        <a:solidFill>
          <a:schemeClr val="tx1"/>
        </a:solidFill>
        <a:latin typeface="Times New Roman" pitchFamily="18" charset="0"/>
        <a:ea typeface="標楷體" pitchFamily="65" charset="-120"/>
        <a:cs typeface="+mn-cs"/>
      </a:defRPr>
    </a:lvl2pPr>
    <a:lvl3pPr marL="914400" algn="l" rtl="0" fontAlgn="base">
      <a:spcBef>
        <a:spcPct val="0"/>
      </a:spcBef>
      <a:spcAft>
        <a:spcPct val="0"/>
      </a:spcAft>
      <a:defRPr kumimoji="1" kern="1200">
        <a:solidFill>
          <a:schemeClr val="tx1"/>
        </a:solidFill>
        <a:latin typeface="Times New Roman" pitchFamily="18" charset="0"/>
        <a:ea typeface="標楷體" pitchFamily="65" charset="-120"/>
        <a:cs typeface="+mn-cs"/>
      </a:defRPr>
    </a:lvl3pPr>
    <a:lvl4pPr marL="1371600" algn="l" rtl="0" fontAlgn="base">
      <a:spcBef>
        <a:spcPct val="0"/>
      </a:spcBef>
      <a:spcAft>
        <a:spcPct val="0"/>
      </a:spcAft>
      <a:defRPr kumimoji="1" kern="1200">
        <a:solidFill>
          <a:schemeClr val="tx1"/>
        </a:solidFill>
        <a:latin typeface="Times New Roman" pitchFamily="18" charset="0"/>
        <a:ea typeface="標楷體" pitchFamily="65" charset="-120"/>
        <a:cs typeface="+mn-cs"/>
      </a:defRPr>
    </a:lvl4pPr>
    <a:lvl5pPr marL="1828800" algn="l" rtl="0" fontAlgn="base">
      <a:spcBef>
        <a:spcPct val="0"/>
      </a:spcBef>
      <a:spcAft>
        <a:spcPct val="0"/>
      </a:spcAft>
      <a:defRPr kumimoji="1" kern="1200">
        <a:solidFill>
          <a:schemeClr val="tx1"/>
        </a:solidFill>
        <a:latin typeface="Times New Roman" pitchFamily="18" charset="0"/>
        <a:ea typeface="標楷體" pitchFamily="65" charset="-120"/>
        <a:cs typeface="+mn-cs"/>
      </a:defRPr>
    </a:lvl5pPr>
    <a:lvl6pPr marL="2286000" algn="l" defTabSz="914400" rtl="0" eaLnBrk="1" latinLnBrk="0" hangingPunct="1">
      <a:defRPr kumimoji="1" kern="1200">
        <a:solidFill>
          <a:schemeClr val="tx1"/>
        </a:solidFill>
        <a:latin typeface="Times New Roman" pitchFamily="18" charset="0"/>
        <a:ea typeface="標楷體" pitchFamily="65" charset="-120"/>
        <a:cs typeface="+mn-cs"/>
      </a:defRPr>
    </a:lvl6pPr>
    <a:lvl7pPr marL="2743200" algn="l" defTabSz="914400" rtl="0" eaLnBrk="1" latinLnBrk="0" hangingPunct="1">
      <a:defRPr kumimoji="1" kern="1200">
        <a:solidFill>
          <a:schemeClr val="tx1"/>
        </a:solidFill>
        <a:latin typeface="Times New Roman" pitchFamily="18" charset="0"/>
        <a:ea typeface="標楷體" pitchFamily="65" charset="-120"/>
        <a:cs typeface="+mn-cs"/>
      </a:defRPr>
    </a:lvl7pPr>
    <a:lvl8pPr marL="3200400" algn="l" defTabSz="914400" rtl="0" eaLnBrk="1" latinLnBrk="0" hangingPunct="1">
      <a:defRPr kumimoji="1" kern="1200">
        <a:solidFill>
          <a:schemeClr val="tx1"/>
        </a:solidFill>
        <a:latin typeface="Times New Roman" pitchFamily="18" charset="0"/>
        <a:ea typeface="標楷體" pitchFamily="65" charset="-120"/>
        <a:cs typeface="+mn-cs"/>
      </a:defRPr>
    </a:lvl8pPr>
    <a:lvl9pPr marL="3657600" algn="l" defTabSz="914400" rtl="0" eaLnBrk="1" latinLnBrk="0" hangingPunct="1">
      <a:defRPr kumimoji="1" kern="1200">
        <a:solidFill>
          <a:schemeClr val="tx1"/>
        </a:solidFill>
        <a:latin typeface="Times New Roman" pitchFamily="18" charset="0"/>
        <a:ea typeface="標楷體"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964" autoAdjust="0"/>
  </p:normalViewPr>
  <p:slideViewPr>
    <p:cSldViewPr>
      <p:cViewPr varScale="1">
        <p:scale>
          <a:sx n="60" d="100"/>
          <a:sy n="60" d="100"/>
        </p:scale>
        <p:origin x="16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66" d="100"/>
          <a:sy n="66" d="100"/>
        </p:scale>
        <p:origin x="-936"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CFB81A1-4A34-40F9-A8D4-B48D1CBCA7EC}" type="slidenum">
              <a:rPr lang="en-US" altLang="zh-TW"/>
              <a:pPr/>
              <a:t>‹#›</a:t>
            </a:fld>
            <a:endParaRPr lang="en-US" altLang="zh-TW"/>
          </a:p>
        </p:txBody>
      </p:sp>
    </p:spTree>
    <p:extLst>
      <p:ext uri="{BB962C8B-B14F-4D97-AF65-F5344CB8AC3E}">
        <p14:creationId xmlns:p14="http://schemas.microsoft.com/office/powerpoint/2010/main" val="34783560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標楷體" pitchFamily="65"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標楷體" pitchFamily="65"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標楷體" pitchFamily="65"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標楷體" pitchFamily="65"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標楷體" pitchFamily="65"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B3F3BD-CC92-4501-BBD7-C170213C1A1D}" type="slidenum">
              <a:rPr lang="en-US" altLang="zh-TW"/>
              <a:pPr/>
              <a:t>1</a:t>
            </a:fld>
            <a:endParaRPr lang="en-US" altLang="zh-TW"/>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a:t>Introduce two simple sorting methods, then compare the pros and cons</a:t>
            </a:r>
            <a:endParaRPr lang="zh-TW" altLang="en-US" dirty="0"/>
          </a:p>
        </p:txBody>
      </p:sp>
    </p:spTree>
    <p:extLst>
      <p:ext uri="{BB962C8B-B14F-4D97-AF65-F5344CB8AC3E}">
        <p14:creationId xmlns:p14="http://schemas.microsoft.com/office/powerpoint/2010/main" val="419194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B7385-B274-4D83-9C0B-5372BA172B5C}" type="slidenum">
              <a:rPr lang="en-US" altLang="zh-TW"/>
              <a:pPr/>
              <a:t>12</a:t>
            </a:fld>
            <a:endParaRPr lang="en-US" altLang="zh-TW"/>
          </a:p>
        </p:txBody>
      </p:sp>
      <p:sp>
        <p:nvSpPr>
          <p:cNvPr id="90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TW" altLang="zh-TW"/>
          </a:p>
        </p:txBody>
      </p:sp>
    </p:spTree>
    <p:extLst>
      <p:ext uri="{BB962C8B-B14F-4D97-AF65-F5344CB8AC3E}">
        <p14:creationId xmlns:p14="http://schemas.microsoft.com/office/powerpoint/2010/main" val="381186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1B0F2D-A1FC-4244-8D5A-2BFE1ADC94CB}" type="slidenum">
              <a:rPr lang="en-US" altLang="zh-TW"/>
              <a:pPr/>
              <a:t>13</a:t>
            </a:fld>
            <a:endParaRPr lang="en-US" altLang="zh-TW"/>
          </a:p>
        </p:txBody>
      </p:sp>
      <p:sp>
        <p:nvSpPr>
          <p:cNvPr id="921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TW" altLang="zh-TW"/>
          </a:p>
        </p:txBody>
      </p:sp>
    </p:spTree>
    <p:extLst>
      <p:ext uri="{BB962C8B-B14F-4D97-AF65-F5344CB8AC3E}">
        <p14:creationId xmlns:p14="http://schemas.microsoft.com/office/powerpoint/2010/main" val="3792767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F0316-E29F-42FC-B682-9FBC2F828CAC}" type="slidenum">
              <a:rPr lang="en-US" altLang="zh-TW"/>
              <a:pPr/>
              <a:t>14</a:t>
            </a:fld>
            <a:endParaRPr lang="en-US" altLang="zh-TW"/>
          </a:p>
        </p:txBody>
      </p:sp>
      <p:sp>
        <p:nvSpPr>
          <p:cNvPr id="942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TW" altLang="zh-TW"/>
          </a:p>
        </p:txBody>
      </p:sp>
    </p:spTree>
    <p:extLst>
      <p:ext uri="{BB962C8B-B14F-4D97-AF65-F5344CB8AC3E}">
        <p14:creationId xmlns:p14="http://schemas.microsoft.com/office/powerpoint/2010/main" val="2314072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6C852-97F8-4401-9BD7-136560F9D754}" type="slidenum">
              <a:rPr lang="en-US" altLang="zh-TW"/>
              <a:pPr/>
              <a:t>15</a:t>
            </a:fld>
            <a:endParaRPr lang="en-US" altLang="zh-TW"/>
          </a:p>
        </p:txBody>
      </p:sp>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TW" altLang="zh-TW"/>
          </a:p>
        </p:txBody>
      </p:sp>
    </p:spTree>
    <p:extLst>
      <p:ext uri="{BB962C8B-B14F-4D97-AF65-F5344CB8AC3E}">
        <p14:creationId xmlns:p14="http://schemas.microsoft.com/office/powerpoint/2010/main" val="97165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2A1AE-E5EB-443C-8F8D-B54126201186}" type="slidenum">
              <a:rPr lang="en-US" altLang="zh-TW"/>
              <a:pPr/>
              <a:t>2</a:t>
            </a:fld>
            <a:endParaRPr lang="en-US" altLang="zh-TW"/>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kumimoji="1" lang="en-US" sz="1200" b="0" i="0" kern="1200" dirty="0">
                <a:solidFill>
                  <a:schemeClr val="tx1"/>
                </a:solidFill>
                <a:effectLst/>
                <a:latin typeface="Times New Roman" pitchFamily="18" charset="0"/>
                <a:ea typeface="標楷體" pitchFamily="65" charset="-120"/>
                <a:cs typeface="+mn-cs"/>
              </a:rPr>
              <a:t>Scan from left to right, sweeping to a number, Just check that number from the left and insert it into the appropriate position.</a:t>
            </a:r>
            <a:endParaRPr lang="zh-TW" altLang="en-US" dirty="0"/>
          </a:p>
        </p:txBody>
      </p:sp>
    </p:spTree>
    <p:extLst>
      <p:ext uri="{BB962C8B-B14F-4D97-AF65-F5344CB8AC3E}">
        <p14:creationId xmlns:p14="http://schemas.microsoft.com/office/powerpoint/2010/main" val="33628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B0ECC4-514F-4617-9D43-B7F9B9C9D5FF}" type="slidenum">
              <a:rPr lang="en-US" altLang="zh-TW"/>
              <a:pPr/>
              <a:t>3</a:t>
            </a:fld>
            <a:endParaRPr lang="en-US" altLang="zh-TW"/>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76072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66AD8-4ECD-47BC-9645-A4CF8709B604}" type="slidenum">
              <a:rPr lang="en-US" altLang="zh-TW"/>
              <a:pPr/>
              <a:t>5</a:t>
            </a:fld>
            <a:endParaRPr lang="en-US" altLang="zh-TW"/>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b="0" i="0" kern="1200" dirty="0">
                <a:solidFill>
                  <a:schemeClr val="tx1"/>
                </a:solidFill>
                <a:effectLst/>
                <a:latin typeface="Times New Roman" pitchFamily="18" charset="0"/>
                <a:ea typeface="標楷體" pitchFamily="65" charset="-120"/>
                <a:cs typeface="+mn-cs"/>
              </a:rPr>
              <a:t>The best case is when the input is sorted, the time spent is proportional to n. </a:t>
            </a:r>
          </a:p>
          <a:p>
            <a:r>
              <a:rPr kumimoji="1" lang="en-US" sz="1200" b="0" i="0" kern="1200" dirty="0">
                <a:solidFill>
                  <a:schemeClr val="tx1"/>
                </a:solidFill>
                <a:effectLst/>
                <a:latin typeface="Times New Roman" pitchFamily="18" charset="0"/>
                <a:ea typeface="標楷體" pitchFamily="65" charset="-120"/>
                <a:cs typeface="+mn-cs"/>
              </a:rPr>
              <a:t>In the worst case, the input is the opposite of the last sorted result, and the time it takes is proportional to n</a:t>
            </a:r>
            <a:r>
              <a:rPr kumimoji="1" lang="en-US" sz="1200" b="0" i="0" kern="1200" baseline="30000" dirty="0">
                <a:solidFill>
                  <a:schemeClr val="tx1"/>
                </a:solidFill>
                <a:effectLst/>
                <a:latin typeface="Times New Roman" pitchFamily="18" charset="0"/>
                <a:ea typeface="標楷體" pitchFamily="65" charset="-120"/>
                <a:cs typeface="+mn-cs"/>
              </a:rPr>
              <a:t>2</a:t>
            </a:r>
            <a:r>
              <a:rPr kumimoji="1" lang="en-US" sz="1200" b="0" i="0" kern="1200" dirty="0">
                <a:solidFill>
                  <a:schemeClr val="tx1"/>
                </a:solidFill>
                <a:effectLst/>
                <a:latin typeface="Times New Roman" pitchFamily="18" charset="0"/>
                <a:ea typeface="標楷體" pitchFamily="65" charset="-120"/>
                <a:cs typeface="+mn-cs"/>
              </a:rPr>
              <a:t>.</a:t>
            </a:r>
            <a:endParaRPr lang="zh-TW" altLang="en-US" dirty="0"/>
          </a:p>
        </p:txBody>
      </p:sp>
    </p:spTree>
    <p:extLst>
      <p:ext uri="{BB962C8B-B14F-4D97-AF65-F5344CB8AC3E}">
        <p14:creationId xmlns:p14="http://schemas.microsoft.com/office/powerpoint/2010/main" val="2916505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2F5E6-0E93-41F8-8196-EB502405AA84}" type="slidenum">
              <a:rPr lang="en-US" altLang="zh-TW"/>
              <a:pPr/>
              <a:t>6</a:t>
            </a:fld>
            <a:endParaRPr lang="en-US" altLang="zh-TW"/>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kumimoji="1" lang="en-US" sz="1200" b="0" i="0" kern="1200" dirty="0">
                <a:solidFill>
                  <a:schemeClr val="tx1"/>
                </a:solidFill>
                <a:effectLst/>
                <a:latin typeface="Times New Roman" pitchFamily="18" charset="0"/>
                <a:ea typeface="標楷體" pitchFamily="65" charset="-120"/>
                <a:cs typeface="+mn-cs"/>
              </a:rPr>
              <a:t>On average, the time required for insertion sort is proportional to n</a:t>
            </a:r>
            <a:r>
              <a:rPr kumimoji="1" lang="en-US" sz="1200" b="0" i="0" kern="1200" baseline="30000" dirty="0">
                <a:solidFill>
                  <a:schemeClr val="tx1"/>
                </a:solidFill>
                <a:effectLst/>
                <a:latin typeface="Times New Roman" pitchFamily="18" charset="0"/>
                <a:ea typeface="標楷體" pitchFamily="65" charset="-120"/>
                <a:cs typeface="+mn-cs"/>
              </a:rPr>
              <a:t>2</a:t>
            </a:r>
            <a:r>
              <a:rPr kumimoji="1" lang="en-US" sz="1200" b="0" i="0" kern="1200" dirty="0">
                <a:solidFill>
                  <a:schemeClr val="tx1"/>
                </a:solidFill>
                <a:effectLst/>
                <a:latin typeface="Times New Roman" pitchFamily="18" charset="0"/>
                <a:ea typeface="標楷體" pitchFamily="65" charset="-120"/>
                <a:cs typeface="+mn-cs"/>
              </a:rPr>
              <a:t>.</a:t>
            </a:r>
          </a:p>
          <a:p>
            <a:r>
              <a:rPr kumimoji="1" lang="en-US" sz="1200" b="0" i="0" kern="1200" dirty="0">
                <a:solidFill>
                  <a:schemeClr val="tx1"/>
                </a:solidFill>
                <a:effectLst/>
                <a:latin typeface="Times New Roman" pitchFamily="18" charset="0"/>
                <a:ea typeface="標楷體" pitchFamily="65" charset="-120"/>
                <a:cs typeface="+mn-cs"/>
              </a:rPr>
              <a:t>According to the probability, when the number t</a:t>
            </a:r>
            <a:r>
              <a:rPr kumimoji="1" lang="en-US" sz="1200" b="0" i="0" kern="1200" baseline="-25000" dirty="0">
                <a:solidFill>
                  <a:schemeClr val="tx1"/>
                </a:solidFill>
                <a:effectLst/>
                <a:latin typeface="Times New Roman" pitchFamily="18" charset="0"/>
                <a:ea typeface="標楷體" pitchFamily="65" charset="-120"/>
                <a:cs typeface="+mn-cs"/>
              </a:rPr>
              <a:t>j </a:t>
            </a:r>
            <a:r>
              <a:rPr kumimoji="1" lang="en-US" sz="1200" b="0" i="0" kern="1200" dirty="0">
                <a:solidFill>
                  <a:schemeClr val="tx1"/>
                </a:solidFill>
                <a:effectLst/>
                <a:latin typeface="Times New Roman" pitchFamily="18" charset="0"/>
                <a:ea typeface="標楷體" pitchFamily="65" charset="-120"/>
                <a:cs typeface="+mn-cs"/>
              </a:rPr>
              <a:t>is checked forward, it will stop on average by j/2 steps. </a:t>
            </a:r>
          </a:p>
          <a:p>
            <a:r>
              <a:rPr kumimoji="1" lang="en-US" sz="1200" b="0" i="0" kern="1200" dirty="0">
                <a:solidFill>
                  <a:schemeClr val="tx1"/>
                </a:solidFill>
                <a:effectLst/>
                <a:latin typeface="Times New Roman" pitchFamily="18" charset="0"/>
                <a:ea typeface="標楷體" pitchFamily="65" charset="-120"/>
                <a:cs typeface="+mn-cs"/>
              </a:rPr>
              <a:t>The best time to stop, the worst case is that j steps will stop.</a:t>
            </a:r>
            <a:endParaRPr lang="zh-TW" altLang="en-US" dirty="0"/>
          </a:p>
        </p:txBody>
      </p:sp>
    </p:spTree>
    <p:extLst>
      <p:ext uri="{BB962C8B-B14F-4D97-AF65-F5344CB8AC3E}">
        <p14:creationId xmlns:p14="http://schemas.microsoft.com/office/powerpoint/2010/main" val="4010684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283FF-D935-4497-8F81-71274B2A1677}" type="slidenum">
              <a:rPr lang="en-US" altLang="zh-TW"/>
              <a:pPr/>
              <a:t>8</a:t>
            </a:fld>
            <a:endParaRPr lang="en-US" altLang="zh-TW"/>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kumimoji="1" lang="en-US" sz="1200" b="0" i="0" kern="1200" dirty="0">
                <a:solidFill>
                  <a:schemeClr val="tx1"/>
                </a:solidFill>
                <a:effectLst/>
                <a:latin typeface="Times New Roman" pitchFamily="18" charset="0"/>
                <a:ea typeface="標楷體" pitchFamily="65" charset="-120"/>
                <a:cs typeface="+mn-cs"/>
              </a:rPr>
              <a:t>Merge sort is a classic example of divide-and-conquer.</a:t>
            </a:r>
          </a:p>
          <a:p>
            <a:r>
              <a:rPr kumimoji="1" lang="en-US" sz="1200" b="0" i="0" kern="1200" dirty="0">
                <a:solidFill>
                  <a:schemeClr val="tx1"/>
                </a:solidFill>
                <a:effectLst/>
                <a:latin typeface="Times New Roman" pitchFamily="18" charset="0"/>
                <a:ea typeface="標楷體" pitchFamily="65" charset="-120"/>
                <a:cs typeface="+mn-cs"/>
              </a:rPr>
              <a:t>To sort a bunch of numbers, it will be cut into several small numbers until it is cut into a number. </a:t>
            </a:r>
          </a:p>
          <a:p>
            <a:r>
              <a:rPr kumimoji="1" lang="en-US" sz="1200" b="0" i="0" kern="1200" dirty="0">
                <a:solidFill>
                  <a:schemeClr val="tx1"/>
                </a:solidFill>
                <a:effectLst/>
                <a:latin typeface="Times New Roman" pitchFamily="18" charset="0"/>
                <a:ea typeface="標楷體" pitchFamily="65" charset="-120"/>
                <a:cs typeface="+mn-cs"/>
              </a:rPr>
              <a:t>Then merge the answer (Merge) and combine the solution of the small problem into the solution of the big problem.</a:t>
            </a:r>
            <a:endParaRPr lang="zh-TW" altLang="en-US" dirty="0"/>
          </a:p>
        </p:txBody>
      </p:sp>
    </p:spTree>
    <p:extLst>
      <p:ext uri="{BB962C8B-B14F-4D97-AF65-F5344CB8AC3E}">
        <p14:creationId xmlns:p14="http://schemas.microsoft.com/office/powerpoint/2010/main" val="143853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569D43-E2D9-4CA9-ACBD-655AA11D6131}" type="slidenum">
              <a:rPr lang="en-US" altLang="zh-TW"/>
              <a:pPr/>
              <a:t>9</a:t>
            </a:fld>
            <a:endParaRPr lang="en-US" altLang="zh-TW"/>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dirty="0"/>
              <a:t>The bottom-ordered length is 1 (we will have a bunch of sorted columns of length 1)</a:t>
            </a:r>
          </a:p>
          <a:p>
            <a:r>
              <a:rPr lang="en-US" dirty="0"/>
              <a:t>The second-to-last sorted length is 2 (we will have a bunch of sorted columns of length 2)</a:t>
            </a:r>
          </a:p>
          <a:p>
            <a:r>
              <a:rPr lang="en-US" dirty="0"/>
              <a:t>The length of the last k-</a:t>
            </a:r>
            <a:r>
              <a:rPr lang="en-US" dirty="0" err="1"/>
              <a:t>th</a:t>
            </a:r>
            <a:r>
              <a:rPr lang="en-US" dirty="0"/>
              <a:t> layer is 2k. </a:t>
            </a:r>
          </a:p>
          <a:p>
            <a:r>
              <a:rPr lang="en-US" dirty="0"/>
              <a:t>By analogy, if there are n numbers, the merge log(n) layer will end.</a:t>
            </a:r>
            <a:endParaRPr lang="zh-TW" altLang="en-US" dirty="0"/>
          </a:p>
        </p:txBody>
      </p:sp>
    </p:spTree>
    <p:extLst>
      <p:ext uri="{BB962C8B-B14F-4D97-AF65-F5344CB8AC3E}">
        <p14:creationId xmlns:p14="http://schemas.microsoft.com/office/powerpoint/2010/main" val="2305522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61DDB9-CD35-4D76-ADF0-EABC8488A14E}" type="slidenum">
              <a:rPr lang="en-US" altLang="zh-TW"/>
              <a:pPr/>
              <a:t>10</a:t>
            </a:fld>
            <a:endParaRPr lang="en-US" altLang="zh-TW"/>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dirty="0"/>
              <a:t>Chapter 3 will teach you the definition of </a:t>
            </a:r>
            <a:r>
              <a:rPr lang="el-GR" altLang="zh-TW" dirty="0">
                <a:cs typeface="Times New Roman" pitchFamily="18" charset="0"/>
              </a:rPr>
              <a:t>Θ</a:t>
            </a:r>
            <a:r>
              <a:rPr lang="en-US" dirty="0"/>
              <a:t> and other symbols, </a:t>
            </a:r>
          </a:p>
          <a:p>
            <a:r>
              <a:rPr lang="en-US" dirty="0"/>
              <a:t>In Chapter 4, I will teach how to analyze recurrence to get T(n)= </a:t>
            </a:r>
            <a:r>
              <a:rPr lang="el-GR" altLang="zh-TW" dirty="0">
                <a:cs typeface="Times New Roman" pitchFamily="18" charset="0"/>
              </a:rPr>
              <a:t>Θ </a:t>
            </a:r>
            <a:r>
              <a:rPr lang="en-US" dirty="0"/>
              <a:t>(</a:t>
            </a:r>
            <a:r>
              <a:rPr lang="en-US" dirty="0" err="1"/>
              <a:t>nlog</a:t>
            </a:r>
            <a:r>
              <a:rPr lang="en-US" dirty="0"/>
              <a:t> n)</a:t>
            </a:r>
            <a:endParaRPr lang="zh-TW" altLang="en-US" dirty="0"/>
          </a:p>
        </p:txBody>
      </p:sp>
    </p:spTree>
    <p:extLst>
      <p:ext uri="{BB962C8B-B14F-4D97-AF65-F5344CB8AC3E}">
        <p14:creationId xmlns:p14="http://schemas.microsoft.com/office/powerpoint/2010/main" val="2197481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E5088-B9F6-4E5B-96D2-F80A45207CDD}" type="slidenum">
              <a:rPr lang="en-US" altLang="zh-TW"/>
              <a:pPr/>
              <a:t>11</a:t>
            </a:fld>
            <a:endParaRPr lang="en-US" altLang="zh-TW"/>
          </a:p>
        </p:txBody>
      </p:sp>
      <p:sp>
        <p:nvSpPr>
          <p:cNvPr id="880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TW" altLang="zh-TW"/>
          </a:p>
        </p:txBody>
      </p:sp>
    </p:spTree>
    <p:extLst>
      <p:ext uri="{BB962C8B-B14F-4D97-AF65-F5344CB8AC3E}">
        <p14:creationId xmlns:p14="http://schemas.microsoft.com/office/powerpoint/2010/main" val="140765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Getting Started</a:t>
            </a:r>
          </a:p>
        </p:txBody>
      </p:sp>
      <p:sp>
        <p:nvSpPr>
          <p:cNvPr id="6" name="投影片編號版面配置區 5"/>
          <p:cNvSpPr>
            <a:spLocks noGrp="1"/>
          </p:cNvSpPr>
          <p:nvPr>
            <p:ph type="sldNum" sz="quarter" idx="12"/>
          </p:nvPr>
        </p:nvSpPr>
        <p:spPr/>
        <p:txBody>
          <a:bodyPr/>
          <a:lstStyle>
            <a:lvl1pPr>
              <a:defRPr/>
            </a:lvl1pPr>
          </a:lstStyle>
          <a:p>
            <a:fld id="{BDD82DFB-19E1-46BC-90D7-7F8989E724F5}" type="slidenum">
              <a:rPr lang="en-US" altLang="zh-TW"/>
              <a:pPr/>
              <a:t>‹#›</a:t>
            </a:fld>
            <a:endParaRPr lang="en-US" altLang="zh-TW"/>
          </a:p>
        </p:txBody>
      </p:sp>
    </p:spTree>
    <p:extLst>
      <p:ext uri="{BB962C8B-B14F-4D97-AF65-F5344CB8AC3E}">
        <p14:creationId xmlns:p14="http://schemas.microsoft.com/office/powerpoint/2010/main" val="116728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Getting Started</a:t>
            </a:r>
          </a:p>
        </p:txBody>
      </p:sp>
      <p:sp>
        <p:nvSpPr>
          <p:cNvPr id="6" name="投影片編號版面配置區 5"/>
          <p:cNvSpPr>
            <a:spLocks noGrp="1"/>
          </p:cNvSpPr>
          <p:nvPr>
            <p:ph type="sldNum" sz="quarter" idx="12"/>
          </p:nvPr>
        </p:nvSpPr>
        <p:spPr/>
        <p:txBody>
          <a:bodyPr/>
          <a:lstStyle>
            <a:lvl1pPr>
              <a:defRPr/>
            </a:lvl1pPr>
          </a:lstStyle>
          <a:p>
            <a:fld id="{4830A5A5-DF63-4A90-AE30-760E7E0A8BB2}" type="slidenum">
              <a:rPr lang="en-US" altLang="zh-TW"/>
              <a:pPr/>
              <a:t>‹#›</a:t>
            </a:fld>
            <a:endParaRPr lang="en-US" altLang="zh-TW"/>
          </a:p>
        </p:txBody>
      </p:sp>
    </p:spTree>
    <p:extLst>
      <p:ext uri="{BB962C8B-B14F-4D97-AF65-F5344CB8AC3E}">
        <p14:creationId xmlns:p14="http://schemas.microsoft.com/office/powerpoint/2010/main" val="425696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Getting Started</a:t>
            </a:r>
          </a:p>
        </p:txBody>
      </p:sp>
      <p:sp>
        <p:nvSpPr>
          <p:cNvPr id="6" name="投影片編號版面配置區 5"/>
          <p:cNvSpPr>
            <a:spLocks noGrp="1"/>
          </p:cNvSpPr>
          <p:nvPr>
            <p:ph type="sldNum" sz="quarter" idx="12"/>
          </p:nvPr>
        </p:nvSpPr>
        <p:spPr/>
        <p:txBody>
          <a:bodyPr/>
          <a:lstStyle>
            <a:lvl1pPr>
              <a:defRPr/>
            </a:lvl1pPr>
          </a:lstStyle>
          <a:p>
            <a:fld id="{1121D4CD-6726-405F-83B6-F72C931DBFFE}" type="slidenum">
              <a:rPr lang="en-US" altLang="zh-TW"/>
              <a:pPr/>
              <a:t>‹#›</a:t>
            </a:fld>
            <a:endParaRPr lang="en-US" altLang="zh-TW"/>
          </a:p>
        </p:txBody>
      </p:sp>
    </p:spTree>
    <p:extLst>
      <p:ext uri="{BB962C8B-B14F-4D97-AF65-F5344CB8AC3E}">
        <p14:creationId xmlns:p14="http://schemas.microsoft.com/office/powerpoint/2010/main" val="300003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600200"/>
            <a:ext cx="4038600" cy="21859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3938588"/>
            <a:ext cx="4038600" cy="21875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5"/>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7" name="頁尾版面配置區 6"/>
          <p:cNvSpPr>
            <a:spLocks noGrp="1"/>
          </p:cNvSpPr>
          <p:nvPr>
            <p:ph type="ftr" sz="quarter" idx="11"/>
          </p:nvPr>
        </p:nvSpPr>
        <p:spPr>
          <a:xfrm>
            <a:off x="3124200" y="6245225"/>
            <a:ext cx="2895600" cy="476250"/>
          </a:xfrm>
        </p:spPr>
        <p:txBody>
          <a:bodyPr/>
          <a:lstStyle>
            <a:lvl1pPr>
              <a:defRPr/>
            </a:lvl1pPr>
          </a:lstStyle>
          <a:p>
            <a:r>
              <a:rPr lang="en-US" altLang="zh-TW"/>
              <a:t>Getting Started</a:t>
            </a:r>
          </a:p>
        </p:txBody>
      </p:sp>
      <p:sp>
        <p:nvSpPr>
          <p:cNvPr id="8" name="投影片編號版面配置區 7"/>
          <p:cNvSpPr>
            <a:spLocks noGrp="1"/>
          </p:cNvSpPr>
          <p:nvPr>
            <p:ph type="sldNum" sz="quarter" idx="12"/>
          </p:nvPr>
        </p:nvSpPr>
        <p:spPr>
          <a:xfrm>
            <a:off x="6553200" y="6245225"/>
            <a:ext cx="2133600" cy="476250"/>
          </a:xfrm>
        </p:spPr>
        <p:txBody>
          <a:bodyPr/>
          <a:lstStyle>
            <a:lvl1pPr>
              <a:defRPr/>
            </a:lvl1pPr>
          </a:lstStyle>
          <a:p>
            <a:fld id="{99D337DF-2EE8-416F-8DB9-4C254E77C276}" type="slidenum">
              <a:rPr lang="en-US" altLang="zh-TW"/>
              <a:pPr/>
              <a:t>‹#›</a:t>
            </a:fld>
            <a:endParaRPr lang="en-US" altLang="zh-TW"/>
          </a:p>
        </p:txBody>
      </p:sp>
    </p:spTree>
    <p:extLst>
      <p:ext uri="{BB962C8B-B14F-4D97-AF65-F5344CB8AC3E}">
        <p14:creationId xmlns:p14="http://schemas.microsoft.com/office/powerpoint/2010/main" val="289495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Getting Started</a:t>
            </a:r>
          </a:p>
        </p:txBody>
      </p:sp>
      <p:sp>
        <p:nvSpPr>
          <p:cNvPr id="6" name="投影片編號版面配置區 5"/>
          <p:cNvSpPr>
            <a:spLocks noGrp="1"/>
          </p:cNvSpPr>
          <p:nvPr>
            <p:ph type="sldNum" sz="quarter" idx="12"/>
          </p:nvPr>
        </p:nvSpPr>
        <p:spPr/>
        <p:txBody>
          <a:bodyPr/>
          <a:lstStyle>
            <a:lvl1pPr>
              <a:defRPr/>
            </a:lvl1pPr>
          </a:lstStyle>
          <a:p>
            <a:fld id="{AA50F8F7-4C06-4B5A-A711-51DD125CBB26}" type="slidenum">
              <a:rPr lang="en-US" altLang="zh-TW"/>
              <a:pPr/>
              <a:t>‹#›</a:t>
            </a:fld>
            <a:endParaRPr lang="en-US" altLang="zh-TW"/>
          </a:p>
        </p:txBody>
      </p:sp>
    </p:spTree>
    <p:extLst>
      <p:ext uri="{BB962C8B-B14F-4D97-AF65-F5344CB8AC3E}">
        <p14:creationId xmlns:p14="http://schemas.microsoft.com/office/powerpoint/2010/main" val="54766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Getting Started</a:t>
            </a:r>
          </a:p>
        </p:txBody>
      </p:sp>
      <p:sp>
        <p:nvSpPr>
          <p:cNvPr id="6" name="投影片編號版面配置區 5"/>
          <p:cNvSpPr>
            <a:spLocks noGrp="1"/>
          </p:cNvSpPr>
          <p:nvPr>
            <p:ph type="sldNum" sz="quarter" idx="12"/>
          </p:nvPr>
        </p:nvSpPr>
        <p:spPr/>
        <p:txBody>
          <a:bodyPr/>
          <a:lstStyle>
            <a:lvl1pPr>
              <a:defRPr/>
            </a:lvl1pPr>
          </a:lstStyle>
          <a:p>
            <a:fld id="{E8177CF1-B1A7-4ED5-A5E8-BF4B3BB95603}" type="slidenum">
              <a:rPr lang="en-US" altLang="zh-TW"/>
              <a:pPr/>
              <a:t>‹#›</a:t>
            </a:fld>
            <a:endParaRPr lang="en-US" altLang="zh-TW"/>
          </a:p>
        </p:txBody>
      </p:sp>
    </p:spTree>
    <p:extLst>
      <p:ext uri="{BB962C8B-B14F-4D97-AF65-F5344CB8AC3E}">
        <p14:creationId xmlns:p14="http://schemas.microsoft.com/office/powerpoint/2010/main" val="274927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Getting Started</a:t>
            </a:r>
          </a:p>
        </p:txBody>
      </p:sp>
      <p:sp>
        <p:nvSpPr>
          <p:cNvPr id="7" name="投影片編號版面配置區 6"/>
          <p:cNvSpPr>
            <a:spLocks noGrp="1"/>
          </p:cNvSpPr>
          <p:nvPr>
            <p:ph type="sldNum" sz="quarter" idx="12"/>
          </p:nvPr>
        </p:nvSpPr>
        <p:spPr/>
        <p:txBody>
          <a:bodyPr/>
          <a:lstStyle>
            <a:lvl1pPr>
              <a:defRPr/>
            </a:lvl1pPr>
          </a:lstStyle>
          <a:p>
            <a:fld id="{F4AD79B2-1914-4E27-B67D-80895D1F5543}" type="slidenum">
              <a:rPr lang="en-US" altLang="zh-TW"/>
              <a:pPr/>
              <a:t>‹#›</a:t>
            </a:fld>
            <a:endParaRPr lang="en-US" altLang="zh-TW"/>
          </a:p>
        </p:txBody>
      </p:sp>
    </p:spTree>
    <p:extLst>
      <p:ext uri="{BB962C8B-B14F-4D97-AF65-F5344CB8AC3E}">
        <p14:creationId xmlns:p14="http://schemas.microsoft.com/office/powerpoint/2010/main" val="425252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r>
              <a:rPr lang="en-US" altLang="zh-TW"/>
              <a:t>Getting Started</a:t>
            </a:r>
          </a:p>
        </p:txBody>
      </p:sp>
      <p:sp>
        <p:nvSpPr>
          <p:cNvPr id="9" name="投影片編號版面配置區 8"/>
          <p:cNvSpPr>
            <a:spLocks noGrp="1"/>
          </p:cNvSpPr>
          <p:nvPr>
            <p:ph type="sldNum" sz="quarter" idx="12"/>
          </p:nvPr>
        </p:nvSpPr>
        <p:spPr/>
        <p:txBody>
          <a:bodyPr/>
          <a:lstStyle>
            <a:lvl1pPr>
              <a:defRPr/>
            </a:lvl1pPr>
          </a:lstStyle>
          <a:p>
            <a:fld id="{C190C091-F29A-43CC-9819-B2536A28C1E2}" type="slidenum">
              <a:rPr lang="en-US" altLang="zh-TW"/>
              <a:pPr/>
              <a:t>‹#›</a:t>
            </a:fld>
            <a:endParaRPr lang="en-US" altLang="zh-TW"/>
          </a:p>
        </p:txBody>
      </p:sp>
    </p:spTree>
    <p:extLst>
      <p:ext uri="{BB962C8B-B14F-4D97-AF65-F5344CB8AC3E}">
        <p14:creationId xmlns:p14="http://schemas.microsoft.com/office/powerpoint/2010/main" val="112798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r>
              <a:rPr lang="en-US" altLang="zh-TW"/>
              <a:t>Getting Started</a:t>
            </a:r>
          </a:p>
        </p:txBody>
      </p:sp>
      <p:sp>
        <p:nvSpPr>
          <p:cNvPr id="5" name="投影片編號版面配置區 4"/>
          <p:cNvSpPr>
            <a:spLocks noGrp="1"/>
          </p:cNvSpPr>
          <p:nvPr>
            <p:ph type="sldNum" sz="quarter" idx="12"/>
          </p:nvPr>
        </p:nvSpPr>
        <p:spPr/>
        <p:txBody>
          <a:bodyPr/>
          <a:lstStyle>
            <a:lvl1pPr>
              <a:defRPr/>
            </a:lvl1pPr>
          </a:lstStyle>
          <a:p>
            <a:fld id="{F14B9DA1-2559-4F67-974A-7CDDA5090671}" type="slidenum">
              <a:rPr lang="en-US" altLang="zh-TW"/>
              <a:pPr/>
              <a:t>‹#›</a:t>
            </a:fld>
            <a:endParaRPr lang="en-US" altLang="zh-TW"/>
          </a:p>
        </p:txBody>
      </p:sp>
    </p:spTree>
    <p:extLst>
      <p:ext uri="{BB962C8B-B14F-4D97-AF65-F5344CB8AC3E}">
        <p14:creationId xmlns:p14="http://schemas.microsoft.com/office/powerpoint/2010/main" val="82440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r>
              <a:rPr lang="en-US" altLang="zh-TW"/>
              <a:t>Getting Started</a:t>
            </a:r>
          </a:p>
        </p:txBody>
      </p:sp>
      <p:sp>
        <p:nvSpPr>
          <p:cNvPr id="4" name="投影片編號版面配置區 3"/>
          <p:cNvSpPr>
            <a:spLocks noGrp="1"/>
          </p:cNvSpPr>
          <p:nvPr>
            <p:ph type="sldNum" sz="quarter" idx="12"/>
          </p:nvPr>
        </p:nvSpPr>
        <p:spPr/>
        <p:txBody>
          <a:bodyPr/>
          <a:lstStyle>
            <a:lvl1pPr>
              <a:defRPr/>
            </a:lvl1pPr>
          </a:lstStyle>
          <a:p>
            <a:fld id="{B23CEFB9-190F-42ED-9C74-AC621A9583A1}" type="slidenum">
              <a:rPr lang="en-US" altLang="zh-TW"/>
              <a:pPr/>
              <a:t>‹#›</a:t>
            </a:fld>
            <a:endParaRPr lang="en-US" altLang="zh-TW"/>
          </a:p>
        </p:txBody>
      </p:sp>
    </p:spTree>
    <p:extLst>
      <p:ext uri="{BB962C8B-B14F-4D97-AF65-F5344CB8AC3E}">
        <p14:creationId xmlns:p14="http://schemas.microsoft.com/office/powerpoint/2010/main" val="414251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Getting Started</a:t>
            </a:r>
          </a:p>
        </p:txBody>
      </p:sp>
      <p:sp>
        <p:nvSpPr>
          <p:cNvPr id="7" name="投影片編號版面配置區 6"/>
          <p:cNvSpPr>
            <a:spLocks noGrp="1"/>
          </p:cNvSpPr>
          <p:nvPr>
            <p:ph type="sldNum" sz="quarter" idx="12"/>
          </p:nvPr>
        </p:nvSpPr>
        <p:spPr/>
        <p:txBody>
          <a:bodyPr/>
          <a:lstStyle>
            <a:lvl1pPr>
              <a:defRPr/>
            </a:lvl1pPr>
          </a:lstStyle>
          <a:p>
            <a:fld id="{5855EA45-C0AD-4940-9A2D-419686FF2536}" type="slidenum">
              <a:rPr lang="en-US" altLang="zh-TW"/>
              <a:pPr/>
              <a:t>‹#›</a:t>
            </a:fld>
            <a:endParaRPr lang="en-US" altLang="zh-TW"/>
          </a:p>
        </p:txBody>
      </p:sp>
    </p:spTree>
    <p:extLst>
      <p:ext uri="{BB962C8B-B14F-4D97-AF65-F5344CB8AC3E}">
        <p14:creationId xmlns:p14="http://schemas.microsoft.com/office/powerpoint/2010/main" val="51053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Getting Started</a:t>
            </a:r>
          </a:p>
        </p:txBody>
      </p:sp>
      <p:sp>
        <p:nvSpPr>
          <p:cNvPr id="7" name="投影片編號版面配置區 6"/>
          <p:cNvSpPr>
            <a:spLocks noGrp="1"/>
          </p:cNvSpPr>
          <p:nvPr>
            <p:ph type="sldNum" sz="quarter" idx="12"/>
          </p:nvPr>
        </p:nvSpPr>
        <p:spPr/>
        <p:txBody>
          <a:bodyPr/>
          <a:lstStyle>
            <a:lvl1pPr>
              <a:defRPr/>
            </a:lvl1pPr>
          </a:lstStyle>
          <a:p>
            <a:fld id="{5FE0DF58-4721-4EF9-81F1-01EB075B4129}" type="slidenum">
              <a:rPr lang="en-US" altLang="zh-TW"/>
              <a:pPr/>
              <a:t>‹#›</a:t>
            </a:fld>
            <a:endParaRPr lang="en-US" altLang="zh-TW"/>
          </a:p>
        </p:txBody>
      </p:sp>
    </p:spTree>
    <p:extLst>
      <p:ext uri="{BB962C8B-B14F-4D97-AF65-F5344CB8AC3E}">
        <p14:creationId xmlns:p14="http://schemas.microsoft.com/office/powerpoint/2010/main" val="339394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zh-TW"/>
              <a:t>Getting Started</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AA4AC7A-A779-479C-875D-A820C98C2123}"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標楷體" pitchFamily="65" charset="-120"/>
        </a:defRPr>
      </a:lvl2pPr>
      <a:lvl3pPr algn="ctr" rtl="0" fontAlgn="base">
        <a:spcBef>
          <a:spcPct val="0"/>
        </a:spcBef>
        <a:spcAft>
          <a:spcPct val="0"/>
        </a:spcAft>
        <a:defRPr kumimoji="1" sz="4400">
          <a:solidFill>
            <a:schemeClr val="tx2"/>
          </a:solidFill>
          <a:latin typeface="Times New Roman" pitchFamily="18" charset="0"/>
          <a:ea typeface="標楷體" pitchFamily="65" charset="-120"/>
        </a:defRPr>
      </a:lvl3pPr>
      <a:lvl4pPr algn="ctr" rtl="0" fontAlgn="base">
        <a:spcBef>
          <a:spcPct val="0"/>
        </a:spcBef>
        <a:spcAft>
          <a:spcPct val="0"/>
        </a:spcAft>
        <a:defRPr kumimoji="1" sz="4400">
          <a:solidFill>
            <a:schemeClr val="tx2"/>
          </a:solidFill>
          <a:latin typeface="Times New Roman" pitchFamily="18" charset="0"/>
          <a:ea typeface="標楷體" pitchFamily="65" charset="-120"/>
        </a:defRPr>
      </a:lvl4pPr>
      <a:lvl5pPr algn="ctr" rtl="0" fontAlgn="base">
        <a:spcBef>
          <a:spcPct val="0"/>
        </a:spcBef>
        <a:spcAft>
          <a:spcPct val="0"/>
        </a:spcAft>
        <a:defRPr kumimoji="1" sz="4400">
          <a:solidFill>
            <a:schemeClr val="tx2"/>
          </a:solidFill>
          <a:latin typeface="Times New Roman" pitchFamily="18" charset="0"/>
          <a:ea typeface="標楷體" pitchFamily="65" charset="-120"/>
        </a:defRPr>
      </a:lvl5pPr>
      <a:lvl6pPr marL="457200" algn="ctr" rtl="0" fontAlgn="base">
        <a:spcBef>
          <a:spcPct val="0"/>
        </a:spcBef>
        <a:spcAft>
          <a:spcPct val="0"/>
        </a:spcAft>
        <a:defRPr kumimoji="1" sz="4400">
          <a:solidFill>
            <a:schemeClr val="tx2"/>
          </a:solidFill>
          <a:latin typeface="Times New Roman" pitchFamily="18" charset="0"/>
          <a:ea typeface="標楷體" pitchFamily="65" charset="-120"/>
        </a:defRPr>
      </a:lvl6pPr>
      <a:lvl7pPr marL="914400" algn="ctr" rtl="0" fontAlgn="base">
        <a:spcBef>
          <a:spcPct val="0"/>
        </a:spcBef>
        <a:spcAft>
          <a:spcPct val="0"/>
        </a:spcAft>
        <a:defRPr kumimoji="1" sz="4400">
          <a:solidFill>
            <a:schemeClr val="tx2"/>
          </a:solidFill>
          <a:latin typeface="Times New Roman" pitchFamily="18" charset="0"/>
          <a:ea typeface="標楷體" pitchFamily="65" charset="-120"/>
        </a:defRPr>
      </a:lvl7pPr>
      <a:lvl8pPr marL="1371600" algn="ctr" rtl="0" fontAlgn="base">
        <a:spcBef>
          <a:spcPct val="0"/>
        </a:spcBef>
        <a:spcAft>
          <a:spcPct val="0"/>
        </a:spcAft>
        <a:defRPr kumimoji="1" sz="4400">
          <a:solidFill>
            <a:schemeClr val="tx2"/>
          </a:solidFill>
          <a:latin typeface="Times New Roman" pitchFamily="18" charset="0"/>
          <a:ea typeface="標楷體" pitchFamily="65" charset="-120"/>
        </a:defRPr>
      </a:lvl8pPr>
      <a:lvl9pPr marL="1828800" algn="ctr" rtl="0" fontAlgn="base">
        <a:spcBef>
          <a:spcPct val="0"/>
        </a:spcBef>
        <a:spcAft>
          <a:spcPct val="0"/>
        </a:spcAft>
        <a:defRPr kumimoji="1" sz="4400">
          <a:solidFill>
            <a:schemeClr val="tx2"/>
          </a:solidFill>
          <a:latin typeface="Times New Roman" pitchFamily="18" charset="0"/>
          <a:ea typeface="標楷體" pitchFamily="65"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44675"/>
            <a:ext cx="7772400" cy="2232397"/>
          </a:xfrm>
        </p:spPr>
        <p:txBody>
          <a:bodyPr/>
          <a:lstStyle/>
          <a:p>
            <a:r>
              <a:rPr lang="en-US" altLang="zh-TW" b="1" dirty="0"/>
              <a:t>Getting Started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Getting Started</a:t>
            </a:r>
          </a:p>
        </p:txBody>
      </p:sp>
      <p:sp>
        <p:nvSpPr>
          <p:cNvPr id="5" name="投影片編號版面配置區 5"/>
          <p:cNvSpPr>
            <a:spLocks noGrp="1"/>
          </p:cNvSpPr>
          <p:nvPr>
            <p:ph type="sldNum" sz="quarter" idx="12"/>
          </p:nvPr>
        </p:nvSpPr>
        <p:spPr/>
        <p:txBody>
          <a:bodyPr/>
          <a:lstStyle/>
          <a:p>
            <a:fld id="{5DC07ED2-E984-46FC-9EF9-3AB45A0F5EE2}" type="slidenum">
              <a:rPr lang="en-US" altLang="zh-TW"/>
              <a:pPr/>
              <a:t>10</a:t>
            </a:fld>
            <a:endParaRPr lang="en-US" altLang="zh-TW"/>
          </a:p>
        </p:txBody>
      </p:sp>
      <p:sp>
        <p:nvSpPr>
          <p:cNvPr id="30723" name="Rectangle 3"/>
          <p:cNvSpPr>
            <a:spLocks noGrp="1" noChangeArrowheads="1"/>
          </p:cNvSpPr>
          <p:nvPr>
            <p:ph type="body" idx="1"/>
          </p:nvPr>
        </p:nvSpPr>
        <p:spPr>
          <a:xfrm>
            <a:off x="395288" y="765175"/>
            <a:ext cx="8353425" cy="5327650"/>
          </a:xfrm>
        </p:spPr>
        <p:txBody>
          <a:bodyPr/>
          <a:lstStyle/>
          <a:p>
            <a:pPr marL="609600" indent="-609600">
              <a:buFontTx/>
              <a:buNone/>
            </a:pPr>
            <a:r>
              <a:rPr lang="en-US" altLang="zh-TW" sz="2800" b="1"/>
              <a:t>Analysis: (</a:t>
            </a:r>
            <a:r>
              <a:rPr lang="en-US" altLang="zh-TW" sz="2800" b="1" i="1"/>
              <a:t>recurrence</a:t>
            </a:r>
            <a:r>
              <a:rPr lang="en-US" altLang="zh-TW" sz="2800" b="1"/>
              <a:t>)</a:t>
            </a:r>
            <a:endParaRPr lang="en-US" altLang="zh-TW" sz="2800" i="1"/>
          </a:p>
          <a:p>
            <a:pPr marL="609600" indent="-609600">
              <a:buFontTx/>
              <a:buNone/>
            </a:pPr>
            <a:endParaRPr lang="en-US" altLang="zh-TW" sz="2800" i="1"/>
          </a:p>
          <a:p>
            <a:pPr marL="609600" indent="-609600">
              <a:buFontTx/>
              <a:buNone/>
            </a:pPr>
            <a:r>
              <a:rPr lang="en-US" altLang="zh-TW" sz="2800" i="1"/>
              <a:t>T</a:t>
            </a:r>
            <a:r>
              <a:rPr lang="en-US" altLang="zh-TW" sz="2800"/>
              <a:t>(</a:t>
            </a:r>
            <a:r>
              <a:rPr lang="en-US" altLang="zh-TW" sz="2800" i="1"/>
              <a:t>n</a:t>
            </a:r>
            <a:r>
              <a:rPr lang="en-US" altLang="zh-TW" sz="2800"/>
              <a:t>)		=		</a:t>
            </a:r>
          </a:p>
          <a:p>
            <a:pPr marL="609600" indent="-609600">
              <a:buFontTx/>
              <a:buNone/>
            </a:pPr>
            <a:endParaRPr lang="en-US" altLang="zh-TW" sz="2800"/>
          </a:p>
          <a:p>
            <a:pPr marL="609600" indent="-609600">
              <a:buFontTx/>
              <a:buNone/>
            </a:pPr>
            <a:r>
              <a:rPr lang="en-US" altLang="zh-TW" sz="2800"/>
              <a:t>			=   </a:t>
            </a:r>
            <a:r>
              <a:rPr lang="en-US" altLang="zh-TW" sz="2800">
                <a:sym typeface="Symbol" pitchFamily="18" charset="2"/>
              </a:rPr>
              <a:t></a:t>
            </a:r>
            <a:r>
              <a:rPr lang="en-US" altLang="zh-TW" sz="2800"/>
              <a:t>(</a:t>
            </a:r>
            <a:r>
              <a:rPr lang="en-US" altLang="zh-TW" sz="2800" i="1"/>
              <a:t>n</a:t>
            </a:r>
            <a:r>
              <a:rPr lang="en-US" altLang="zh-TW" sz="2800"/>
              <a:t>log </a:t>
            </a:r>
            <a:r>
              <a:rPr lang="en-US" altLang="zh-TW" sz="2800" i="1"/>
              <a:t>n</a:t>
            </a:r>
            <a:r>
              <a:rPr lang="en-US" altLang="zh-TW" sz="2800"/>
              <a:t>)</a:t>
            </a:r>
            <a:endParaRPr lang="el-GR" altLang="zh-TW" sz="2800"/>
          </a:p>
        </p:txBody>
      </p:sp>
      <p:graphicFrame>
        <p:nvGraphicFramePr>
          <p:cNvPr id="39945" name="Object 9"/>
          <p:cNvGraphicFramePr>
            <a:graphicFrameLocks noChangeAspect="1"/>
          </p:cNvGraphicFramePr>
          <p:nvPr>
            <p:extLst>
              <p:ext uri="{D42A27DB-BD31-4B8C-83A1-F6EECF244321}">
                <p14:modId xmlns:p14="http://schemas.microsoft.com/office/powerpoint/2010/main" val="566000716"/>
              </p:ext>
            </p:extLst>
          </p:nvPr>
        </p:nvGraphicFramePr>
        <p:xfrm>
          <a:off x="2771775" y="1628775"/>
          <a:ext cx="4319588" cy="879475"/>
        </p:xfrm>
        <a:graphic>
          <a:graphicData uri="http://schemas.openxmlformats.org/presentationml/2006/ole">
            <mc:AlternateContent xmlns:mc="http://schemas.openxmlformats.org/markup-compatibility/2006">
              <mc:Choice xmlns:v="urn:schemas-microsoft-com:vml" Requires="v">
                <p:oleObj spid="_x0000_s39961" name="方程式" r:id="rId4" imgW="2019240" imgH="457200" progId="Equation.3">
                  <p:embed/>
                </p:oleObj>
              </mc:Choice>
              <mc:Fallback>
                <p:oleObj name="方程式" r:id="rId4" imgW="2019240" imgH="457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1628775"/>
                        <a:ext cx="431958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Getting Started</a:t>
            </a:r>
          </a:p>
        </p:txBody>
      </p:sp>
      <p:sp>
        <p:nvSpPr>
          <p:cNvPr id="5" name="投影片編號版面配置區 5"/>
          <p:cNvSpPr>
            <a:spLocks noGrp="1"/>
          </p:cNvSpPr>
          <p:nvPr>
            <p:ph type="sldNum" sz="quarter" idx="12"/>
          </p:nvPr>
        </p:nvSpPr>
        <p:spPr/>
        <p:txBody>
          <a:bodyPr/>
          <a:lstStyle/>
          <a:p>
            <a:fld id="{CBB5CD31-80D9-4285-9812-E5779304529C}" type="slidenum">
              <a:rPr lang="en-US" altLang="zh-TW"/>
              <a:pPr/>
              <a:t>11</a:t>
            </a:fld>
            <a:endParaRPr lang="en-US" altLang="zh-TW"/>
          </a:p>
        </p:txBody>
      </p:sp>
      <p:sp>
        <p:nvSpPr>
          <p:cNvPr id="87042" name="Rectangle 2"/>
          <p:cNvSpPr>
            <a:spLocks noGrp="1" noChangeArrowheads="1"/>
          </p:cNvSpPr>
          <p:nvPr>
            <p:ph type="title"/>
          </p:nvPr>
        </p:nvSpPr>
        <p:spPr/>
        <p:txBody>
          <a:bodyPr/>
          <a:lstStyle/>
          <a:p>
            <a:r>
              <a:rPr lang="en-US" altLang="zh-TW"/>
              <a:t>Exercises</a:t>
            </a:r>
          </a:p>
        </p:txBody>
      </p:sp>
      <p:sp>
        <p:nvSpPr>
          <p:cNvPr id="87043" name="Rectangle 3"/>
          <p:cNvSpPr>
            <a:spLocks noGrp="1" noChangeArrowheads="1"/>
          </p:cNvSpPr>
          <p:nvPr>
            <p:ph type="body" idx="1"/>
          </p:nvPr>
        </p:nvSpPr>
        <p:spPr>
          <a:xfrm>
            <a:off x="217488" y="1341438"/>
            <a:ext cx="8675687" cy="5183187"/>
          </a:xfrm>
        </p:spPr>
        <p:txBody>
          <a:bodyPr/>
          <a:lstStyle/>
          <a:p>
            <a:pPr>
              <a:buFontTx/>
              <a:buNone/>
            </a:pPr>
            <a:r>
              <a:rPr lang="en-US" altLang="zh-TW" sz="2800" b="1" dirty="0"/>
              <a:t>Problem 1:</a:t>
            </a:r>
          </a:p>
          <a:p>
            <a:pPr>
              <a:buFontTx/>
              <a:buNone/>
            </a:pPr>
            <a:r>
              <a:rPr lang="en-US" altLang="zh-TW" sz="2400" dirty="0">
                <a:latin typeface="標楷體" pitchFamily="65" charset="-120"/>
              </a:rPr>
              <a:t>	</a:t>
            </a:r>
            <a:r>
              <a:rPr lang="en-US" altLang="zh-TW" sz="2000" dirty="0">
                <a:latin typeface="標楷體" pitchFamily="65" charset="-120"/>
              </a:rPr>
              <a:t>Given a line of text, please help list the frequency of occurrence of ASCII characters. You can assume that the first 32 characters of ASCII and the last 128 characters will not appear. Each line of text may end with ‘\n’ and '\r’, but you don’t have to take those characters into account.</a:t>
            </a:r>
            <a:endParaRPr lang="zh-TW" altLang="en-US" sz="2400" dirty="0">
              <a:latin typeface="標楷體" pitchFamily="65" charset="-120"/>
            </a:endParaRPr>
          </a:p>
          <a:p>
            <a:pPr>
              <a:buFontTx/>
              <a:buNone/>
            </a:pPr>
            <a:r>
              <a:rPr lang="zh-TW" altLang="en-US" sz="2400" dirty="0">
                <a:latin typeface="標楷體" pitchFamily="65" charset="-120"/>
              </a:rPr>
              <a:t>	</a:t>
            </a:r>
            <a:r>
              <a:rPr lang="en-US" altLang="zh-TW" sz="2400" b="1" dirty="0">
                <a:latin typeface="標楷體" pitchFamily="65" charset="-120"/>
              </a:rPr>
              <a:t>Input: </a:t>
            </a:r>
            <a:r>
              <a:rPr lang="en-US" altLang="zh-TW" sz="2000" dirty="0">
                <a:latin typeface="標楷體" pitchFamily="65" charset="-120"/>
              </a:rPr>
              <a:t>A few lines of text will be given. Each line can be up to 1000 in length. The input ends with the end of the file.</a:t>
            </a:r>
            <a:endParaRPr lang="zh-TW" altLang="en-US" sz="2000" dirty="0">
              <a:latin typeface="標楷體" pitchFamily="65" charset="-120"/>
            </a:endParaRPr>
          </a:p>
          <a:p>
            <a:pPr>
              <a:buFontTx/>
              <a:buNone/>
            </a:pPr>
            <a:r>
              <a:rPr lang="zh-TW" altLang="en-US" sz="2400" dirty="0">
                <a:latin typeface="標楷體" pitchFamily="65" charset="-120"/>
              </a:rPr>
              <a:t>	</a:t>
            </a:r>
            <a:r>
              <a:rPr lang="en-US" altLang="zh-TW" sz="2400" b="1" dirty="0">
                <a:latin typeface="標楷體" pitchFamily="65" charset="-120"/>
              </a:rPr>
              <a:t>Output: </a:t>
            </a:r>
            <a:r>
              <a:rPr lang="en-US" altLang="zh-TW" sz="2000" dirty="0">
                <a:latin typeface="標楷體" pitchFamily="65" charset="-120"/>
              </a:rPr>
              <a:t>For each line of input, the ASCII value of the ASCII character is printed according to the frequency of the occurrence and the frequency at which the character appears (high frequency preprint). A blank line is printed between each set of outputs. If two ASCII characters have the same frequency, the ASCII value is printed with a smaller priority.</a:t>
            </a:r>
            <a:endParaRPr lang="zh-TW" altLang="en-US" sz="2000" dirty="0">
              <a:latin typeface="標楷體" pitchFamily="65"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頁尾版面配置區 4"/>
          <p:cNvSpPr>
            <a:spLocks noGrp="1"/>
          </p:cNvSpPr>
          <p:nvPr>
            <p:ph type="ftr" sz="quarter" idx="11"/>
          </p:nvPr>
        </p:nvSpPr>
        <p:spPr/>
        <p:txBody>
          <a:bodyPr/>
          <a:lstStyle/>
          <a:p>
            <a:r>
              <a:rPr lang="en-US" altLang="zh-TW"/>
              <a:t>Getting Started</a:t>
            </a:r>
          </a:p>
        </p:txBody>
      </p:sp>
      <p:sp>
        <p:nvSpPr>
          <p:cNvPr id="15" name="投影片編號版面配置區 5"/>
          <p:cNvSpPr>
            <a:spLocks noGrp="1"/>
          </p:cNvSpPr>
          <p:nvPr>
            <p:ph type="sldNum" sz="quarter" idx="12"/>
          </p:nvPr>
        </p:nvSpPr>
        <p:spPr/>
        <p:txBody>
          <a:bodyPr/>
          <a:lstStyle/>
          <a:p>
            <a:fld id="{B85377DC-6820-4FA7-8467-25492F50663B}" type="slidenum">
              <a:rPr lang="en-US" altLang="zh-TW"/>
              <a:pPr/>
              <a:t>12</a:t>
            </a:fld>
            <a:endParaRPr lang="en-US" altLang="zh-TW"/>
          </a:p>
        </p:txBody>
      </p:sp>
      <p:sp>
        <p:nvSpPr>
          <p:cNvPr id="89090" name="Rectangle 2"/>
          <p:cNvSpPr>
            <a:spLocks noGrp="1" noChangeArrowheads="1"/>
          </p:cNvSpPr>
          <p:nvPr>
            <p:ph type="body" idx="1"/>
          </p:nvPr>
        </p:nvSpPr>
        <p:spPr>
          <a:xfrm>
            <a:off x="395288" y="404813"/>
            <a:ext cx="8229600" cy="4525962"/>
          </a:xfrm>
        </p:spPr>
        <p:txBody>
          <a:bodyPr/>
          <a:lstStyle/>
          <a:p>
            <a:pPr>
              <a:buFontTx/>
              <a:buNone/>
            </a:pPr>
            <a:r>
              <a:rPr lang="en-US" altLang="zh-TW" sz="2800" dirty="0"/>
              <a:t>The following is an example of an input:</a:t>
            </a:r>
          </a:p>
        </p:txBody>
      </p:sp>
      <p:graphicFrame>
        <p:nvGraphicFramePr>
          <p:cNvPr id="89091" name="Group 3"/>
          <p:cNvGraphicFramePr>
            <a:graphicFrameLocks noGrp="1"/>
          </p:cNvGraphicFramePr>
          <p:nvPr/>
        </p:nvGraphicFramePr>
        <p:xfrm>
          <a:off x="684213" y="1233488"/>
          <a:ext cx="7777162" cy="4500563"/>
        </p:xfrm>
        <a:graphic>
          <a:graphicData uri="http://schemas.openxmlformats.org/drawingml/2006/table">
            <a:tbl>
              <a:tblPr/>
              <a:tblGrid>
                <a:gridCol w="4043362">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15925">
                <a:tc>
                  <a:txBody>
                    <a:bodyPr/>
                    <a:lstStyle>
                      <a:lvl1pPr>
                        <a:spcBef>
                          <a:spcPct val="20000"/>
                        </a:spcBef>
                        <a:defRPr kumimoji="1" sz="2800">
                          <a:solidFill>
                            <a:schemeClr val="tx1"/>
                          </a:solidFill>
                          <a:latin typeface="Times New Roman" pitchFamily="18" charset="0"/>
                          <a:ea typeface="標楷體" pitchFamily="65" charset="-120"/>
                        </a:defRPr>
                      </a:lvl1pPr>
                      <a:lvl2pPr>
                        <a:spcBef>
                          <a:spcPct val="20000"/>
                        </a:spcBef>
                        <a:defRPr kumimoji="1" sz="2400">
                          <a:solidFill>
                            <a:schemeClr val="tx1"/>
                          </a:solidFill>
                          <a:latin typeface="Times New Roman" pitchFamily="18" charset="0"/>
                          <a:ea typeface="標楷體" pitchFamily="65" charset="-120"/>
                        </a:defRPr>
                      </a:lvl2pPr>
                      <a:lvl3pPr>
                        <a:spcBef>
                          <a:spcPct val="20000"/>
                        </a:spcBef>
                        <a:defRPr kumimoji="1" sz="2000">
                          <a:solidFill>
                            <a:schemeClr val="tx1"/>
                          </a:solidFill>
                          <a:latin typeface="Times New Roman" pitchFamily="18" charset="0"/>
                          <a:ea typeface="標楷體" pitchFamily="65" charset="-120"/>
                        </a:defRPr>
                      </a:lvl3pPr>
                      <a:lvl4pPr>
                        <a:spcBef>
                          <a:spcPct val="20000"/>
                        </a:spcBef>
                        <a:defRPr kumimoji="1">
                          <a:solidFill>
                            <a:schemeClr val="tx1"/>
                          </a:solidFill>
                          <a:latin typeface="Times New Roman" pitchFamily="18" charset="0"/>
                          <a:ea typeface="標楷體" pitchFamily="65" charset="-120"/>
                        </a:defRPr>
                      </a:lvl4pPr>
                      <a:lvl5pPr>
                        <a:spcBef>
                          <a:spcPct val="20000"/>
                        </a:spcBef>
                        <a:defRPr kumimoji="1">
                          <a:solidFill>
                            <a:schemeClr val="tx1"/>
                          </a:solidFill>
                          <a:latin typeface="Times New Roman" pitchFamily="18" charset="0"/>
                          <a:ea typeface="標楷體" pitchFamily="65" charset="-120"/>
                        </a:defRPr>
                      </a:lvl5pPr>
                      <a:lvl6pPr fontAlgn="base">
                        <a:spcBef>
                          <a:spcPct val="20000"/>
                        </a:spcBef>
                        <a:spcAft>
                          <a:spcPct val="0"/>
                        </a:spcAft>
                        <a:defRPr kumimoji="1">
                          <a:solidFill>
                            <a:schemeClr val="tx1"/>
                          </a:solidFill>
                          <a:latin typeface="Times New Roman" pitchFamily="18" charset="0"/>
                          <a:ea typeface="標楷體" pitchFamily="65" charset="-120"/>
                        </a:defRPr>
                      </a:lvl6pPr>
                      <a:lvl7pPr fontAlgn="base">
                        <a:spcBef>
                          <a:spcPct val="20000"/>
                        </a:spcBef>
                        <a:spcAft>
                          <a:spcPct val="0"/>
                        </a:spcAft>
                        <a:defRPr kumimoji="1">
                          <a:solidFill>
                            <a:schemeClr val="tx1"/>
                          </a:solidFill>
                          <a:latin typeface="Times New Roman" pitchFamily="18" charset="0"/>
                          <a:ea typeface="標楷體" pitchFamily="65" charset="-120"/>
                        </a:defRPr>
                      </a:lvl7pPr>
                      <a:lvl8pPr fontAlgn="base">
                        <a:spcBef>
                          <a:spcPct val="20000"/>
                        </a:spcBef>
                        <a:spcAft>
                          <a:spcPct val="0"/>
                        </a:spcAft>
                        <a:defRPr kumimoji="1">
                          <a:solidFill>
                            <a:schemeClr val="tx1"/>
                          </a:solidFill>
                          <a:latin typeface="Times New Roman" pitchFamily="18" charset="0"/>
                          <a:ea typeface="標楷體" pitchFamily="65" charset="-120"/>
                        </a:defRPr>
                      </a:lvl8pPr>
                      <a:lvl9pPr fontAlgn="base">
                        <a:spcBef>
                          <a:spcPct val="20000"/>
                        </a:spcBef>
                        <a:spcAft>
                          <a:spcPct val="0"/>
                        </a:spcAft>
                        <a:defRPr kumimoji="1">
                          <a:solidFill>
                            <a:schemeClr val="tx1"/>
                          </a:solidFill>
                          <a:latin typeface="Times New Roman" pitchFamily="18" charset="0"/>
                          <a:ea typeface="標楷體" pitchFamily="65"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imes New Roman" pitchFamily="18" charset="0"/>
                          <a:ea typeface="標楷體" pitchFamily="65" charset="-120"/>
                        </a:rPr>
                        <a:t>Sample 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標楷體" pitchFamily="65" charset="-120"/>
                        </a:defRPr>
                      </a:lvl1pPr>
                      <a:lvl2pPr>
                        <a:spcBef>
                          <a:spcPct val="20000"/>
                        </a:spcBef>
                        <a:defRPr kumimoji="1" sz="2400">
                          <a:solidFill>
                            <a:schemeClr val="tx1"/>
                          </a:solidFill>
                          <a:latin typeface="Times New Roman" pitchFamily="18" charset="0"/>
                          <a:ea typeface="標楷體" pitchFamily="65" charset="-120"/>
                        </a:defRPr>
                      </a:lvl2pPr>
                      <a:lvl3pPr>
                        <a:spcBef>
                          <a:spcPct val="20000"/>
                        </a:spcBef>
                        <a:defRPr kumimoji="1" sz="2000">
                          <a:solidFill>
                            <a:schemeClr val="tx1"/>
                          </a:solidFill>
                          <a:latin typeface="Times New Roman" pitchFamily="18" charset="0"/>
                          <a:ea typeface="標楷體" pitchFamily="65" charset="-120"/>
                        </a:defRPr>
                      </a:lvl3pPr>
                      <a:lvl4pPr>
                        <a:spcBef>
                          <a:spcPct val="20000"/>
                        </a:spcBef>
                        <a:defRPr kumimoji="1">
                          <a:solidFill>
                            <a:schemeClr val="tx1"/>
                          </a:solidFill>
                          <a:latin typeface="Times New Roman" pitchFamily="18" charset="0"/>
                          <a:ea typeface="標楷體" pitchFamily="65" charset="-120"/>
                        </a:defRPr>
                      </a:lvl4pPr>
                      <a:lvl5pPr>
                        <a:spcBef>
                          <a:spcPct val="20000"/>
                        </a:spcBef>
                        <a:defRPr kumimoji="1">
                          <a:solidFill>
                            <a:schemeClr val="tx1"/>
                          </a:solidFill>
                          <a:latin typeface="Times New Roman" pitchFamily="18" charset="0"/>
                          <a:ea typeface="標楷體" pitchFamily="65" charset="-120"/>
                        </a:defRPr>
                      </a:lvl5pPr>
                      <a:lvl6pPr fontAlgn="base">
                        <a:spcBef>
                          <a:spcPct val="20000"/>
                        </a:spcBef>
                        <a:spcAft>
                          <a:spcPct val="0"/>
                        </a:spcAft>
                        <a:defRPr kumimoji="1">
                          <a:solidFill>
                            <a:schemeClr val="tx1"/>
                          </a:solidFill>
                          <a:latin typeface="Times New Roman" pitchFamily="18" charset="0"/>
                          <a:ea typeface="標楷體" pitchFamily="65" charset="-120"/>
                        </a:defRPr>
                      </a:lvl6pPr>
                      <a:lvl7pPr fontAlgn="base">
                        <a:spcBef>
                          <a:spcPct val="20000"/>
                        </a:spcBef>
                        <a:spcAft>
                          <a:spcPct val="0"/>
                        </a:spcAft>
                        <a:defRPr kumimoji="1">
                          <a:solidFill>
                            <a:schemeClr val="tx1"/>
                          </a:solidFill>
                          <a:latin typeface="Times New Roman" pitchFamily="18" charset="0"/>
                          <a:ea typeface="標楷體" pitchFamily="65" charset="-120"/>
                        </a:defRPr>
                      </a:lvl7pPr>
                      <a:lvl8pPr fontAlgn="base">
                        <a:spcBef>
                          <a:spcPct val="20000"/>
                        </a:spcBef>
                        <a:spcAft>
                          <a:spcPct val="0"/>
                        </a:spcAft>
                        <a:defRPr kumimoji="1">
                          <a:solidFill>
                            <a:schemeClr val="tx1"/>
                          </a:solidFill>
                          <a:latin typeface="Times New Roman" pitchFamily="18" charset="0"/>
                          <a:ea typeface="標楷體" pitchFamily="65" charset="-120"/>
                        </a:defRPr>
                      </a:lvl8pPr>
                      <a:lvl9pPr fontAlgn="base">
                        <a:spcBef>
                          <a:spcPct val="20000"/>
                        </a:spcBef>
                        <a:spcAft>
                          <a:spcPct val="0"/>
                        </a:spcAft>
                        <a:defRPr kumimoji="1">
                          <a:solidFill>
                            <a:schemeClr val="tx1"/>
                          </a:solidFill>
                          <a:latin typeface="Times New Roman" pitchFamily="18" charset="0"/>
                          <a:ea typeface="標楷體" pitchFamily="65"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imes New Roman" pitchFamily="18" charset="0"/>
                          <a:ea typeface="標楷體" pitchFamily="65" charset="-120"/>
                        </a:rPr>
                        <a:t>Sample 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84638">
                <a:tc>
                  <a:txBody>
                    <a:bodyPr/>
                    <a:lstStyle>
                      <a:lvl1pPr>
                        <a:spcBef>
                          <a:spcPct val="20000"/>
                        </a:spcBef>
                        <a:defRPr kumimoji="1" sz="2800">
                          <a:solidFill>
                            <a:schemeClr val="tx1"/>
                          </a:solidFill>
                          <a:latin typeface="Times New Roman" pitchFamily="18" charset="0"/>
                          <a:ea typeface="標楷體" pitchFamily="65" charset="-120"/>
                        </a:defRPr>
                      </a:lvl1pPr>
                      <a:lvl2pPr>
                        <a:spcBef>
                          <a:spcPct val="20000"/>
                        </a:spcBef>
                        <a:defRPr kumimoji="1" sz="2400">
                          <a:solidFill>
                            <a:schemeClr val="tx1"/>
                          </a:solidFill>
                          <a:latin typeface="Times New Roman" pitchFamily="18" charset="0"/>
                          <a:ea typeface="標楷體" pitchFamily="65" charset="-120"/>
                        </a:defRPr>
                      </a:lvl2pPr>
                      <a:lvl3pPr>
                        <a:spcBef>
                          <a:spcPct val="20000"/>
                        </a:spcBef>
                        <a:defRPr kumimoji="1" sz="2000">
                          <a:solidFill>
                            <a:schemeClr val="tx1"/>
                          </a:solidFill>
                          <a:latin typeface="Times New Roman" pitchFamily="18" charset="0"/>
                          <a:ea typeface="標楷體" pitchFamily="65" charset="-120"/>
                        </a:defRPr>
                      </a:lvl3pPr>
                      <a:lvl4pPr>
                        <a:spcBef>
                          <a:spcPct val="20000"/>
                        </a:spcBef>
                        <a:defRPr kumimoji="1">
                          <a:solidFill>
                            <a:schemeClr val="tx1"/>
                          </a:solidFill>
                          <a:latin typeface="Times New Roman" pitchFamily="18" charset="0"/>
                          <a:ea typeface="標楷體" pitchFamily="65" charset="-120"/>
                        </a:defRPr>
                      </a:lvl4pPr>
                      <a:lvl5pPr>
                        <a:spcBef>
                          <a:spcPct val="20000"/>
                        </a:spcBef>
                        <a:defRPr kumimoji="1">
                          <a:solidFill>
                            <a:schemeClr val="tx1"/>
                          </a:solidFill>
                          <a:latin typeface="Times New Roman" pitchFamily="18" charset="0"/>
                          <a:ea typeface="標楷體" pitchFamily="65" charset="-120"/>
                        </a:defRPr>
                      </a:lvl5pPr>
                      <a:lvl6pPr fontAlgn="base">
                        <a:spcBef>
                          <a:spcPct val="20000"/>
                        </a:spcBef>
                        <a:spcAft>
                          <a:spcPct val="0"/>
                        </a:spcAft>
                        <a:defRPr kumimoji="1">
                          <a:solidFill>
                            <a:schemeClr val="tx1"/>
                          </a:solidFill>
                          <a:latin typeface="Times New Roman" pitchFamily="18" charset="0"/>
                          <a:ea typeface="標楷體" pitchFamily="65" charset="-120"/>
                        </a:defRPr>
                      </a:lvl6pPr>
                      <a:lvl7pPr fontAlgn="base">
                        <a:spcBef>
                          <a:spcPct val="20000"/>
                        </a:spcBef>
                        <a:spcAft>
                          <a:spcPct val="0"/>
                        </a:spcAft>
                        <a:defRPr kumimoji="1">
                          <a:solidFill>
                            <a:schemeClr val="tx1"/>
                          </a:solidFill>
                          <a:latin typeface="Times New Roman" pitchFamily="18" charset="0"/>
                          <a:ea typeface="標楷體" pitchFamily="65" charset="-120"/>
                        </a:defRPr>
                      </a:lvl7pPr>
                      <a:lvl8pPr fontAlgn="base">
                        <a:spcBef>
                          <a:spcPct val="20000"/>
                        </a:spcBef>
                        <a:spcAft>
                          <a:spcPct val="0"/>
                        </a:spcAft>
                        <a:defRPr kumimoji="1">
                          <a:solidFill>
                            <a:schemeClr val="tx1"/>
                          </a:solidFill>
                          <a:latin typeface="Times New Roman" pitchFamily="18" charset="0"/>
                          <a:ea typeface="標楷體" pitchFamily="65" charset="-120"/>
                        </a:defRPr>
                      </a:lvl8pPr>
                      <a:lvl9pPr fontAlgn="base">
                        <a:spcBef>
                          <a:spcPct val="20000"/>
                        </a:spcBef>
                        <a:spcAft>
                          <a:spcPct val="0"/>
                        </a:spcAft>
                        <a:defRPr kumimoji="1">
                          <a:solidFill>
                            <a:schemeClr val="tx1"/>
                          </a:solidFill>
                          <a:latin typeface="Times New Roman" pitchFamily="18" charset="0"/>
                          <a:ea typeface="標楷體" pitchFamily="65"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rPr>
                        <a:t>AAABBC</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rPr>
                        <a:t>122333</a:t>
                      </a:r>
                      <a:endParaRPr kumimoji="1" lang="en-US"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標楷體" pitchFamily="65" charset="-120"/>
                        </a:defRPr>
                      </a:lvl1pPr>
                      <a:lvl2pPr>
                        <a:spcBef>
                          <a:spcPct val="20000"/>
                        </a:spcBef>
                        <a:defRPr kumimoji="1" sz="2400">
                          <a:solidFill>
                            <a:schemeClr val="tx1"/>
                          </a:solidFill>
                          <a:latin typeface="Times New Roman" pitchFamily="18" charset="0"/>
                          <a:ea typeface="標楷體" pitchFamily="65" charset="-120"/>
                        </a:defRPr>
                      </a:lvl2pPr>
                      <a:lvl3pPr>
                        <a:spcBef>
                          <a:spcPct val="20000"/>
                        </a:spcBef>
                        <a:defRPr kumimoji="1" sz="2000">
                          <a:solidFill>
                            <a:schemeClr val="tx1"/>
                          </a:solidFill>
                          <a:latin typeface="Times New Roman" pitchFamily="18" charset="0"/>
                          <a:ea typeface="標楷體" pitchFamily="65" charset="-120"/>
                        </a:defRPr>
                      </a:lvl3pPr>
                      <a:lvl4pPr>
                        <a:spcBef>
                          <a:spcPct val="20000"/>
                        </a:spcBef>
                        <a:defRPr kumimoji="1">
                          <a:solidFill>
                            <a:schemeClr val="tx1"/>
                          </a:solidFill>
                          <a:latin typeface="Times New Roman" pitchFamily="18" charset="0"/>
                          <a:ea typeface="標楷體" pitchFamily="65" charset="-120"/>
                        </a:defRPr>
                      </a:lvl4pPr>
                      <a:lvl5pPr>
                        <a:spcBef>
                          <a:spcPct val="20000"/>
                        </a:spcBef>
                        <a:defRPr kumimoji="1">
                          <a:solidFill>
                            <a:schemeClr val="tx1"/>
                          </a:solidFill>
                          <a:latin typeface="Times New Roman" pitchFamily="18" charset="0"/>
                          <a:ea typeface="標楷體" pitchFamily="65" charset="-120"/>
                        </a:defRPr>
                      </a:lvl5pPr>
                      <a:lvl6pPr fontAlgn="base">
                        <a:spcBef>
                          <a:spcPct val="20000"/>
                        </a:spcBef>
                        <a:spcAft>
                          <a:spcPct val="0"/>
                        </a:spcAft>
                        <a:defRPr kumimoji="1">
                          <a:solidFill>
                            <a:schemeClr val="tx1"/>
                          </a:solidFill>
                          <a:latin typeface="Times New Roman" pitchFamily="18" charset="0"/>
                          <a:ea typeface="標楷體" pitchFamily="65" charset="-120"/>
                        </a:defRPr>
                      </a:lvl6pPr>
                      <a:lvl7pPr fontAlgn="base">
                        <a:spcBef>
                          <a:spcPct val="20000"/>
                        </a:spcBef>
                        <a:spcAft>
                          <a:spcPct val="0"/>
                        </a:spcAft>
                        <a:defRPr kumimoji="1">
                          <a:solidFill>
                            <a:schemeClr val="tx1"/>
                          </a:solidFill>
                          <a:latin typeface="Times New Roman" pitchFamily="18" charset="0"/>
                          <a:ea typeface="標楷體" pitchFamily="65" charset="-120"/>
                        </a:defRPr>
                      </a:lvl7pPr>
                      <a:lvl8pPr fontAlgn="base">
                        <a:spcBef>
                          <a:spcPct val="20000"/>
                        </a:spcBef>
                        <a:spcAft>
                          <a:spcPct val="0"/>
                        </a:spcAft>
                        <a:defRPr kumimoji="1">
                          <a:solidFill>
                            <a:schemeClr val="tx1"/>
                          </a:solidFill>
                          <a:latin typeface="Times New Roman" pitchFamily="18" charset="0"/>
                          <a:ea typeface="標楷體" pitchFamily="65" charset="-120"/>
                        </a:defRPr>
                      </a:lvl8pPr>
                      <a:lvl9pPr fontAlgn="base">
                        <a:spcBef>
                          <a:spcPct val="20000"/>
                        </a:spcBef>
                        <a:spcAft>
                          <a:spcPct val="0"/>
                        </a:spcAft>
                        <a:defRPr kumimoji="1">
                          <a:solidFill>
                            <a:schemeClr val="tx1"/>
                          </a:solidFill>
                          <a:latin typeface="Times New Roman" pitchFamily="18" charset="0"/>
                          <a:ea typeface="標楷體" pitchFamily="65"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rPr>
                        <a:t>67 1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rPr>
                        <a:t>66 2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rPr>
                        <a:t>65 3</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rPr>
                        <a:t>49 1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rPr>
                        <a:t>50 2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rPr>
                        <a:t>51 3</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1400" b="0" i="0" u="none" strike="noStrike" cap="none" normalizeH="0" baseline="0">
                        <a:ln>
                          <a:noFill/>
                        </a:ln>
                        <a:solidFill>
                          <a:schemeClr val="tx1"/>
                        </a:solidFill>
                        <a:effectLst/>
                        <a:latin typeface="Courier New" pitchFamily="49" charset="0"/>
                        <a:ea typeface="標楷體" pitchFamily="65" charset="-12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Getting Started</a:t>
            </a:r>
          </a:p>
        </p:txBody>
      </p:sp>
      <p:sp>
        <p:nvSpPr>
          <p:cNvPr id="5" name="投影片編號版面配置區 5"/>
          <p:cNvSpPr>
            <a:spLocks noGrp="1"/>
          </p:cNvSpPr>
          <p:nvPr>
            <p:ph type="sldNum" sz="quarter" idx="12"/>
          </p:nvPr>
        </p:nvSpPr>
        <p:spPr/>
        <p:txBody>
          <a:bodyPr/>
          <a:lstStyle/>
          <a:p>
            <a:fld id="{8BA07E00-CC21-4F58-A176-6CC535CCB467}" type="slidenum">
              <a:rPr lang="en-US" altLang="zh-TW"/>
              <a:pPr/>
              <a:t>13</a:t>
            </a:fld>
            <a:endParaRPr lang="en-US" altLang="zh-TW"/>
          </a:p>
        </p:txBody>
      </p:sp>
      <p:sp>
        <p:nvSpPr>
          <p:cNvPr id="91138" name="Rectangle 2"/>
          <p:cNvSpPr>
            <a:spLocks noGrp="1" noChangeArrowheads="1"/>
          </p:cNvSpPr>
          <p:nvPr>
            <p:ph type="title"/>
          </p:nvPr>
        </p:nvSpPr>
        <p:spPr/>
        <p:txBody>
          <a:bodyPr/>
          <a:lstStyle/>
          <a:p>
            <a:r>
              <a:rPr lang="en-US" altLang="zh-TW"/>
              <a:t>Exercises</a:t>
            </a:r>
          </a:p>
        </p:txBody>
      </p:sp>
      <p:sp>
        <p:nvSpPr>
          <p:cNvPr id="91139" name="Rectangle 3"/>
          <p:cNvSpPr>
            <a:spLocks noGrp="1" noChangeArrowheads="1"/>
          </p:cNvSpPr>
          <p:nvPr>
            <p:ph type="body" idx="1"/>
          </p:nvPr>
        </p:nvSpPr>
        <p:spPr>
          <a:xfrm>
            <a:off x="217488" y="1341438"/>
            <a:ext cx="8675687" cy="5183187"/>
          </a:xfrm>
        </p:spPr>
        <p:txBody>
          <a:bodyPr/>
          <a:lstStyle/>
          <a:p>
            <a:pPr>
              <a:buFontTx/>
              <a:buNone/>
            </a:pPr>
            <a:r>
              <a:rPr lang="en-US" altLang="zh-TW" sz="2800" b="1" dirty="0"/>
              <a:t>Problem 2:</a:t>
            </a:r>
            <a:endParaRPr lang="en-US" altLang="zh-TW" sz="2400" dirty="0"/>
          </a:p>
          <a:p>
            <a:pPr>
              <a:buFontTx/>
              <a:buNone/>
            </a:pPr>
            <a:r>
              <a:rPr lang="en-US" altLang="zh-TW" sz="2400" dirty="0"/>
              <a:t>	</a:t>
            </a:r>
            <a:r>
              <a:rPr lang="en-US" altLang="zh-TW" sz="2000" dirty="0"/>
              <a:t>The way to measure the degree of "chaos" in a sequence is to figure out that several pairs of numbers are not sorted in order. For example, in the sequence "DAABEC", the chaos according to the above metric is 5, because D is larger than the four letters to the right and E is larger than the one on the right. In fact, this irritating algorithm is the number of inversions in this sequence. The sequence "AACEDGG" has only one inversion (E and D), which is almost sorted; however, "ZWQM" has six inversions (almost no sorting, in fact just the opposite of sorting).</a:t>
            </a:r>
          </a:p>
          <a:p>
            <a:pPr>
              <a:buFontTx/>
              <a:buNone/>
            </a:pPr>
            <a:r>
              <a:rPr lang="en-US" altLang="zh-TW" sz="2000" dirty="0"/>
              <a:t>You are responsible for classifying a bunch of DNA sequences (sequences consist of only four letters A, T, C, G). However, you don't want to sort the sequences in lexicographic order, but rather according to their "no chaos", from "closest to the sorted sequence" to "nearly sorted sequences". All sequences have the same length.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Getting Started</a:t>
            </a:r>
          </a:p>
        </p:txBody>
      </p:sp>
      <p:sp>
        <p:nvSpPr>
          <p:cNvPr id="5" name="投影片編號版面配置區 5"/>
          <p:cNvSpPr>
            <a:spLocks noGrp="1"/>
          </p:cNvSpPr>
          <p:nvPr>
            <p:ph type="sldNum" sz="quarter" idx="12"/>
          </p:nvPr>
        </p:nvSpPr>
        <p:spPr/>
        <p:txBody>
          <a:bodyPr/>
          <a:lstStyle/>
          <a:p>
            <a:fld id="{CA1C116C-123B-4E51-91B1-AC8FB166C139}" type="slidenum">
              <a:rPr lang="en-US" altLang="zh-TW"/>
              <a:pPr/>
              <a:t>14</a:t>
            </a:fld>
            <a:endParaRPr lang="en-US" altLang="zh-TW"/>
          </a:p>
        </p:txBody>
      </p:sp>
      <p:sp>
        <p:nvSpPr>
          <p:cNvPr id="93186" name="Rectangle 2"/>
          <p:cNvSpPr>
            <a:spLocks noGrp="1" noChangeArrowheads="1"/>
          </p:cNvSpPr>
          <p:nvPr>
            <p:ph type="title"/>
          </p:nvPr>
        </p:nvSpPr>
        <p:spPr/>
        <p:txBody>
          <a:bodyPr/>
          <a:lstStyle/>
          <a:p>
            <a:r>
              <a:rPr lang="en-US" altLang="zh-TW"/>
              <a:t>Exercises</a:t>
            </a:r>
          </a:p>
        </p:txBody>
      </p:sp>
      <p:sp>
        <p:nvSpPr>
          <p:cNvPr id="93187" name="Rectangle 3"/>
          <p:cNvSpPr>
            <a:spLocks noGrp="1" noChangeArrowheads="1"/>
          </p:cNvSpPr>
          <p:nvPr>
            <p:ph type="body" idx="1"/>
          </p:nvPr>
        </p:nvSpPr>
        <p:spPr>
          <a:xfrm>
            <a:off x="217488" y="1341438"/>
            <a:ext cx="8675687" cy="5183187"/>
          </a:xfrm>
        </p:spPr>
        <p:txBody>
          <a:bodyPr/>
          <a:lstStyle/>
          <a:p>
            <a:pPr>
              <a:buFontTx/>
              <a:buNone/>
            </a:pPr>
            <a:endParaRPr lang="en-US" altLang="zh-TW" sz="2400" dirty="0"/>
          </a:p>
          <a:p>
            <a:pPr>
              <a:buFontTx/>
              <a:buNone/>
            </a:pPr>
            <a:r>
              <a:rPr lang="en-US" altLang="zh-TW" sz="2400" dirty="0"/>
              <a:t>	</a:t>
            </a:r>
            <a:r>
              <a:rPr lang="en-US" altLang="zh-TW" sz="2400" b="1" dirty="0"/>
              <a:t>Input: </a:t>
            </a:r>
            <a:r>
              <a:rPr lang="en-US" altLang="zh-TW" sz="2000" dirty="0"/>
              <a:t>The first line is an integer M, and then after a blank line, it will follow the M group. There will be a blank line between each group of measurements as an interval. The first line of each set of measurements contains two positive integers: n (0 &lt; n ≤ 50) indicates the length of the sequence; m (0 &lt; m ≤ 100) indicates the total number of sequences. Next there will be m lines, each of which is a DNA sequence of length n.</a:t>
            </a:r>
            <a:endParaRPr lang="zh-TW" altLang="en-US" sz="2000" dirty="0"/>
          </a:p>
          <a:p>
            <a:pPr>
              <a:buFontTx/>
              <a:buNone/>
            </a:pPr>
            <a:endParaRPr lang="zh-TW" altLang="en-US" sz="2400" dirty="0"/>
          </a:p>
          <a:p>
            <a:pPr>
              <a:buFontTx/>
              <a:buNone/>
            </a:pPr>
            <a:r>
              <a:rPr lang="zh-TW" altLang="en-US" sz="2400" dirty="0"/>
              <a:t>	</a:t>
            </a:r>
            <a:r>
              <a:rPr lang="en-US" altLang="zh-TW" sz="2400" b="1" dirty="0"/>
              <a:t>Output: </a:t>
            </a:r>
            <a:r>
              <a:rPr lang="en-US" altLang="zh-TW" sz="2000" dirty="0"/>
              <a:t>For each set of measurements, the sequence from "closest to sort" is ranked to the "nearly sorted" sequence. If the chaos of the two sequences is the same, the first occurrence in the input file must be printed first.</a:t>
            </a:r>
            <a:endParaRPr lang="zh-TW"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頁尾版面配置區 4"/>
          <p:cNvSpPr>
            <a:spLocks noGrp="1"/>
          </p:cNvSpPr>
          <p:nvPr>
            <p:ph type="ftr" sz="quarter" idx="11"/>
          </p:nvPr>
        </p:nvSpPr>
        <p:spPr/>
        <p:txBody>
          <a:bodyPr/>
          <a:lstStyle/>
          <a:p>
            <a:r>
              <a:rPr lang="en-US" altLang="zh-TW"/>
              <a:t>Getting Started</a:t>
            </a:r>
          </a:p>
        </p:txBody>
      </p:sp>
      <p:sp>
        <p:nvSpPr>
          <p:cNvPr id="15" name="投影片編號版面配置區 5"/>
          <p:cNvSpPr>
            <a:spLocks noGrp="1"/>
          </p:cNvSpPr>
          <p:nvPr>
            <p:ph type="sldNum" sz="quarter" idx="12"/>
          </p:nvPr>
        </p:nvSpPr>
        <p:spPr/>
        <p:txBody>
          <a:bodyPr/>
          <a:lstStyle/>
          <a:p>
            <a:fld id="{47C03C5F-B7BA-4F48-8827-910A243368A9}" type="slidenum">
              <a:rPr lang="en-US" altLang="zh-TW"/>
              <a:pPr/>
              <a:t>15</a:t>
            </a:fld>
            <a:endParaRPr lang="en-US" altLang="zh-TW"/>
          </a:p>
        </p:txBody>
      </p:sp>
      <p:sp>
        <p:nvSpPr>
          <p:cNvPr id="95234" name="Rectangle 2"/>
          <p:cNvSpPr>
            <a:spLocks noGrp="1" noChangeArrowheads="1"/>
          </p:cNvSpPr>
          <p:nvPr>
            <p:ph type="body" idx="1"/>
          </p:nvPr>
        </p:nvSpPr>
        <p:spPr>
          <a:xfrm>
            <a:off x="395288" y="404813"/>
            <a:ext cx="8229600" cy="4525962"/>
          </a:xfrm>
        </p:spPr>
        <p:txBody>
          <a:bodyPr/>
          <a:lstStyle/>
          <a:p>
            <a:pPr>
              <a:buFontTx/>
              <a:buNone/>
            </a:pPr>
            <a:r>
              <a:rPr lang="en-US" altLang="zh-TW" sz="2800" dirty="0"/>
              <a:t>The following is an example of an input:</a:t>
            </a:r>
          </a:p>
        </p:txBody>
      </p:sp>
      <p:graphicFrame>
        <p:nvGraphicFramePr>
          <p:cNvPr id="95235" name="Group 3"/>
          <p:cNvGraphicFramePr>
            <a:graphicFrameLocks noGrp="1"/>
          </p:cNvGraphicFramePr>
          <p:nvPr/>
        </p:nvGraphicFramePr>
        <p:xfrm>
          <a:off x="684213" y="1233488"/>
          <a:ext cx="7777162" cy="4500563"/>
        </p:xfrm>
        <a:graphic>
          <a:graphicData uri="http://schemas.openxmlformats.org/drawingml/2006/table">
            <a:tbl>
              <a:tblPr/>
              <a:tblGrid>
                <a:gridCol w="4043362">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15925">
                <a:tc>
                  <a:txBody>
                    <a:bodyPr/>
                    <a:lstStyle>
                      <a:lvl1pPr>
                        <a:spcBef>
                          <a:spcPct val="20000"/>
                        </a:spcBef>
                        <a:defRPr kumimoji="1" sz="2800">
                          <a:solidFill>
                            <a:schemeClr val="tx1"/>
                          </a:solidFill>
                          <a:latin typeface="Times New Roman" pitchFamily="18" charset="0"/>
                          <a:ea typeface="標楷體" pitchFamily="65" charset="-120"/>
                        </a:defRPr>
                      </a:lvl1pPr>
                      <a:lvl2pPr>
                        <a:spcBef>
                          <a:spcPct val="20000"/>
                        </a:spcBef>
                        <a:defRPr kumimoji="1" sz="2400">
                          <a:solidFill>
                            <a:schemeClr val="tx1"/>
                          </a:solidFill>
                          <a:latin typeface="Times New Roman" pitchFamily="18" charset="0"/>
                          <a:ea typeface="標楷體" pitchFamily="65" charset="-120"/>
                        </a:defRPr>
                      </a:lvl2pPr>
                      <a:lvl3pPr>
                        <a:spcBef>
                          <a:spcPct val="20000"/>
                        </a:spcBef>
                        <a:defRPr kumimoji="1" sz="2000">
                          <a:solidFill>
                            <a:schemeClr val="tx1"/>
                          </a:solidFill>
                          <a:latin typeface="Times New Roman" pitchFamily="18" charset="0"/>
                          <a:ea typeface="標楷體" pitchFamily="65" charset="-120"/>
                        </a:defRPr>
                      </a:lvl3pPr>
                      <a:lvl4pPr>
                        <a:spcBef>
                          <a:spcPct val="20000"/>
                        </a:spcBef>
                        <a:defRPr kumimoji="1">
                          <a:solidFill>
                            <a:schemeClr val="tx1"/>
                          </a:solidFill>
                          <a:latin typeface="Times New Roman" pitchFamily="18" charset="0"/>
                          <a:ea typeface="標楷體" pitchFamily="65" charset="-120"/>
                        </a:defRPr>
                      </a:lvl4pPr>
                      <a:lvl5pPr>
                        <a:spcBef>
                          <a:spcPct val="20000"/>
                        </a:spcBef>
                        <a:defRPr kumimoji="1">
                          <a:solidFill>
                            <a:schemeClr val="tx1"/>
                          </a:solidFill>
                          <a:latin typeface="Times New Roman" pitchFamily="18" charset="0"/>
                          <a:ea typeface="標楷體" pitchFamily="65" charset="-120"/>
                        </a:defRPr>
                      </a:lvl5pPr>
                      <a:lvl6pPr fontAlgn="base">
                        <a:spcBef>
                          <a:spcPct val="20000"/>
                        </a:spcBef>
                        <a:spcAft>
                          <a:spcPct val="0"/>
                        </a:spcAft>
                        <a:defRPr kumimoji="1">
                          <a:solidFill>
                            <a:schemeClr val="tx1"/>
                          </a:solidFill>
                          <a:latin typeface="Times New Roman" pitchFamily="18" charset="0"/>
                          <a:ea typeface="標楷體" pitchFamily="65" charset="-120"/>
                        </a:defRPr>
                      </a:lvl6pPr>
                      <a:lvl7pPr fontAlgn="base">
                        <a:spcBef>
                          <a:spcPct val="20000"/>
                        </a:spcBef>
                        <a:spcAft>
                          <a:spcPct val="0"/>
                        </a:spcAft>
                        <a:defRPr kumimoji="1">
                          <a:solidFill>
                            <a:schemeClr val="tx1"/>
                          </a:solidFill>
                          <a:latin typeface="Times New Roman" pitchFamily="18" charset="0"/>
                          <a:ea typeface="標楷體" pitchFamily="65" charset="-120"/>
                        </a:defRPr>
                      </a:lvl7pPr>
                      <a:lvl8pPr fontAlgn="base">
                        <a:spcBef>
                          <a:spcPct val="20000"/>
                        </a:spcBef>
                        <a:spcAft>
                          <a:spcPct val="0"/>
                        </a:spcAft>
                        <a:defRPr kumimoji="1">
                          <a:solidFill>
                            <a:schemeClr val="tx1"/>
                          </a:solidFill>
                          <a:latin typeface="Times New Roman" pitchFamily="18" charset="0"/>
                          <a:ea typeface="標楷體" pitchFamily="65" charset="-120"/>
                        </a:defRPr>
                      </a:lvl8pPr>
                      <a:lvl9pPr fontAlgn="base">
                        <a:spcBef>
                          <a:spcPct val="20000"/>
                        </a:spcBef>
                        <a:spcAft>
                          <a:spcPct val="0"/>
                        </a:spcAft>
                        <a:defRPr kumimoji="1">
                          <a:solidFill>
                            <a:schemeClr val="tx1"/>
                          </a:solidFill>
                          <a:latin typeface="Times New Roman" pitchFamily="18" charset="0"/>
                          <a:ea typeface="標楷體" pitchFamily="65"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imes New Roman" pitchFamily="18" charset="0"/>
                          <a:ea typeface="標楷體" pitchFamily="65" charset="-120"/>
                        </a:rPr>
                        <a:t>Sample 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標楷體" pitchFamily="65" charset="-120"/>
                        </a:defRPr>
                      </a:lvl1pPr>
                      <a:lvl2pPr>
                        <a:spcBef>
                          <a:spcPct val="20000"/>
                        </a:spcBef>
                        <a:defRPr kumimoji="1" sz="2400">
                          <a:solidFill>
                            <a:schemeClr val="tx1"/>
                          </a:solidFill>
                          <a:latin typeface="Times New Roman" pitchFamily="18" charset="0"/>
                          <a:ea typeface="標楷體" pitchFamily="65" charset="-120"/>
                        </a:defRPr>
                      </a:lvl2pPr>
                      <a:lvl3pPr>
                        <a:spcBef>
                          <a:spcPct val="20000"/>
                        </a:spcBef>
                        <a:defRPr kumimoji="1" sz="2000">
                          <a:solidFill>
                            <a:schemeClr val="tx1"/>
                          </a:solidFill>
                          <a:latin typeface="Times New Roman" pitchFamily="18" charset="0"/>
                          <a:ea typeface="標楷體" pitchFamily="65" charset="-120"/>
                        </a:defRPr>
                      </a:lvl3pPr>
                      <a:lvl4pPr>
                        <a:spcBef>
                          <a:spcPct val="20000"/>
                        </a:spcBef>
                        <a:defRPr kumimoji="1">
                          <a:solidFill>
                            <a:schemeClr val="tx1"/>
                          </a:solidFill>
                          <a:latin typeface="Times New Roman" pitchFamily="18" charset="0"/>
                          <a:ea typeface="標楷體" pitchFamily="65" charset="-120"/>
                        </a:defRPr>
                      </a:lvl4pPr>
                      <a:lvl5pPr>
                        <a:spcBef>
                          <a:spcPct val="20000"/>
                        </a:spcBef>
                        <a:defRPr kumimoji="1">
                          <a:solidFill>
                            <a:schemeClr val="tx1"/>
                          </a:solidFill>
                          <a:latin typeface="Times New Roman" pitchFamily="18" charset="0"/>
                          <a:ea typeface="標楷體" pitchFamily="65" charset="-120"/>
                        </a:defRPr>
                      </a:lvl5pPr>
                      <a:lvl6pPr fontAlgn="base">
                        <a:spcBef>
                          <a:spcPct val="20000"/>
                        </a:spcBef>
                        <a:spcAft>
                          <a:spcPct val="0"/>
                        </a:spcAft>
                        <a:defRPr kumimoji="1">
                          <a:solidFill>
                            <a:schemeClr val="tx1"/>
                          </a:solidFill>
                          <a:latin typeface="Times New Roman" pitchFamily="18" charset="0"/>
                          <a:ea typeface="標楷體" pitchFamily="65" charset="-120"/>
                        </a:defRPr>
                      </a:lvl6pPr>
                      <a:lvl7pPr fontAlgn="base">
                        <a:spcBef>
                          <a:spcPct val="20000"/>
                        </a:spcBef>
                        <a:spcAft>
                          <a:spcPct val="0"/>
                        </a:spcAft>
                        <a:defRPr kumimoji="1">
                          <a:solidFill>
                            <a:schemeClr val="tx1"/>
                          </a:solidFill>
                          <a:latin typeface="Times New Roman" pitchFamily="18" charset="0"/>
                          <a:ea typeface="標楷體" pitchFamily="65" charset="-120"/>
                        </a:defRPr>
                      </a:lvl7pPr>
                      <a:lvl8pPr fontAlgn="base">
                        <a:spcBef>
                          <a:spcPct val="20000"/>
                        </a:spcBef>
                        <a:spcAft>
                          <a:spcPct val="0"/>
                        </a:spcAft>
                        <a:defRPr kumimoji="1">
                          <a:solidFill>
                            <a:schemeClr val="tx1"/>
                          </a:solidFill>
                          <a:latin typeface="Times New Roman" pitchFamily="18" charset="0"/>
                          <a:ea typeface="標楷體" pitchFamily="65" charset="-120"/>
                        </a:defRPr>
                      </a:lvl8pPr>
                      <a:lvl9pPr fontAlgn="base">
                        <a:spcBef>
                          <a:spcPct val="20000"/>
                        </a:spcBef>
                        <a:spcAft>
                          <a:spcPct val="0"/>
                        </a:spcAft>
                        <a:defRPr kumimoji="1">
                          <a:solidFill>
                            <a:schemeClr val="tx1"/>
                          </a:solidFill>
                          <a:latin typeface="Times New Roman" pitchFamily="18" charset="0"/>
                          <a:ea typeface="標楷體" pitchFamily="65"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Times New Roman" pitchFamily="18" charset="0"/>
                          <a:ea typeface="標楷體" pitchFamily="65" charset="-120"/>
                        </a:rPr>
                        <a:t>Sample 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84638">
                <a:tc>
                  <a:txBody>
                    <a:bodyPr/>
                    <a:lstStyle>
                      <a:lvl1pPr>
                        <a:spcBef>
                          <a:spcPct val="20000"/>
                        </a:spcBef>
                        <a:defRPr kumimoji="1" sz="2800">
                          <a:solidFill>
                            <a:schemeClr val="tx1"/>
                          </a:solidFill>
                          <a:latin typeface="Times New Roman" pitchFamily="18" charset="0"/>
                          <a:ea typeface="標楷體" pitchFamily="65" charset="-120"/>
                        </a:defRPr>
                      </a:lvl1pPr>
                      <a:lvl2pPr>
                        <a:spcBef>
                          <a:spcPct val="20000"/>
                        </a:spcBef>
                        <a:defRPr kumimoji="1" sz="2400">
                          <a:solidFill>
                            <a:schemeClr val="tx1"/>
                          </a:solidFill>
                          <a:latin typeface="Times New Roman" pitchFamily="18" charset="0"/>
                          <a:ea typeface="標楷體" pitchFamily="65" charset="-120"/>
                        </a:defRPr>
                      </a:lvl2pPr>
                      <a:lvl3pPr>
                        <a:spcBef>
                          <a:spcPct val="20000"/>
                        </a:spcBef>
                        <a:defRPr kumimoji="1" sz="2000">
                          <a:solidFill>
                            <a:schemeClr val="tx1"/>
                          </a:solidFill>
                          <a:latin typeface="Times New Roman" pitchFamily="18" charset="0"/>
                          <a:ea typeface="標楷體" pitchFamily="65" charset="-120"/>
                        </a:defRPr>
                      </a:lvl3pPr>
                      <a:lvl4pPr>
                        <a:spcBef>
                          <a:spcPct val="20000"/>
                        </a:spcBef>
                        <a:defRPr kumimoji="1">
                          <a:solidFill>
                            <a:schemeClr val="tx1"/>
                          </a:solidFill>
                          <a:latin typeface="Times New Roman" pitchFamily="18" charset="0"/>
                          <a:ea typeface="標楷體" pitchFamily="65" charset="-120"/>
                        </a:defRPr>
                      </a:lvl4pPr>
                      <a:lvl5pPr>
                        <a:spcBef>
                          <a:spcPct val="20000"/>
                        </a:spcBef>
                        <a:defRPr kumimoji="1">
                          <a:solidFill>
                            <a:schemeClr val="tx1"/>
                          </a:solidFill>
                          <a:latin typeface="Times New Roman" pitchFamily="18" charset="0"/>
                          <a:ea typeface="標楷體" pitchFamily="65" charset="-120"/>
                        </a:defRPr>
                      </a:lvl5pPr>
                      <a:lvl6pPr fontAlgn="base">
                        <a:spcBef>
                          <a:spcPct val="20000"/>
                        </a:spcBef>
                        <a:spcAft>
                          <a:spcPct val="0"/>
                        </a:spcAft>
                        <a:defRPr kumimoji="1">
                          <a:solidFill>
                            <a:schemeClr val="tx1"/>
                          </a:solidFill>
                          <a:latin typeface="Times New Roman" pitchFamily="18" charset="0"/>
                          <a:ea typeface="標楷體" pitchFamily="65" charset="-120"/>
                        </a:defRPr>
                      </a:lvl6pPr>
                      <a:lvl7pPr fontAlgn="base">
                        <a:spcBef>
                          <a:spcPct val="20000"/>
                        </a:spcBef>
                        <a:spcAft>
                          <a:spcPct val="0"/>
                        </a:spcAft>
                        <a:defRPr kumimoji="1">
                          <a:solidFill>
                            <a:schemeClr val="tx1"/>
                          </a:solidFill>
                          <a:latin typeface="Times New Roman" pitchFamily="18" charset="0"/>
                          <a:ea typeface="標楷體" pitchFamily="65" charset="-120"/>
                        </a:defRPr>
                      </a:lvl7pPr>
                      <a:lvl8pPr fontAlgn="base">
                        <a:spcBef>
                          <a:spcPct val="20000"/>
                        </a:spcBef>
                        <a:spcAft>
                          <a:spcPct val="0"/>
                        </a:spcAft>
                        <a:defRPr kumimoji="1">
                          <a:solidFill>
                            <a:schemeClr val="tx1"/>
                          </a:solidFill>
                          <a:latin typeface="Times New Roman" pitchFamily="18" charset="0"/>
                          <a:ea typeface="標楷體" pitchFamily="65" charset="-120"/>
                        </a:defRPr>
                      </a:lvl8pPr>
                      <a:lvl9pPr fontAlgn="base">
                        <a:spcBef>
                          <a:spcPct val="20000"/>
                        </a:spcBef>
                        <a:spcAft>
                          <a:spcPct val="0"/>
                        </a:spcAft>
                        <a:defRPr kumimoji="1">
                          <a:solidFill>
                            <a:schemeClr val="tx1"/>
                          </a:solidFill>
                          <a:latin typeface="Times New Roman" pitchFamily="18" charset="0"/>
                          <a:ea typeface="標楷體" pitchFamily="65"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10 6</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AACATGAAGG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TTTTGGCCAA</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TTTGGCCAAA</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GATCAGATTT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CCCGGGGGGA</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ATCGATGCAT</a:t>
                      </a:r>
                      <a:endParaRPr kumimoji="1" lang="en-US" altLang="zh-TW" sz="2800" b="0" i="0" u="none" strike="noStrike" cap="none" normalizeH="0" baseline="0">
                        <a:ln>
                          <a:noFill/>
                        </a:ln>
                        <a:solidFill>
                          <a:schemeClr val="tx1"/>
                        </a:solidFill>
                        <a:effectLst/>
                        <a:latin typeface="Times New Roman" pitchFamily="18" charset="0"/>
                        <a:ea typeface="標楷體"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標楷體" pitchFamily="65" charset="-120"/>
                        </a:defRPr>
                      </a:lvl1pPr>
                      <a:lvl2pPr>
                        <a:spcBef>
                          <a:spcPct val="20000"/>
                        </a:spcBef>
                        <a:defRPr kumimoji="1" sz="2400">
                          <a:solidFill>
                            <a:schemeClr val="tx1"/>
                          </a:solidFill>
                          <a:latin typeface="Times New Roman" pitchFamily="18" charset="0"/>
                          <a:ea typeface="標楷體" pitchFamily="65" charset="-120"/>
                        </a:defRPr>
                      </a:lvl2pPr>
                      <a:lvl3pPr>
                        <a:spcBef>
                          <a:spcPct val="20000"/>
                        </a:spcBef>
                        <a:defRPr kumimoji="1" sz="2000">
                          <a:solidFill>
                            <a:schemeClr val="tx1"/>
                          </a:solidFill>
                          <a:latin typeface="Times New Roman" pitchFamily="18" charset="0"/>
                          <a:ea typeface="標楷體" pitchFamily="65" charset="-120"/>
                        </a:defRPr>
                      </a:lvl3pPr>
                      <a:lvl4pPr>
                        <a:spcBef>
                          <a:spcPct val="20000"/>
                        </a:spcBef>
                        <a:defRPr kumimoji="1">
                          <a:solidFill>
                            <a:schemeClr val="tx1"/>
                          </a:solidFill>
                          <a:latin typeface="Times New Roman" pitchFamily="18" charset="0"/>
                          <a:ea typeface="標楷體" pitchFamily="65" charset="-120"/>
                        </a:defRPr>
                      </a:lvl4pPr>
                      <a:lvl5pPr>
                        <a:spcBef>
                          <a:spcPct val="20000"/>
                        </a:spcBef>
                        <a:defRPr kumimoji="1">
                          <a:solidFill>
                            <a:schemeClr val="tx1"/>
                          </a:solidFill>
                          <a:latin typeface="Times New Roman" pitchFamily="18" charset="0"/>
                          <a:ea typeface="標楷體" pitchFamily="65" charset="-120"/>
                        </a:defRPr>
                      </a:lvl5pPr>
                      <a:lvl6pPr fontAlgn="base">
                        <a:spcBef>
                          <a:spcPct val="20000"/>
                        </a:spcBef>
                        <a:spcAft>
                          <a:spcPct val="0"/>
                        </a:spcAft>
                        <a:defRPr kumimoji="1">
                          <a:solidFill>
                            <a:schemeClr val="tx1"/>
                          </a:solidFill>
                          <a:latin typeface="Times New Roman" pitchFamily="18" charset="0"/>
                          <a:ea typeface="標楷體" pitchFamily="65" charset="-120"/>
                        </a:defRPr>
                      </a:lvl6pPr>
                      <a:lvl7pPr fontAlgn="base">
                        <a:spcBef>
                          <a:spcPct val="20000"/>
                        </a:spcBef>
                        <a:spcAft>
                          <a:spcPct val="0"/>
                        </a:spcAft>
                        <a:defRPr kumimoji="1">
                          <a:solidFill>
                            <a:schemeClr val="tx1"/>
                          </a:solidFill>
                          <a:latin typeface="Times New Roman" pitchFamily="18" charset="0"/>
                          <a:ea typeface="標楷體" pitchFamily="65" charset="-120"/>
                        </a:defRPr>
                      </a:lvl7pPr>
                      <a:lvl8pPr fontAlgn="base">
                        <a:spcBef>
                          <a:spcPct val="20000"/>
                        </a:spcBef>
                        <a:spcAft>
                          <a:spcPct val="0"/>
                        </a:spcAft>
                        <a:defRPr kumimoji="1">
                          <a:solidFill>
                            <a:schemeClr val="tx1"/>
                          </a:solidFill>
                          <a:latin typeface="Times New Roman" pitchFamily="18" charset="0"/>
                          <a:ea typeface="標楷體" pitchFamily="65" charset="-120"/>
                        </a:defRPr>
                      </a:lvl8pPr>
                      <a:lvl9pPr fontAlgn="base">
                        <a:spcBef>
                          <a:spcPct val="20000"/>
                        </a:spcBef>
                        <a:spcAft>
                          <a:spcPct val="0"/>
                        </a:spcAft>
                        <a:defRPr kumimoji="1">
                          <a:solidFill>
                            <a:schemeClr val="tx1"/>
                          </a:solidFill>
                          <a:latin typeface="Times New Roman" pitchFamily="18" charset="0"/>
                          <a:ea typeface="標楷體" pitchFamily="65"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CCCGGGGGGA</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AACATGAAGG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GATCAGATTT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ATCGATGCAT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TTTTGGCCAA</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rPr>
                        <a:t>TTTGGCCAAA</a:t>
                      </a:r>
                      <a:endParaRPr kumimoji="1" lang="en-US" altLang="zh-TW" sz="1600" b="0" i="0" u="none" strike="noStrike" cap="none" normalizeH="0" baseline="0">
                        <a:ln>
                          <a:noFill/>
                        </a:ln>
                        <a:solidFill>
                          <a:schemeClr val="tx1"/>
                        </a:solidFill>
                        <a:effectLst/>
                        <a:latin typeface="Courier New" pitchFamily="49" charset="0"/>
                        <a:ea typeface="標楷體" pitchFamily="65" charset="-120"/>
                        <a:cs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頁尾版面配置區 4"/>
          <p:cNvSpPr>
            <a:spLocks noGrp="1"/>
          </p:cNvSpPr>
          <p:nvPr>
            <p:ph type="ftr" sz="quarter" idx="11"/>
          </p:nvPr>
        </p:nvSpPr>
        <p:spPr/>
        <p:txBody>
          <a:bodyPr/>
          <a:lstStyle/>
          <a:p>
            <a:r>
              <a:rPr lang="en-US" altLang="zh-TW"/>
              <a:t>Getting Started</a:t>
            </a:r>
          </a:p>
        </p:txBody>
      </p:sp>
      <p:sp>
        <p:nvSpPr>
          <p:cNvPr id="21" name="投影片編號版面配置區 5"/>
          <p:cNvSpPr>
            <a:spLocks noGrp="1"/>
          </p:cNvSpPr>
          <p:nvPr>
            <p:ph type="sldNum" sz="quarter" idx="12"/>
          </p:nvPr>
        </p:nvSpPr>
        <p:spPr/>
        <p:txBody>
          <a:bodyPr/>
          <a:lstStyle/>
          <a:p>
            <a:fld id="{F1092162-6D03-4C89-B7D5-79437BFE0016}" type="slidenum">
              <a:rPr lang="en-US" altLang="zh-TW"/>
              <a:pPr/>
              <a:t>2</a:t>
            </a:fld>
            <a:endParaRPr lang="en-US" altLang="zh-TW"/>
          </a:p>
        </p:txBody>
      </p:sp>
      <p:sp>
        <p:nvSpPr>
          <p:cNvPr id="99340" name="Oval 12"/>
          <p:cNvSpPr>
            <a:spLocks noChangeArrowheads="1"/>
          </p:cNvSpPr>
          <p:nvPr/>
        </p:nvSpPr>
        <p:spPr bwMode="auto">
          <a:xfrm>
            <a:off x="3635375" y="2349500"/>
            <a:ext cx="431800" cy="431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9341" name="Oval 13"/>
          <p:cNvSpPr>
            <a:spLocks noChangeArrowheads="1"/>
          </p:cNvSpPr>
          <p:nvPr/>
        </p:nvSpPr>
        <p:spPr bwMode="auto">
          <a:xfrm>
            <a:off x="4643438" y="2997200"/>
            <a:ext cx="431800" cy="431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9342" name="Oval 14"/>
          <p:cNvSpPr>
            <a:spLocks noChangeArrowheads="1"/>
          </p:cNvSpPr>
          <p:nvPr/>
        </p:nvSpPr>
        <p:spPr bwMode="auto">
          <a:xfrm>
            <a:off x="5724525" y="3716338"/>
            <a:ext cx="431800" cy="431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9343" name="Oval 15"/>
          <p:cNvSpPr>
            <a:spLocks noChangeArrowheads="1"/>
          </p:cNvSpPr>
          <p:nvPr/>
        </p:nvSpPr>
        <p:spPr bwMode="auto">
          <a:xfrm>
            <a:off x="6804025" y="4437063"/>
            <a:ext cx="431800" cy="431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9339" name="Oval 11"/>
          <p:cNvSpPr>
            <a:spLocks noChangeArrowheads="1"/>
          </p:cNvSpPr>
          <p:nvPr/>
        </p:nvSpPr>
        <p:spPr bwMode="auto">
          <a:xfrm>
            <a:off x="2555875" y="1628775"/>
            <a:ext cx="431800" cy="431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99330" name="Rectangle 2"/>
          <p:cNvSpPr>
            <a:spLocks noGrp="1" noChangeArrowheads="1"/>
          </p:cNvSpPr>
          <p:nvPr>
            <p:ph type="body" idx="1"/>
          </p:nvPr>
        </p:nvSpPr>
        <p:spPr>
          <a:xfrm>
            <a:off x="457200" y="620713"/>
            <a:ext cx="8291513" cy="1223962"/>
          </a:xfrm>
        </p:spPr>
        <p:txBody>
          <a:bodyPr/>
          <a:lstStyle/>
          <a:p>
            <a:pPr marL="476250" indent="-476250">
              <a:buFontTx/>
              <a:buNone/>
            </a:pPr>
            <a:r>
              <a:rPr lang="en-US" altLang="zh-TW" sz="2800" dirty="0"/>
              <a:t>2.1 Insertion Sort: An algorithm that can efficiently sort small numbers example:</a:t>
            </a:r>
          </a:p>
        </p:txBody>
      </p:sp>
      <p:sp>
        <p:nvSpPr>
          <p:cNvPr id="99331" name="Rectangle 3"/>
          <p:cNvSpPr>
            <a:spLocks noChangeArrowheads="1"/>
          </p:cNvSpPr>
          <p:nvPr/>
        </p:nvSpPr>
        <p:spPr bwMode="auto">
          <a:xfrm>
            <a:off x="1428750" y="102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a:p>
        </p:txBody>
      </p:sp>
      <p:sp>
        <p:nvSpPr>
          <p:cNvPr id="99333" name="Text Box 5"/>
          <p:cNvSpPr txBox="1">
            <a:spLocks noChangeArrowheads="1"/>
          </p:cNvSpPr>
          <p:nvPr/>
        </p:nvSpPr>
        <p:spPr bwMode="auto">
          <a:xfrm>
            <a:off x="1547813" y="1628775"/>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r>
              <a:rPr lang="en-US" altLang="zh-TW" sz="2400"/>
              <a:t>524613</a:t>
            </a:r>
          </a:p>
        </p:txBody>
      </p:sp>
      <p:sp>
        <p:nvSpPr>
          <p:cNvPr id="99334" name="Text Box 6"/>
          <p:cNvSpPr txBox="1">
            <a:spLocks noChangeArrowheads="1"/>
          </p:cNvSpPr>
          <p:nvPr/>
        </p:nvSpPr>
        <p:spPr bwMode="auto">
          <a:xfrm>
            <a:off x="1547813" y="2349500"/>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r>
              <a:rPr lang="en-US" altLang="zh-TW" sz="2400"/>
              <a:t>254613</a:t>
            </a:r>
          </a:p>
        </p:txBody>
      </p:sp>
      <p:sp>
        <p:nvSpPr>
          <p:cNvPr id="99335" name="Text Box 7"/>
          <p:cNvSpPr txBox="1">
            <a:spLocks noChangeArrowheads="1"/>
          </p:cNvSpPr>
          <p:nvPr/>
        </p:nvSpPr>
        <p:spPr bwMode="auto">
          <a:xfrm>
            <a:off x="1547813" y="2997200"/>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r>
              <a:rPr lang="en-US" altLang="zh-TW" sz="2400"/>
              <a:t>245613</a:t>
            </a:r>
          </a:p>
        </p:txBody>
      </p:sp>
      <p:sp>
        <p:nvSpPr>
          <p:cNvPr id="99336" name="Text Box 8"/>
          <p:cNvSpPr txBox="1">
            <a:spLocks noChangeArrowheads="1"/>
          </p:cNvSpPr>
          <p:nvPr/>
        </p:nvSpPr>
        <p:spPr bwMode="auto">
          <a:xfrm>
            <a:off x="1547813" y="3716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r>
              <a:rPr lang="en-US" altLang="zh-TW" sz="2400"/>
              <a:t>245613</a:t>
            </a:r>
          </a:p>
        </p:txBody>
      </p:sp>
      <p:sp>
        <p:nvSpPr>
          <p:cNvPr id="99337" name="Text Box 9"/>
          <p:cNvSpPr txBox="1">
            <a:spLocks noChangeArrowheads="1"/>
          </p:cNvSpPr>
          <p:nvPr/>
        </p:nvSpPr>
        <p:spPr bwMode="auto">
          <a:xfrm>
            <a:off x="1547813" y="4437063"/>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r>
              <a:rPr lang="en-US" altLang="zh-TW" sz="2400"/>
              <a:t>124563</a:t>
            </a:r>
          </a:p>
        </p:txBody>
      </p:sp>
      <p:sp>
        <p:nvSpPr>
          <p:cNvPr id="99338" name="Text Box 10"/>
          <p:cNvSpPr txBox="1">
            <a:spLocks noChangeArrowheads="1"/>
          </p:cNvSpPr>
          <p:nvPr/>
        </p:nvSpPr>
        <p:spPr bwMode="auto">
          <a:xfrm>
            <a:off x="1547813" y="515778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r>
              <a:rPr lang="en-US" altLang="zh-TW" sz="2400"/>
              <a:t>123456</a:t>
            </a:r>
          </a:p>
        </p:txBody>
      </p:sp>
      <p:sp>
        <p:nvSpPr>
          <p:cNvPr id="99350" name="Freeform 22"/>
          <p:cNvSpPr>
            <a:spLocks/>
          </p:cNvSpPr>
          <p:nvPr/>
        </p:nvSpPr>
        <p:spPr bwMode="auto">
          <a:xfrm>
            <a:off x="1476375" y="2060575"/>
            <a:ext cx="1295400" cy="144463"/>
          </a:xfrm>
          <a:custGeom>
            <a:avLst/>
            <a:gdLst>
              <a:gd name="T0" fmla="*/ 816 w 816"/>
              <a:gd name="T1" fmla="*/ 0 h 91"/>
              <a:gd name="T2" fmla="*/ 226 w 816"/>
              <a:gd name="T3" fmla="*/ 91 h 91"/>
              <a:gd name="T4" fmla="*/ 0 w 816"/>
              <a:gd name="T5" fmla="*/ 0 h 91"/>
            </a:gdLst>
            <a:ahLst/>
            <a:cxnLst>
              <a:cxn ang="0">
                <a:pos x="T0" y="T1"/>
              </a:cxn>
              <a:cxn ang="0">
                <a:pos x="T2" y="T3"/>
              </a:cxn>
              <a:cxn ang="0">
                <a:pos x="T4" y="T5"/>
              </a:cxn>
            </a:cxnLst>
            <a:rect l="0" t="0" r="r" b="b"/>
            <a:pathLst>
              <a:path w="816" h="91">
                <a:moveTo>
                  <a:pt x="816" y="0"/>
                </a:moveTo>
                <a:cubicBezTo>
                  <a:pt x="589" y="45"/>
                  <a:pt x="362" y="91"/>
                  <a:pt x="226" y="91"/>
                </a:cubicBezTo>
                <a:cubicBezTo>
                  <a:pt x="90" y="91"/>
                  <a:pt x="38" y="15"/>
                  <a:pt x="0" y="0"/>
                </a:cubicBezTo>
              </a:path>
            </a:pathLst>
          </a:custGeom>
          <a:noFill/>
          <a:ln w="9525">
            <a:solidFill>
              <a:srgbClr val="0000FF"/>
            </a:solidFill>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351" name="Freeform 23"/>
          <p:cNvSpPr>
            <a:spLocks/>
          </p:cNvSpPr>
          <p:nvPr/>
        </p:nvSpPr>
        <p:spPr bwMode="auto">
          <a:xfrm>
            <a:off x="2484438" y="2781300"/>
            <a:ext cx="1295400" cy="144463"/>
          </a:xfrm>
          <a:custGeom>
            <a:avLst/>
            <a:gdLst>
              <a:gd name="T0" fmla="*/ 816 w 816"/>
              <a:gd name="T1" fmla="*/ 0 h 91"/>
              <a:gd name="T2" fmla="*/ 226 w 816"/>
              <a:gd name="T3" fmla="*/ 91 h 91"/>
              <a:gd name="T4" fmla="*/ 0 w 816"/>
              <a:gd name="T5" fmla="*/ 0 h 91"/>
            </a:gdLst>
            <a:ahLst/>
            <a:cxnLst>
              <a:cxn ang="0">
                <a:pos x="T0" y="T1"/>
              </a:cxn>
              <a:cxn ang="0">
                <a:pos x="T2" y="T3"/>
              </a:cxn>
              <a:cxn ang="0">
                <a:pos x="T4" y="T5"/>
              </a:cxn>
            </a:cxnLst>
            <a:rect l="0" t="0" r="r" b="b"/>
            <a:pathLst>
              <a:path w="816" h="91">
                <a:moveTo>
                  <a:pt x="816" y="0"/>
                </a:moveTo>
                <a:cubicBezTo>
                  <a:pt x="589" y="45"/>
                  <a:pt x="362" y="91"/>
                  <a:pt x="226" y="91"/>
                </a:cubicBezTo>
                <a:cubicBezTo>
                  <a:pt x="90" y="91"/>
                  <a:pt x="38" y="15"/>
                  <a:pt x="0" y="0"/>
                </a:cubicBezTo>
              </a:path>
            </a:pathLst>
          </a:custGeom>
          <a:noFill/>
          <a:ln w="9525">
            <a:solidFill>
              <a:srgbClr val="0000FF"/>
            </a:solidFill>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352" name="Freeform 24"/>
          <p:cNvSpPr>
            <a:spLocks/>
          </p:cNvSpPr>
          <p:nvPr/>
        </p:nvSpPr>
        <p:spPr bwMode="auto">
          <a:xfrm>
            <a:off x="4284663" y="3429000"/>
            <a:ext cx="574675" cy="144463"/>
          </a:xfrm>
          <a:custGeom>
            <a:avLst/>
            <a:gdLst>
              <a:gd name="T0" fmla="*/ 816 w 816"/>
              <a:gd name="T1" fmla="*/ 0 h 91"/>
              <a:gd name="T2" fmla="*/ 226 w 816"/>
              <a:gd name="T3" fmla="*/ 91 h 91"/>
              <a:gd name="T4" fmla="*/ 0 w 816"/>
              <a:gd name="T5" fmla="*/ 0 h 91"/>
            </a:gdLst>
            <a:ahLst/>
            <a:cxnLst>
              <a:cxn ang="0">
                <a:pos x="T0" y="T1"/>
              </a:cxn>
              <a:cxn ang="0">
                <a:pos x="T2" y="T3"/>
              </a:cxn>
              <a:cxn ang="0">
                <a:pos x="T4" y="T5"/>
              </a:cxn>
            </a:cxnLst>
            <a:rect l="0" t="0" r="r" b="b"/>
            <a:pathLst>
              <a:path w="816" h="91">
                <a:moveTo>
                  <a:pt x="816" y="0"/>
                </a:moveTo>
                <a:cubicBezTo>
                  <a:pt x="589" y="45"/>
                  <a:pt x="362" y="91"/>
                  <a:pt x="226" y="91"/>
                </a:cubicBezTo>
                <a:cubicBezTo>
                  <a:pt x="90" y="91"/>
                  <a:pt x="38" y="15"/>
                  <a:pt x="0" y="0"/>
                </a:cubicBezTo>
              </a:path>
            </a:pathLst>
          </a:custGeom>
          <a:noFill/>
          <a:ln w="9525">
            <a:solidFill>
              <a:srgbClr val="0000FF"/>
            </a:solidFill>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353" name="Freeform 25"/>
          <p:cNvSpPr>
            <a:spLocks/>
          </p:cNvSpPr>
          <p:nvPr/>
        </p:nvSpPr>
        <p:spPr bwMode="auto">
          <a:xfrm>
            <a:off x="1403350" y="4149725"/>
            <a:ext cx="4535488" cy="288925"/>
          </a:xfrm>
          <a:custGeom>
            <a:avLst/>
            <a:gdLst>
              <a:gd name="T0" fmla="*/ 816 w 816"/>
              <a:gd name="T1" fmla="*/ 0 h 91"/>
              <a:gd name="T2" fmla="*/ 226 w 816"/>
              <a:gd name="T3" fmla="*/ 91 h 91"/>
              <a:gd name="T4" fmla="*/ 0 w 816"/>
              <a:gd name="T5" fmla="*/ 0 h 91"/>
            </a:gdLst>
            <a:ahLst/>
            <a:cxnLst>
              <a:cxn ang="0">
                <a:pos x="T0" y="T1"/>
              </a:cxn>
              <a:cxn ang="0">
                <a:pos x="T2" y="T3"/>
              </a:cxn>
              <a:cxn ang="0">
                <a:pos x="T4" y="T5"/>
              </a:cxn>
            </a:cxnLst>
            <a:rect l="0" t="0" r="r" b="b"/>
            <a:pathLst>
              <a:path w="816" h="91">
                <a:moveTo>
                  <a:pt x="816" y="0"/>
                </a:moveTo>
                <a:cubicBezTo>
                  <a:pt x="589" y="45"/>
                  <a:pt x="362" y="91"/>
                  <a:pt x="226" y="91"/>
                </a:cubicBezTo>
                <a:cubicBezTo>
                  <a:pt x="90" y="91"/>
                  <a:pt x="38" y="15"/>
                  <a:pt x="0" y="0"/>
                </a:cubicBezTo>
              </a:path>
            </a:pathLst>
          </a:custGeom>
          <a:noFill/>
          <a:ln w="9525">
            <a:solidFill>
              <a:srgbClr val="0000FF"/>
            </a:solidFill>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9354" name="Freeform 26"/>
          <p:cNvSpPr>
            <a:spLocks/>
          </p:cNvSpPr>
          <p:nvPr/>
        </p:nvSpPr>
        <p:spPr bwMode="auto">
          <a:xfrm>
            <a:off x="3419475" y="4868863"/>
            <a:ext cx="3527425" cy="144462"/>
          </a:xfrm>
          <a:custGeom>
            <a:avLst/>
            <a:gdLst>
              <a:gd name="T0" fmla="*/ 816 w 816"/>
              <a:gd name="T1" fmla="*/ 0 h 91"/>
              <a:gd name="T2" fmla="*/ 226 w 816"/>
              <a:gd name="T3" fmla="*/ 91 h 91"/>
              <a:gd name="T4" fmla="*/ 0 w 816"/>
              <a:gd name="T5" fmla="*/ 0 h 91"/>
            </a:gdLst>
            <a:ahLst/>
            <a:cxnLst>
              <a:cxn ang="0">
                <a:pos x="T0" y="T1"/>
              </a:cxn>
              <a:cxn ang="0">
                <a:pos x="T2" y="T3"/>
              </a:cxn>
              <a:cxn ang="0">
                <a:pos x="T4" y="T5"/>
              </a:cxn>
            </a:cxnLst>
            <a:rect l="0" t="0" r="r" b="b"/>
            <a:pathLst>
              <a:path w="816" h="91">
                <a:moveTo>
                  <a:pt x="816" y="0"/>
                </a:moveTo>
                <a:cubicBezTo>
                  <a:pt x="589" y="45"/>
                  <a:pt x="362" y="91"/>
                  <a:pt x="226" y="91"/>
                </a:cubicBezTo>
                <a:cubicBezTo>
                  <a:pt x="90" y="91"/>
                  <a:pt x="38" y="15"/>
                  <a:pt x="0" y="0"/>
                </a:cubicBezTo>
              </a:path>
            </a:pathLst>
          </a:custGeom>
          <a:noFill/>
          <a:ln w="9525">
            <a:solidFill>
              <a:srgbClr val="0000FF"/>
            </a:solidFill>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4"/>
          <p:cNvSpPr>
            <a:spLocks noGrp="1"/>
          </p:cNvSpPr>
          <p:nvPr>
            <p:ph type="ftr" sz="quarter" idx="11"/>
          </p:nvPr>
        </p:nvSpPr>
        <p:spPr/>
        <p:txBody>
          <a:bodyPr/>
          <a:lstStyle/>
          <a:p>
            <a:r>
              <a:rPr lang="en-US" altLang="zh-TW"/>
              <a:t>Getting Started</a:t>
            </a:r>
          </a:p>
        </p:txBody>
      </p:sp>
      <p:sp>
        <p:nvSpPr>
          <p:cNvPr id="4" name="投影片編號版面配置區 5"/>
          <p:cNvSpPr>
            <a:spLocks noGrp="1"/>
          </p:cNvSpPr>
          <p:nvPr>
            <p:ph type="sldNum" sz="quarter" idx="12"/>
          </p:nvPr>
        </p:nvSpPr>
        <p:spPr/>
        <p:txBody>
          <a:bodyPr/>
          <a:lstStyle/>
          <a:p>
            <a:fld id="{7F7F31C3-FE95-4A10-A981-15028FF85EE8}" type="slidenum">
              <a:rPr lang="en-US" altLang="zh-TW"/>
              <a:pPr/>
              <a:t>3</a:t>
            </a:fld>
            <a:endParaRPr lang="en-US" altLang="zh-TW"/>
          </a:p>
        </p:txBody>
      </p:sp>
      <p:sp>
        <p:nvSpPr>
          <p:cNvPr id="6147" name="Rectangle 3"/>
          <p:cNvSpPr>
            <a:spLocks noGrp="1" noChangeArrowheads="1"/>
          </p:cNvSpPr>
          <p:nvPr>
            <p:ph type="body" idx="1"/>
          </p:nvPr>
        </p:nvSpPr>
        <p:spPr>
          <a:xfrm>
            <a:off x="457200" y="549275"/>
            <a:ext cx="8291513" cy="5699125"/>
          </a:xfrm>
        </p:spPr>
        <p:txBody>
          <a:bodyPr/>
          <a:lstStyle/>
          <a:p>
            <a:pPr marL="609600" indent="-609600">
              <a:buClr>
                <a:schemeClr val="tx1"/>
              </a:buClr>
              <a:buFontTx/>
              <a:buNone/>
            </a:pPr>
            <a:r>
              <a:rPr lang="en-US" altLang="zh-TW" b="1" dirty="0">
                <a:cs typeface="Arial" charset="0"/>
              </a:rPr>
              <a:t>2.2 Analyzing Algorithms</a:t>
            </a:r>
            <a:endParaRPr lang="en-US" altLang="zh-TW" dirty="0"/>
          </a:p>
          <a:p>
            <a:pPr marL="609600" indent="-609600">
              <a:buClr>
                <a:schemeClr val="tx1"/>
              </a:buClr>
              <a:buFontTx/>
              <a:buNone/>
            </a:pPr>
            <a:r>
              <a:rPr lang="en-US" altLang="zh-TW" b="1" dirty="0">
                <a:cs typeface="Arial" charset="0"/>
              </a:rPr>
              <a:t> </a:t>
            </a:r>
            <a:endParaRPr lang="en-US" altLang="zh-TW" sz="2800" dirty="0"/>
          </a:p>
          <a:p>
            <a:pPr marL="609600" indent="-609600">
              <a:buClr>
                <a:schemeClr val="tx1"/>
              </a:buClr>
              <a:buFontTx/>
              <a:buNone/>
            </a:pPr>
            <a:r>
              <a:rPr lang="en-US" altLang="zh-TW" sz="2800" b="1" i="1" dirty="0">
                <a:cs typeface="Arial" charset="0"/>
              </a:rPr>
              <a:t>RAM</a:t>
            </a:r>
            <a:r>
              <a:rPr lang="en-US" altLang="zh-TW" sz="2800" b="1" dirty="0">
                <a:cs typeface="Arial" charset="0"/>
              </a:rPr>
              <a:t>:</a:t>
            </a:r>
            <a:r>
              <a:rPr lang="en-US" altLang="zh-TW" sz="2800" i="1" dirty="0">
                <a:cs typeface="Arial" charset="0"/>
              </a:rPr>
              <a:t> Random-access machine</a:t>
            </a:r>
            <a:r>
              <a:rPr lang="en-US" altLang="zh-TW" sz="2800" dirty="0">
                <a:cs typeface="Arial" charset="0"/>
              </a:rPr>
              <a:t>, </a:t>
            </a:r>
            <a:r>
              <a:rPr lang="en-US" altLang="zh-TW" sz="2800" dirty="0"/>
              <a:t>It takes only one unit of time to perform memory access on this machine, and the instructions are executed one by one.</a:t>
            </a:r>
            <a:r>
              <a:rPr lang="zh-TW" altLang="en-US" sz="2800" dirty="0">
                <a:cs typeface="Arial" charset="0"/>
              </a:rPr>
              <a:t> </a:t>
            </a:r>
            <a:endParaRPr lang="zh-TW" altLang="en-US" sz="2800" dirty="0"/>
          </a:p>
          <a:p>
            <a:pPr marL="609600" indent="-609600">
              <a:buClr>
                <a:schemeClr val="tx1"/>
              </a:buClr>
              <a:buFontTx/>
              <a:buNone/>
            </a:pPr>
            <a:r>
              <a:rPr lang="en-US" altLang="zh-TW" sz="2800" b="1" i="1" dirty="0">
                <a:cs typeface="Arial" charset="0"/>
              </a:rPr>
              <a:t>Running time</a:t>
            </a:r>
            <a:r>
              <a:rPr lang="en-US" altLang="zh-TW" sz="2800" b="1" dirty="0">
                <a:cs typeface="Arial" charset="0"/>
              </a:rPr>
              <a:t>: </a:t>
            </a:r>
            <a:r>
              <a:rPr lang="en-US" dirty="0"/>
              <a:t>The total number of steps performed, expressed as a function of input size.</a:t>
            </a:r>
            <a:endParaRPr lang="zh-TW"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p:cNvSpPr>
            <a:spLocks noGrp="1"/>
          </p:cNvSpPr>
          <p:nvPr>
            <p:ph type="ftr" sz="quarter" idx="11"/>
          </p:nvPr>
        </p:nvSpPr>
        <p:spPr/>
        <p:txBody>
          <a:bodyPr/>
          <a:lstStyle/>
          <a:p>
            <a:r>
              <a:rPr lang="en-US" altLang="zh-TW"/>
              <a:t>Getting Started</a:t>
            </a:r>
          </a:p>
        </p:txBody>
      </p:sp>
      <p:sp>
        <p:nvSpPr>
          <p:cNvPr id="11" name="投影片編號版面配置區 7"/>
          <p:cNvSpPr>
            <a:spLocks noGrp="1"/>
          </p:cNvSpPr>
          <p:nvPr>
            <p:ph type="sldNum" sz="quarter" idx="12"/>
          </p:nvPr>
        </p:nvSpPr>
        <p:spPr/>
        <p:txBody>
          <a:bodyPr/>
          <a:lstStyle/>
          <a:p>
            <a:fld id="{E76097B4-A07E-4310-9B35-60D552C7ECAD}" type="slidenum">
              <a:rPr lang="en-US" altLang="zh-TW"/>
              <a:pPr/>
              <a:t>4</a:t>
            </a:fld>
            <a:endParaRPr lang="en-US" altLang="zh-TW"/>
          </a:p>
        </p:txBody>
      </p:sp>
      <p:sp>
        <p:nvSpPr>
          <p:cNvPr id="101378" name="Rectangle 2"/>
          <p:cNvSpPr>
            <a:spLocks noGrp="1" noChangeArrowheads="1"/>
          </p:cNvSpPr>
          <p:nvPr>
            <p:ph type="body" sz="half" idx="1"/>
          </p:nvPr>
        </p:nvSpPr>
        <p:spPr>
          <a:xfrm>
            <a:off x="323850" y="620713"/>
            <a:ext cx="8147050" cy="5505450"/>
          </a:xfrm>
        </p:spPr>
        <p:txBody>
          <a:bodyPr/>
          <a:lstStyle/>
          <a:p>
            <a:pPr>
              <a:lnSpc>
                <a:spcPct val="90000"/>
              </a:lnSpc>
              <a:buClr>
                <a:schemeClr val="tx1"/>
              </a:buClr>
              <a:buFontTx/>
              <a:buNone/>
            </a:pPr>
            <a:r>
              <a:rPr lang="en-US" altLang="zh-TW" sz="2800" b="1" dirty="0"/>
              <a:t>example: </a:t>
            </a:r>
            <a:r>
              <a:rPr lang="en-US" altLang="zh-TW" sz="2800" dirty="0"/>
              <a:t>Insertion Sort</a:t>
            </a:r>
            <a:endParaRPr lang="en-US" altLang="zh-TW" sz="2800" b="1" dirty="0"/>
          </a:p>
          <a:p>
            <a:pPr>
              <a:lnSpc>
                <a:spcPct val="90000"/>
              </a:lnSpc>
              <a:buClr>
                <a:schemeClr val="tx1"/>
              </a:buClr>
              <a:buFontTx/>
              <a:buNone/>
            </a:pPr>
            <a:endParaRPr lang="en-US" altLang="zh-TW" sz="2000" dirty="0"/>
          </a:p>
          <a:p>
            <a:pPr>
              <a:lnSpc>
                <a:spcPct val="90000"/>
              </a:lnSpc>
              <a:buClr>
                <a:schemeClr val="tx1"/>
              </a:buClr>
              <a:buFontTx/>
              <a:buNone/>
            </a:pPr>
            <a:r>
              <a:rPr lang="en-US" altLang="zh-TW" sz="2000" dirty="0">
                <a:latin typeface="Courier New" pitchFamily="49" charset="0"/>
              </a:rPr>
              <a:t>	Insertion-Sort(</a:t>
            </a:r>
            <a:r>
              <a:rPr lang="en-US" altLang="zh-TW" sz="2000" i="1" dirty="0">
                <a:latin typeface="Courier New" pitchFamily="49" charset="0"/>
              </a:rPr>
              <a:t>A</a:t>
            </a:r>
            <a:r>
              <a:rPr lang="en-US" altLang="zh-TW" sz="2000" dirty="0">
                <a:latin typeface="Courier New" pitchFamily="49" charset="0"/>
              </a:rPr>
              <a:t>)</a:t>
            </a:r>
          </a:p>
          <a:p>
            <a:pPr>
              <a:lnSpc>
                <a:spcPct val="90000"/>
              </a:lnSpc>
              <a:buClr>
                <a:schemeClr val="tx1"/>
              </a:buClr>
              <a:buFontTx/>
              <a:buNone/>
            </a:pPr>
            <a:r>
              <a:rPr lang="en-US" altLang="zh-TW" sz="2000" dirty="0">
                <a:latin typeface="Courier New" pitchFamily="49" charset="0"/>
              </a:rPr>
              <a:t>	1 </a:t>
            </a:r>
            <a:r>
              <a:rPr lang="en-US" altLang="zh-TW" sz="2000" b="1" dirty="0">
                <a:latin typeface="Courier New" pitchFamily="49" charset="0"/>
              </a:rPr>
              <a:t>for</a:t>
            </a:r>
            <a:r>
              <a:rPr lang="en-US" altLang="zh-TW" sz="2000" dirty="0">
                <a:latin typeface="Courier New" pitchFamily="49" charset="0"/>
              </a:rPr>
              <a:t> </a:t>
            </a:r>
            <a:r>
              <a:rPr lang="en-US" altLang="zh-TW" sz="2000" i="1" dirty="0">
                <a:latin typeface="Courier New" pitchFamily="49" charset="0"/>
              </a:rPr>
              <a:t>j</a:t>
            </a:r>
            <a:r>
              <a:rPr lang="en-US" altLang="zh-TW" sz="2000" dirty="0">
                <a:latin typeface="Courier New" pitchFamily="49" charset="0"/>
              </a:rPr>
              <a:t> </a:t>
            </a:r>
            <a:r>
              <a:rPr lang="en-US" altLang="zh-TW" sz="2000" b="1" dirty="0">
                <a:latin typeface="Courier New" pitchFamily="49" charset="0"/>
                <a:cs typeface="Times New Roman" pitchFamily="18" charset="0"/>
              </a:rPr>
              <a:t>←</a:t>
            </a:r>
            <a:r>
              <a:rPr lang="en-US" altLang="zh-TW" sz="2000" dirty="0">
                <a:latin typeface="Courier New" pitchFamily="49" charset="0"/>
                <a:cs typeface="Times New Roman" pitchFamily="18" charset="0"/>
              </a:rPr>
              <a:t> 2 </a:t>
            </a:r>
            <a:r>
              <a:rPr lang="en-US" altLang="zh-TW" sz="2000" b="1" dirty="0">
                <a:latin typeface="Courier New" pitchFamily="49" charset="0"/>
                <a:cs typeface="Times New Roman" pitchFamily="18" charset="0"/>
              </a:rPr>
              <a:t>to</a:t>
            </a:r>
            <a:r>
              <a:rPr lang="en-US" altLang="zh-TW" sz="2000" dirty="0">
                <a:latin typeface="Courier New" pitchFamily="49" charset="0"/>
                <a:cs typeface="Times New Roman" pitchFamily="18" charset="0"/>
              </a:rPr>
              <a:t> </a:t>
            </a:r>
            <a:r>
              <a:rPr lang="en-US" altLang="zh-TW" sz="2000" i="1" dirty="0">
                <a:latin typeface="Courier New" pitchFamily="49" charset="0"/>
                <a:cs typeface="Times New Roman" pitchFamily="18" charset="0"/>
              </a:rPr>
              <a:t>length</a:t>
            </a:r>
            <a:r>
              <a:rPr lang="en-US" altLang="zh-TW" sz="2000" dirty="0">
                <a:latin typeface="Courier New" pitchFamily="49" charset="0"/>
                <a:cs typeface="Times New Roman" pitchFamily="18" charset="0"/>
              </a:rPr>
              <a:t>[</a:t>
            </a:r>
            <a:r>
              <a:rPr lang="en-US" altLang="zh-TW" sz="2000" i="1" dirty="0">
                <a:latin typeface="Courier New" pitchFamily="49" charset="0"/>
                <a:cs typeface="Times New Roman" pitchFamily="18" charset="0"/>
              </a:rPr>
              <a:t>A</a:t>
            </a:r>
            <a:r>
              <a:rPr lang="en-US" altLang="zh-TW" sz="2000" dirty="0">
                <a:latin typeface="Courier New" pitchFamily="49" charset="0"/>
                <a:cs typeface="Times New Roman" pitchFamily="18" charset="0"/>
              </a:rPr>
              <a:t>]</a:t>
            </a:r>
          </a:p>
          <a:p>
            <a:pPr>
              <a:lnSpc>
                <a:spcPct val="90000"/>
              </a:lnSpc>
              <a:buClr>
                <a:schemeClr val="tx1"/>
              </a:buClr>
              <a:buFontTx/>
              <a:buNone/>
            </a:pPr>
            <a:r>
              <a:rPr lang="en-US" altLang="zh-TW" sz="2000" dirty="0">
                <a:latin typeface="Courier New" pitchFamily="49" charset="0"/>
                <a:cs typeface="Times New Roman" pitchFamily="18" charset="0"/>
              </a:rPr>
              <a:t>	2 	</a:t>
            </a:r>
            <a:r>
              <a:rPr lang="en-US" altLang="zh-TW" sz="2000" b="1" dirty="0">
                <a:latin typeface="Courier New" pitchFamily="49" charset="0"/>
                <a:cs typeface="Times New Roman" pitchFamily="18" charset="0"/>
              </a:rPr>
              <a:t>do</a:t>
            </a:r>
            <a:r>
              <a:rPr lang="en-US" altLang="zh-TW" sz="2000" dirty="0">
                <a:latin typeface="Courier New" pitchFamily="49" charset="0"/>
                <a:cs typeface="Times New Roman" pitchFamily="18" charset="0"/>
              </a:rPr>
              <a:t> </a:t>
            </a:r>
            <a:r>
              <a:rPr lang="en-US" altLang="zh-TW" sz="2000" i="1" dirty="0">
                <a:latin typeface="Courier New" pitchFamily="49" charset="0"/>
                <a:cs typeface="Times New Roman" pitchFamily="18" charset="0"/>
              </a:rPr>
              <a:t>key</a:t>
            </a:r>
            <a:r>
              <a:rPr lang="en-US" altLang="zh-TW" sz="2000" dirty="0">
                <a:latin typeface="Courier New" pitchFamily="49" charset="0"/>
                <a:cs typeface="Times New Roman" pitchFamily="18" charset="0"/>
              </a:rPr>
              <a:t> </a:t>
            </a:r>
            <a:r>
              <a:rPr lang="en-US" altLang="zh-TW" sz="2000" b="1" dirty="0">
                <a:latin typeface="Courier New" pitchFamily="49" charset="0"/>
                <a:cs typeface="Times New Roman" pitchFamily="18" charset="0"/>
              </a:rPr>
              <a:t>←</a:t>
            </a:r>
            <a:r>
              <a:rPr lang="en-US" altLang="zh-TW" sz="2000" dirty="0">
                <a:latin typeface="Courier New" pitchFamily="49" charset="0"/>
                <a:cs typeface="Times New Roman" pitchFamily="18" charset="0"/>
              </a:rPr>
              <a:t> </a:t>
            </a:r>
            <a:r>
              <a:rPr lang="en-US" altLang="zh-TW" sz="2000" i="1" dirty="0">
                <a:latin typeface="Courier New" pitchFamily="49" charset="0"/>
                <a:cs typeface="Times New Roman" pitchFamily="18" charset="0"/>
              </a:rPr>
              <a:t>A</a:t>
            </a:r>
            <a:r>
              <a:rPr lang="en-US" altLang="zh-TW" sz="2000" dirty="0">
                <a:latin typeface="Courier New" pitchFamily="49" charset="0"/>
                <a:cs typeface="Times New Roman" pitchFamily="18" charset="0"/>
              </a:rPr>
              <a:t>[</a:t>
            </a:r>
            <a:r>
              <a:rPr lang="en-US" altLang="zh-TW" sz="2000" i="1" dirty="0">
                <a:latin typeface="Courier New" pitchFamily="49" charset="0"/>
                <a:cs typeface="Times New Roman" pitchFamily="18" charset="0"/>
              </a:rPr>
              <a:t>j</a:t>
            </a:r>
            <a:r>
              <a:rPr lang="en-US" altLang="zh-TW" sz="2000" dirty="0">
                <a:latin typeface="Courier New" pitchFamily="49" charset="0"/>
                <a:cs typeface="Times New Roman" pitchFamily="18" charset="0"/>
              </a:rPr>
              <a:t>]</a:t>
            </a:r>
          </a:p>
          <a:p>
            <a:pPr>
              <a:lnSpc>
                <a:spcPct val="90000"/>
              </a:lnSpc>
              <a:buClr>
                <a:schemeClr val="tx1"/>
              </a:buClr>
              <a:buFontTx/>
              <a:buNone/>
            </a:pPr>
            <a:r>
              <a:rPr lang="en-US" altLang="zh-TW" sz="2000" dirty="0">
                <a:latin typeface="Courier New" pitchFamily="49" charset="0"/>
                <a:cs typeface="Times New Roman" pitchFamily="18" charset="0"/>
              </a:rPr>
              <a:t>	3 		►insert </a:t>
            </a:r>
            <a:r>
              <a:rPr lang="en-US" altLang="zh-TW" sz="2000" i="1" dirty="0">
                <a:latin typeface="Courier New" pitchFamily="49" charset="0"/>
                <a:cs typeface="Times New Roman" pitchFamily="18" charset="0"/>
              </a:rPr>
              <a:t>A</a:t>
            </a:r>
            <a:r>
              <a:rPr lang="en-US" altLang="zh-TW" sz="2000" dirty="0">
                <a:latin typeface="Courier New" pitchFamily="49" charset="0"/>
                <a:cs typeface="Times New Roman" pitchFamily="18" charset="0"/>
              </a:rPr>
              <a:t>[</a:t>
            </a:r>
            <a:r>
              <a:rPr lang="en-US" altLang="zh-TW" sz="2000" i="1" dirty="0">
                <a:latin typeface="Courier New" pitchFamily="49" charset="0"/>
                <a:cs typeface="Times New Roman" pitchFamily="18" charset="0"/>
              </a:rPr>
              <a:t>j</a:t>
            </a:r>
            <a:r>
              <a:rPr lang="en-US" altLang="zh-TW" sz="2000" dirty="0">
                <a:latin typeface="Courier New" pitchFamily="49" charset="0"/>
                <a:cs typeface="Times New Roman" pitchFamily="18" charset="0"/>
              </a:rPr>
              <a:t>] into the sorted</a:t>
            </a:r>
            <a:br>
              <a:rPr lang="en-US" altLang="zh-TW" sz="2000" dirty="0">
                <a:latin typeface="Courier New" pitchFamily="49" charset="0"/>
                <a:cs typeface="Times New Roman" pitchFamily="18" charset="0"/>
              </a:rPr>
            </a:br>
            <a:r>
              <a:rPr lang="en-US" altLang="zh-TW" sz="2000" dirty="0">
                <a:latin typeface="Courier New" pitchFamily="49" charset="0"/>
                <a:cs typeface="Times New Roman" pitchFamily="18" charset="0"/>
              </a:rPr>
              <a:t>			sequence </a:t>
            </a:r>
            <a:r>
              <a:rPr lang="en-US" altLang="zh-TW" sz="2000" i="1" dirty="0">
                <a:latin typeface="Courier New" pitchFamily="49" charset="0"/>
                <a:cs typeface="Times New Roman" pitchFamily="18" charset="0"/>
              </a:rPr>
              <a:t>A</a:t>
            </a:r>
            <a:r>
              <a:rPr lang="en-US" altLang="zh-TW" sz="2000" dirty="0">
                <a:latin typeface="Courier New" pitchFamily="49" charset="0"/>
                <a:cs typeface="Times New Roman" pitchFamily="18" charset="0"/>
              </a:rPr>
              <a:t>[1..</a:t>
            </a:r>
            <a:r>
              <a:rPr lang="en-US" altLang="zh-TW" sz="2000" i="1" dirty="0">
                <a:latin typeface="Courier New" pitchFamily="49" charset="0"/>
                <a:cs typeface="Times New Roman" pitchFamily="18" charset="0"/>
              </a:rPr>
              <a:t>j</a:t>
            </a:r>
            <a:r>
              <a:rPr lang="en-US" altLang="zh-TW" sz="2000" dirty="0">
                <a:latin typeface="Courier New" pitchFamily="49" charset="0"/>
                <a:cs typeface="Times New Roman" pitchFamily="18" charset="0"/>
              </a:rPr>
              <a:t> - 1]</a:t>
            </a:r>
          </a:p>
          <a:p>
            <a:pPr>
              <a:lnSpc>
                <a:spcPct val="90000"/>
              </a:lnSpc>
              <a:buClr>
                <a:schemeClr val="tx1"/>
              </a:buClr>
              <a:buFontTx/>
              <a:buNone/>
            </a:pPr>
            <a:r>
              <a:rPr lang="en-US" altLang="zh-TW" sz="2000" dirty="0">
                <a:latin typeface="Courier New" pitchFamily="49" charset="0"/>
                <a:cs typeface="Times New Roman" pitchFamily="18" charset="0"/>
              </a:rPr>
              <a:t>	4		</a:t>
            </a:r>
            <a:r>
              <a:rPr lang="en-US" altLang="zh-TW" sz="2000" i="1" dirty="0" err="1">
                <a:latin typeface="Courier New" pitchFamily="49" charset="0"/>
                <a:cs typeface="Times New Roman" pitchFamily="18" charset="0"/>
              </a:rPr>
              <a:t>i</a:t>
            </a:r>
            <a:r>
              <a:rPr lang="en-US" altLang="zh-TW" sz="2000" dirty="0">
                <a:latin typeface="Courier New" pitchFamily="49" charset="0"/>
                <a:cs typeface="Times New Roman" pitchFamily="18" charset="0"/>
              </a:rPr>
              <a:t> </a:t>
            </a:r>
            <a:r>
              <a:rPr lang="en-US" altLang="zh-TW" sz="2000" b="1" dirty="0">
                <a:latin typeface="Courier New" pitchFamily="49" charset="0"/>
                <a:cs typeface="Times New Roman" pitchFamily="18" charset="0"/>
              </a:rPr>
              <a:t>←</a:t>
            </a:r>
            <a:r>
              <a:rPr lang="en-US" altLang="zh-TW" sz="2000" dirty="0">
                <a:latin typeface="Courier New" pitchFamily="49" charset="0"/>
                <a:cs typeface="Times New Roman" pitchFamily="18" charset="0"/>
              </a:rPr>
              <a:t> </a:t>
            </a:r>
            <a:r>
              <a:rPr lang="en-US" altLang="zh-TW" sz="2000" i="1" dirty="0">
                <a:latin typeface="Courier New" pitchFamily="49" charset="0"/>
                <a:cs typeface="Times New Roman" pitchFamily="18" charset="0"/>
              </a:rPr>
              <a:t>j</a:t>
            </a:r>
            <a:r>
              <a:rPr lang="en-US" altLang="zh-TW" sz="2000" dirty="0">
                <a:latin typeface="Courier New" pitchFamily="49" charset="0"/>
                <a:cs typeface="Times New Roman" pitchFamily="18" charset="0"/>
              </a:rPr>
              <a:t> – 1</a:t>
            </a:r>
          </a:p>
          <a:p>
            <a:pPr>
              <a:lnSpc>
                <a:spcPct val="90000"/>
              </a:lnSpc>
              <a:buClr>
                <a:schemeClr val="tx1"/>
              </a:buClr>
              <a:buFontTx/>
              <a:buNone/>
            </a:pPr>
            <a:r>
              <a:rPr lang="en-US" altLang="zh-TW" sz="2000" dirty="0">
                <a:latin typeface="Courier New" pitchFamily="49" charset="0"/>
                <a:cs typeface="Times New Roman" pitchFamily="18" charset="0"/>
              </a:rPr>
              <a:t>	5		</a:t>
            </a:r>
            <a:r>
              <a:rPr lang="en-US" altLang="zh-TW" sz="2000" b="1" dirty="0">
                <a:latin typeface="Courier New" pitchFamily="49" charset="0"/>
                <a:cs typeface="Times New Roman" pitchFamily="18" charset="0"/>
              </a:rPr>
              <a:t>while</a:t>
            </a:r>
            <a:r>
              <a:rPr lang="en-US" altLang="zh-TW" sz="2000" dirty="0">
                <a:latin typeface="Courier New" pitchFamily="49" charset="0"/>
                <a:cs typeface="Times New Roman" pitchFamily="18" charset="0"/>
              </a:rPr>
              <a:t> </a:t>
            </a:r>
            <a:r>
              <a:rPr lang="en-US" altLang="zh-TW" sz="2000" i="1" dirty="0" err="1">
                <a:latin typeface="Courier New" pitchFamily="49" charset="0"/>
                <a:cs typeface="Times New Roman" pitchFamily="18" charset="0"/>
              </a:rPr>
              <a:t>i</a:t>
            </a:r>
            <a:r>
              <a:rPr lang="en-US" altLang="zh-TW" sz="2000" dirty="0">
                <a:latin typeface="Courier New" pitchFamily="49" charset="0"/>
                <a:cs typeface="Times New Roman" pitchFamily="18" charset="0"/>
              </a:rPr>
              <a:t> &gt; 0 and </a:t>
            </a:r>
            <a:r>
              <a:rPr lang="en-US" altLang="zh-TW" sz="2000" i="1" dirty="0">
                <a:latin typeface="Courier New" pitchFamily="49" charset="0"/>
                <a:cs typeface="Times New Roman" pitchFamily="18" charset="0"/>
              </a:rPr>
              <a:t>A</a:t>
            </a:r>
            <a:r>
              <a:rPr lang="en-US" altLang="zh-TW" sz="2000" dirty="0">
                <a:latin typeface="Courier New" pitchFamily="49" charset="0"/>
                <a:cs typeface="Times New Roman" pitchFamily="18" charset="0"/>
              </a:rPr>
              <a:t>[</a:t>
            </a:r>
            <a:r>
              <a:rPr lang="en-US" altLang="zh-TW" sz="2000" i="1" dirty="0" err="1">
                <a:latin typeface="Courier New" pitchFamily="49" charset="0"/>
                <a:cs typeface="Times New Roman" pitchFamily="18" charset="0"/>
              </a:rPr>
              <a:t>i</a:t>
            </a:r>
            <a:r>
              <a:rPr lang="en-US" altLang="zh-TW" sz="2000" dirty="0">
                <a:latin typeface="Courier New" pitchFamily="49" charset="0"/>
                <a:cs typeface="Times New Roman" pitchFamily="18" charset="0"/>
              </a:rPr>
              <a:t>] &gt; </a:t>
            </a:r>
            <a:r>
              <a:rPr lang="en-US" altLang="zh-TW" sz="2000" i="1" dirty="0">
                <a:latin typeface="Courier New" pitchFamily="49" charset="0"/>
                <a:cs typeface="Times New Roman" pitchFamily="18" charset="0"/>
              </a:rPr>
              <a:t>key</a:t>
            </a:r>
          </a:p>
          <a:p>
            <a:pPr>
              <a:lnSpc>
                <a:spcPct val="90000"/>
              </a:lnSpc>
              <a:buClr>
                <a:schemeClr val="tx1"/>
              </a:buClr>
              <a:buFontTx/>
              <a:buNone/>
            </a:pPr>
            <a:r>
              <a:rPr lang="en-US" altLang="zh-TW" sz="2000" dirty="0">
                <a:latin typeface="Courier New" pitchFamily="49" charset="0"/>
                <a:cs typeface="Times New Roman" pitchFamily="18" charset="0"/>
              </a:rPr>
              <a:t>	6			</a:t>
            </a:r>
            <a:r>
              <a:rPr lang="en-US" altLang="zh-TW" sz="2000" b="1" dirty="0">
                <a:latin typeface="Courier New" pitchFamily="49" charset="0"/>
                <a:cs typeface="Times New Roman" pitchFamily="18" charset="0"/>
              </a:rPr>
              <a:t>do</a:t>
            </a:r>
            <a:r>
              <a:rPr lang="en-US" altLang="zh-TW" sz="2000" dirty="0">
                <a:latin typeface="Courier New" pitchFamily="49" charset="0"/>
                <a:cs typeface="Times New Roman" pitchFamily="18" charset="0"/>
              </a:rPr>
              <a:t> </a:t>
            </a:r>
            <a:r>
              <a:rPr lang="en-US" altLang="zh-TW" sz="2000" i="1" dirty="0">
                <a:latin typeface="Courier New" pitchFamily="49" charset="0"/>
                <a:cs typeface="Times New Roman" pitchFamily="18" charset="0"/>
              </a:rPr>
              <a:t>A</a:t>
            </a:r>
            <a:r>
              <a:rPr lang="en-US" altLang="zh-TW" sz="2000" dirty="0">
                <a:latin typeface="Courier New" pitchFamily="49" charset="0"/>
                <a:cs typeface="Times New Roman" pitchFamily="18" charset="0"/>
              </a:rPr>
              <a:t>[</a:t>
            </a:r>
            <a:r>
              <a:rPr lang="en-US" altLang="zh-TW" sz="2000" i="1" dirty="0" err="1">
                <a:latin typeface="Courier New" pitchFamily="49" charset="0"/>
                <a:cs typeface="Times New Roman" pitchFamily="18" charset="0"/>
              </a:rPr>
              <a:t>i</a:t>
            </a:r>
            <a:r>
              <a:rPr lang="en-US" altLang="zh-TW" sz="2000" dirty="0">
                <a:latin typeface="Courier New" pitchFamily="49" charset="0"/>
                <a:cs typeface="Times New Roman" pitchFamily="18" charset="0"/>
              </a:rPr>
              <a:t> + 1] </a:t>
            </a:r>
            <a:r>
              <a:rPr lang="en-US" altLang="zh-TW" sz="2000" b="1" dirty="0">
                <a:latin typeface="Courier New" pitchFamily="49" charset="0"/>
                <a:cs typeface="Times New Roman" pitchFamily="18" charset="0"/>
              </a:rPr>
              <a:t>←</a:t>
            </a:r>
            <a:r>
              <a:rPr lang="en-US" altLang="zh-TW" sz="2000" dirty="0">
                <a:latin typeface="Courier New" pitchFamily="49" charset="0"/>
                <a:cs typeface="Times New Roman" pitchFamily="18" charset="0"/>
              </a:rPr>
              <a:t> </a:t>
            </a:r>
            <a:r>
              <a:rPr lang="en-US" altLang="zh-TW" sz="2000" i="1" dirty="0">
                <a:latin typeface="Courier New" pitchFamily="49" charset="0"/>
                <a:cs typeface="Times New Roman" pitchFamily="18" charset="0"/>
              </a:rPr>
              <a:t>A</a:t>
            </a:r>
            <a:r>
              <a:rPr lang="en-US" altLang="zh-TW" sz="2000" dirty="0">
                <a:latin typeface="Courier New" pitchFamily="49" charset="0"/>
                <a:cs typeface="Times New Roman" pitchFamily="18" charset="0"/>
              </a:rPr>
              <a:t>[</a:t>
            </a:r>
            <a:r>
              <a:rPr lang="en-US" altLang="zh-TW" sz="2000" i="1" dirty="0" err="1">
                <a:latin typeface="Courier New" pitchFamily="49" charset="0"/>
                <a:cs typeface="Times New Roman" pitchFamily="18" charset="0"/>
              </a:rPr>
              <a:t>i</a:t>
            </a:r>
            <a:r>
              <a:rPr lang="en-US" altLang="zh-TW" sz="2000" dirty="0">
                <a:latin typeface="Courier New" pitchFamily="49" charset="0"/>
                <a:cs typeface="Times New Roman" pitchFamily="18" charset="0"/>
              </a:rPr>
              <a:t>]</a:t>
            </a:r>
          </a:p>
          <a:p>
            <a:pPr>
              <a:lnSpc>
                <a:spcPct val="90000"/>
              </a:lnSpc>
              <a:buClr>
                <a:schemeClr val="tx1"/>
              </a:buClr>
              <a:buFontTx/>
              <a:buNone/>
            </a:pPr>
            <a:r>
              <a:rPr lang="en-US" altLang="zh-TW" sz="2000" dirty="0">
                <a:latin typeface="Courier New" pitchFamily="49" charset="0"/>
                <a:cs typeface="Times New Roman" pitchFamily="18" charset="0"/>
              </a:rPr>
              <a:t>	7			</a:t>
            </a:r>
            <a:r>
              <a:rPr lang="en-US" altLang="zh-TW" sz="2000" i="1" dirty="0" err="1">
                <a:latin typeface="Courier New" pitchFamily="49" charset="0"/>
                <a:cs typeface="Times New Roman" pitchFamily="18" charset="0"/>
              </a:rPr>
              <a:t>i</a:t>
            </a:r>
            <a:r>
              <a:rPr lang="en-US" altLang="zh-TW" sz="2000" dirty="0">
                <a:latin typeface="Courier New" pitchFamily="49" charset="0"/>
                <a:cs typeface="Times New Roman" pitchFamily="18" charset="0"/>
              </a:rPr>
              <a:t> </a:t>
            </a:r>
            <a:r>
              <a:rPr lang="en-US" altLang="zh-TW" sz="2000" b="1" dirty="0">
                <a:latin typeface="Courier New" pitchFamily="49" charset="0"/>
                <a:cs typeface="Times New Roman" pitchFamily="18" charset="0"/>
              </a:rPr>
              <a:t>←</a:t>
            </a:r>
            <a:r>
              <a:rPr lang="en-US" altLang="zh-TW" sz="2000" dirty="0">
                <a:latin typeface="Courier New" pitchFamily="49" charset="0"/>
                <a:cs typeface="Times New Roman" pitchFamily="18" charset="0"/>
              </a:rPr>
              <a:t> </a:t>
            </a:r>
            <a:r>
              <a:rPr lang="en-US" altLang="zh-TW" sz="2000" i="1" dirty="0" err="1">
                <a:latin typeface="Courier New" pitchFamily="49" charset="0"/>
                <a:cs typeface="Times New Roman" pitchFamily="18" charset="0"/>
              </a:rPr>
              <a:t>i</a:t>
            </a:r>
            <a:r>
              <a:rPr lang="en-US" altLang="zh-TW" sz="2000" dirty="0">
                <a:latin typeface="Courier New" pitchFamily="49" charset="0"/>
                <a:cs typeface="Times New Roman" pitchFamily="18" charset="0"/>
              </a:rPr>
              <a:t> – 1</a:t>
            </a:r>
          </a:p>
          <a:p>
            <a:pPr>
              <a:lnSpc>
                <a:spcPct val="90000"/>
              </a:lnSpc>
              <a:buClr>
                <a:schemeClr val="tx1"/>
              </a:buClr>
              <a:buFontTx/>
              <a:buNone/>
            </a:pPr>
            <a:r>
              <a:rPr lang="en-US" altLang="zh-TW" sz="2000" dirty="0">
                <a:latin typeface="Courier New" pitchFamily="49" charset="0"/>
                <a:cs typeface="Times New Roman" pitchFamily="18" charset="0"/>
              </a:rPr>
              <a:t>	8		</a:t>
            </a:r>
            <a:r>
              <a:rPr lang="en-US" altLang="zh-TW" sz="2000" i="1" dirty="0">
                <a:latin typeface="Courier New" pitchFamily="49" charset="0"/>
                <a:cs typeface="Times New Roman" pitchFamily="18" charset="0"/>
              </a:rPr>
              <a:t>A</a:t>
            </a:r>
            <a:r>
              <a:rPr lang="en-US" altLang="zh-TW" sz="2000" dirty="0">
                <a:latin typeface="Courier New" pitchFamily="49" charset="0"/>
                <a:cs typeface="Times New Roman" pitchFamily="18" charset="0"/>
              </a:rPr>
              <a:t>[</a:t>
            </a:r>
            <a:r>
              <a:rPr lang="en-US" altLang="zh-TW" sz="2000" i="1" dirty="0" err="1">
                <a:latin typeface="Courier New" pitchFamily="49" charset="0"/>
                <a:cs typeface="Times New Roman" pitchFamily="18" charset="0"/>
              </a:rPr>
              <a:t>i</a:t>
            </a:r>
            <a:r>
              <a:rPr lang="en-US" altLang="zh-TW" sz="2000" dirty="0">
                <a:latin typeface="Courier New" pitchFamily="49" charset="0"/>
                <a:cs typeface="Times New Roman" pitchFamily="18" charset="0"/>
              </a:rPr>
              <a:t> + 1] </a:t>
            </a:r>
            <a:r>
              <a:rPr lang="en-US" altLang="zh-TW" sz="2000" b="1" dirty="0">
                <a:latin typeface="Courier New" pitchFamily="49" charset="0"/>
                <a:cs typeface="Times New Roman" pitchFamily="18" charset="0"/>
              </a:rPr>
              <a:t>←</a:t>
            </a:r>
            <a:r>
              <a:rPr lang="en-US" altLang="zh-TW" sz="2000" dirty="0">
                <a:latin typeface="Courier New" pitchFamily="49" charset="0"/>
                <a:cs typeface="Times New Roman" pitchFamily="18" charset="0"/>
              </a:rPr>
              <a:t> </a:t>
            </a:r>
            <a:r>
              <a:rPr lang="en-US" altLang="zh-TW" sz="2000" i="1" dirty="0">
                <a:latin typeface="Courier New" pitchFamily="49" charset="0"/>
                <a:cs typeface="Times New Roman" pitchFamily="18" charset="0"/>
              </a:rPr>
              <a:t>key</a:t>
            </a:r>
          </a:p>
          <a:p>
            <a:pPr>
              <a:lnSpc>
                <a:spcPct val="90000"/>
              </a:lnSpc>
              <a:buClr>
                <a:schemeClr val="tx1"/>
              </a:buClr>
              <a:buFontTx/>
              <a:buNone/>
            </a:pPr>
            <a:r>
              <a:rPr lang="en-US" altLang="zh-TW" sz="2000" dirty="0">
                <a:latin typeface="Courier New" pitchFamily="49" charset="0"/>
                <a:cs typeface="Times New Roman" pitchFamily="18" charset="0"/>
              </a:rPr>
              <a:t>	</a:t>
            </a:r>
          </a:p>
          <a:p>
            <a:pPr>
              <a:lnSpc>
                <a:spcPct val="90000"/>
              </a:lnSpc>
              <a:buClr>
                <a:schemeClr val="tx1"/>
              </a:buClr>
              <a:buFontTx/>
              <a:buNone/>
            </a:pPr>
            <a:endParaRPr lang="en-US" altLang="zh-TW" sz="2800" i="1" dirty="0">
              <a:latin typeface="Courier New" pitchFamily="49" charset="0"/>
            </a:endParaRPr>
          </a:p>
          <a:p>
            <a:pPr>
              <a:lnSpc>
                <a:spcPct val="90000"/>
              </a:lnSpc>
              <a:buClr>
                <a:schemeClr val="tx1"/>
              </a:buClr>
              <a:buFontTx/>
              <a:buNone/>
            </a:pPr>
            <a:r>
              <a:rPr lang="en-US" altLang="zh-TW" sz="2800" i="1" dirty="0"/>
              <a:t>T</a:t>
            </a:r>
            <a:r>
              <a:rPr lang="en-US" altLang="zh-TW" sz="2800" dirty="0"/>
              <a:t>(</a:t>
            </a:r>
            <a:r>
              <a:rPr lang="en-US" altLang="zh-TW" sz="2800" i="1" dirty="0"/>
              <a:t>n</a:t>
            </a:r>
            <a:r>
              <a:rPr lang="en-US" altLang="zh-TW" sz="2800" dirty="0"/>
              <a:t>) = </a:t>
            </a:r>
            <a:r>
              <a:rPr lang="en-US" altLang="zh-TW" sz="2800" i="1" dirty="0"/>
              <a:t>c</a:t>
            </a:r>
            <a:r>
              <a:rPr lang="en-US" altLang="zh-TW" sz="2800" baseline="-25000" dirty="0"/>
              <a:t>1</a:t>
            </a:r>
            <a:r>
              <a:rPr lang="en-US" altLang="zh-TW" sz="2800" i="1" dirty="0"/>
              <a:t>n</a:t>
            </a:r>
            <a:r>
              <a:rPr lang="en-US" altLang="zh-TW" sz="2800" dirty="0"/>
              <a:t>+(</a:t>
            </a:r>
            <a:r>
              <a:rPr lang="en-US" altLang="zh-TW" sz="2800" i="1" dirty="0"/>
              <a:t>c</a:t>
            </a:r>
            <a:r>
              <a:rPr lang="en-US" altLang="zh-TW" sz="2800" baseline="-25000" dirty="0"/>
              <a:t>2</a:t>
            </a:r>
            <a:r>
              <a:rPr lang="en-US" altLang="zh-TW" sz="2800" dirty="0"/>
              <a:t>+</a:t>
            </a:r>
            <a:r>
              <a:rPr lang="en-US" altLang="zh-TW" sz="2800" i="1" dirty="0"/>
              <a:t>c</a:t>
            </a:r>
            <a:r>
              <a:rPr lang="en-US" altLang="zh-TW" sz="2800" baseline="-25000" dirty="0"/>
              <a:t>4</a:t>
            </a:r>
            <a:r>
              <a:rPr lang="en-US" altLang="zh-TW" sz="2800" dirty="0"/>
              <a:t>+</a:t>
            </a:r>
            <a:r>
              <a:rPr lang="en-US" altLang="zh-TW" sz="2800" i="1" dirty="0"/>
              <a:t>c</a:t>
            </a:r>
            <a:r>
              <a:rPr lang="en-US" altLang="zh-TW" sz="2800" baseline="-25000" dirty="0"/>
              <a:t>8</a:t>
            </a:r>
            <a:r>
              <a:rPr lang="en-US" altLang="zh-TW" sz="2800" dirty="0"/>
              <a:t>)(</a:t>
            </a:r>
            <a:r>
              <a:rPr lang="en-US" altLang="zh-TW" sz="2800" i="1" dirty="0"/>
              <a:t>n</a:t>
            </a:r>
            <a:r>
              <a:rPr lang="en-US" altLang="zh-TW" sz="2800" dirty="0"/>
              <a:t>-1)+</a:t>
            </a:r>
            <a:r>
              <a:rPr lang="en-US" altLang="zh-TW" sz="2800" i="1" dirty="0"/>
              <a:t>c</a:t>
            </a:r>
            <a:r>
              <a:rPr lang="en-US" altLang="zh-TW" sz="2800" baseline="-25000" dirty="0"/>
              <a:t>5</a:t>
            </a:r>
            <a:r>
              <a:rPr lang="en-US" altLang="zh-TW" sz="2800" dirty="0"/>
              <a:t>       +(</a:t>
            </a:r>
            <a:r>
              <a:rPr lang="en-US" altLang="zh-TW" sz="2800" i="1" dirty="0"/>
              <a:t>c</a:t>
            </a:r>
            <a:r>
              <a:rPr lang="en-US" altLang="zh-TW" sz="2800" baseline="-25000" dirty="0"/>
              <a:t>6</a:t>
            </a:r>
            <a:r>
              <a:rPr lang="en-US" altLang="zh-TW" sz="2800" dirty="0"/>
              <a:t>+</a:t>
            </a:r>
            <a:r>
              <a:rPr lang="en-US" altLang="zh-TW" sz="2800" i="1" dirty="0"/>
              <a:t>c</a:t>
            </a:r>
            <a:r>
              <a:rPr lang="en-US" altLang="zh-TW" sz="2800" baseline="-25000" dirty="0"/>
              <a:t>7</a:t>
            </a:r>
            <a:r>
              <a:rPr lang="en-US" altLang="zh-TW" sz="2800" dirty="0"/>
              <a:t>)</a:t>
            </a:r>
          </a:p>
        </p:txBody>
      </p:sp>
      <p:graphicFrame>
        <p:nvGraphicFramePr>
          <p:cNvPr id="101396" name="Object 20"/>
          <p:cNvGraphicFramePr>
            <a:graphicFrameLocks noGrp="1" noChangeAspect="1"/>
          </p:cNvGraphicFramePr>
          <p:nvPr>
            <p:ph sz="quarter" idx="2"/>
          </p:nvPr>
        </p:nvGraphicFramePr>
        <p:xfrm>
          <a:off x="7604125" y="3284538"/>
          <a:ext cx="863600" cy="382587"/>
        </p:xfrm>
        <a:graphic>
          <a:graphicData uri="http://schemas.openxmlformats.org/presentationml/2006/ole">
            <mc:AlternateContent xmlns:mc="http://schemas.openxmlformats.org/markup-compatibility/2006">
              <mc:Choice xmlns:v="urn:schemas-microsoft-com:vml" Requires="v">
                <p:oleObj spid="_x0000_s101478" name="方程式" r:id="rId3" imgW="457200" imgH="304560" progId="Equation.3">
                  <p:embed/>
                </p:oleObj>
              </mc:Choice>
              <mc:Fallback>
                <p:oleObj name="方程式" r:id="rId3" imgW="457200" imgH="30456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25" y="3284538"/>
                        <a:ext cx="863600"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6"/>
          <p:cNvGraphicFramePr>
            <a:graphicFrameLocks noChangeAspect="1"/>
          </p:cNvGraphicFramePr>
          <p:nvPr/>
        </p:nvGraphicFramePr>
        <p:xfrm>
          <a:off x="4859338" y="5300663"/>
          <a:ext cx="617537" cy="827087"/>
        </p:xfrm>
        <a:graphic>
          <a:graphicData uri="http://schemas.openxmlformats.org/presentationml/2006/ole">
            <mc:AlternateContent xmlns:mc="http://schemas.openxmlformats.org/markup-compatibility/2006">
              <mc:Choice xmlns:v="urn:schemas-microsoft-com:vml" Requires="v">
                <p:oleObj spid="_x0000_s101479" name="方程式" r:id="rId5" imgW="330120" imgH="444240" progId="Equation.3">
                  <p:embed/>
                </p:oleObj>
              </mc:Choice>
              <mc:Fallback>
                <p:oleObj name="方程式" r:id="rId5" imgW="330120" imgH="4442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5300663"/>
                        <a:ext cx="617537"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4" name="Object 8"/>
          <p:cNvGraphicFramePr>
            <a:graphicFrameLocks noChangeAspect="1"/>
          </p:cNvGraphicFramePr>
          <p:nvPr/>
        </p:nvGraphicFramePr>
        <p:xfrm>
          <a:off x="6732588" y="5300663"/>
          <a:ext cx="1152525" cy="855662"/>
        </p:xfrm>
        <a:graphic>
          <a:graphicData uri="http://schemas.openxmlformats.org/presentationml/2006/ole">
            <mc:AlternateContent xmlns:mc="http://schemas.openxmlformats.org/markup-compatibility/2006">
              <mc:Choice xmlns:v="urn:schemas-microsoft-com:vml" Requires="v">
                <p:oleObj spid="_x0000_s101480" name="方程式" r:id="rId7" imgW="596880" imgH="444240" progId="Equation.3">
                  <p:embed/>
                </p:oleObj>
              </mc:Choice>
              <mc:Fallback>
                <p:oleObj name="方程式" r:id="rId7" imgW="596880" imgH="4442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5300663"/>
                        <a:ext cx="1152525"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5" name="Text Box 9"/>
          <p:cNvSpPr txBox="1">
            <a:spLocks noChangeArrowheads="1"/>
          </p:cNvSpPr>
          <p:nvPr/>
        </p:nvSpPr>
        <p:spPr bwMode="auto">
          <a:xfrm>
            <a:off x="6804025" y="1196975"/>
            <a:ext cx="741363"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200" i="1"/>
              <a:t>cost</a:t>
            </a:r>
          </a:p>
          <a:p>
            <a:r>
              <a:rPr lang="en-US" altLang="zh-TW" sz="2200" i="1"/>
              <a:t>c</a:t>
            </a:r>
            <a:r>
              <a:rPr lang="en-US" altLang="zh-TW" sz="2200" baseline="-25000"/>
              <a:t>1</a:t>
            </a:r>
          </a:p>
          <a:p>
            <a:r>
              <a:rPr lang="en-US" altLang="zh-TW" sz="2200" i="1"/>
              <a:t>c</a:t>
            </a:r>
            <a:r>
              <a:rPr lang="en-US" altLang="zh-TW" sz="2200" baseline="-25000"/>
              <a:t>2</a:t>
            </a:r>
          </a:p>
          <a:p>
            <a:endParaRPr lang="en-US" altLang="zh-TW" sz="2200"/>
          </a:p>
          <a:p>
            <a:r>
              <a:rPr lang="en-US" altLang="zh-TW" sz="2200"/>
              <a:t>0</a:t>
            </a:r>
          </a:p>
          <a:p>
            <a:r>
              <a:rPr lang="en-US" altLang="zh-TW" sz="2200" i="1"/>
              <a:t>c</a:t>
            </a:r>
            <a:r>
              <a:rPr lang="en-US" altLang="zh-TW" sz="2200" baseline="-25000"/>
              <a:t>4</a:t>
            </a:r>
          </a:p>
          <a:p>
            <a:r>
              <a:rPr lang="en-US" altLang="zh-TW" sz="2200" i="1"/>
              <a:t>c</a:t>
            </a:r>
            <a:r>
              <a:rPr lang="en-US" altLang="zh-TW" sz="2200" baseline="-25000"/>
              <a:t>5</a:t>
            </a:r>
          </a:p>
          <a:p>
            <a:r>
              <a:rPr lang="en-US" altLang="zh-TW" sz="2200" i="1"/>
              <a:t>c</a:t>
            </a:r>
            <a:r>
              <a:rPr lang="en-US" altLang="zh-TW" sz="2200" baseline="-25000"/>
              <a:t>6</a:t>
            </a:r>
          </a:p>
          <a:p>
            <a:r>
              <a:rPr lang="en-US" altLang="zh-TW" sz="2200" i="1"/>
              <a:t>c</a:t>
            </a:r>
            <a:r>
              <a:rPr lang="en-US" altLang="zh-TW" sz="2200" baseline="-25000"/>
              <a:t>7</a:t>
            </a:r>
          </a:p>
          <a:p>
            <a:r>
              <a:rPr lang="en-US" altLang="zh-TW" sz="2200" i="1"/>
              <a:t>c</a:t>
            </a:r>
            <a:r>
              <a:rPr lang="en-US" altLang="zh-TW" sz="2200" baseline="-25000"/>
              <a:t>8</a:t>
            </a:r>
          </a:p>
          <a:p>
            <a:endParaRPr lang="en-US" altLang="zh-TW" sz="2200" baseline="-25000"/>
          </a:p>
        </p:txBody>
      </p:sp>
      <p:sp>
        <p:nvSpPr>
          <p:cNvPr id="101386" name="Text Box 10"/>
          <p:cNvSpPr txBox="1">
            <a:spLocks noChangeArrowheads="1"/>
          </p:cNvSpPr>
          <p:nvPr/>
        </p:nvSpPr>
        <p:spPr bwMode="auto">
          <a:xfrm>
            <a:off x="7604125" y="1196975"/>
            <a:ext cx="936625"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200" i="1"/>
              <a:t>times</a:t>
            </a:r>
          </a:p>
          <a:p>
            <a:r>
              <a:rPr lang="en-US" altLang="zh-TW" sz="2200" i="1"/>
              <a:t>n</a:t>
            </a:r>
            <a:endParaRPr lang="en-US" altLang="zh-TW" sz="2200" baseline="-25000"/>
          </a:p>
          <a:p>
            <a:r>
              <a:rPr lang="en-US" altLang="zh-TW" sz="2200" i="1"/>
              <a:t>n</a:t>
            </a:r>
            <a:r>
              <a:rPr lang="en-US" altLang="zh-TW" sz="2200"/>
              <a:t> - 1</a:t>
            </a:r>
            <a:endParaRPr lang="en-US" altLang="zh-TW" sz="2200" i="1"/>
          </a:p>
          <a:p>
            <a:endParaRPr lang="en-US" altLang="zh-TW" sz="2200"/>
          </a:p>
          <a:p>
            <a:r>
              <a:rPr lang="en-US" altLang="zh-TW" sz="2200" i="1"/>
              <a:t>n</a:t>
            </a:r>
            <a:r>
              <a:rPr lang="en-US" altLang="zh-TW" sz="2200"/>
              <a:t> - 1</a:t>
            </a:r>
            <a:endParaRPr lang="en-US" altLang="zh-TW" sz="2200" i="1"/>
          </a:p>
          <a:p>
            <a:r>
              <a:rPr lang="en-US" altLang="zh-TW" sz="2200" i="1"/>
              <a:t>n</a:t>
            </a:r>
            <a:r>
              <a:rPr lang="en-US" altLang="zh-TW" sz="2200"/>
              <a:t> - 1</a:t>
            </a:r>
            <a:endParaRPr lang="en-US" altLang="zh-TW" sz="2200" i="1"/>
          </a:p>
          <a:p>
            <a:endParaRPr lang="en-US" altLang="zh-TW" sz="2200" i="1"/>
          </a:p>
          <a:p>
            <a:endParaRPr lang="en-US" altLang="zh-TW" sz="2200" i="1"/>
          </a:p>
          <a:p>
            <a:endParaRPr lang="en-US" altLang="zh-TW" sz="2200" i="1"/>
          </a:p>
          <a:p>
            <a:r>
              <a:rPr lang="en-US" altLang="zh-TW" sz="2200" i="1"/>
              <a:t>n</a:t>
            </a:r>
            <a:r>
              <a:rPr lang="en-US" altLang="zh-TW" sz="2200"/>
              <a:t> - 1</a:t>
            </a:r>
            <a:endParaRPr lang="en-US" altLang="zh-TW" sz="2200" baseline="-25000"/>
          </a:p>
        </p:txBody>
      </p:sp>
      <p:graphicFrame>
        <p:nvGraphicFramePr>
          <p:cNvPr id="101399" name="Object 23"/>
          <p:cNvGraphicFramePr>
            <a:graphicFrameLocks noGrp="1" noChangeAspect="1"/>
          </p:cNvGraphicFramePr>
          <p:nvPr>
            <p:ph sz="quarter" idx="3"/>
          </p:nvPr>
        </p:nvGraphicFramePr>
        <p:xfrm>
          <a:off x="7604125" y="3644900"/>
          <a:ext cx="1150938" cy="369888"/>
        </p:xfrm>
        <a:graphic>
          <a:graphicData uri="http://schemas.openxmlformats.org/presentationml/2006/ole">
            <mc:AlternateContent xmlns:mc="http://schemas.openxmlformats.org/markup-compatibility/2006">
              <mc:Choice xmlns:v="urn:schemas-microsoft-com:vml" Requires="v">
                <p:oleObj spid="_x0000_s101481" name="方程式" r:id="rId9" imgW="723600" imgH="304560" progId="Equation.3">
                  <p:embed/>
                </p:oleObj>
              </mc:Choice>
              <mc:Fallback>
                <p:oleObj name="方程式" r:id="rId9" imgW="723600" imgH="30456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4125" y="3644900"/>
                        <a:ext cx="115093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402" name="Object 26"/>
          <p:cNvGraphicFramePr>
            <a:graphicFrameLocks noChangeAspect="1"/>
          </p:cNvGraphicFramePr>
          <p:nvPr/>
        </p:nvGraphicFramePr>
        <p:xfrm>
          <a:off x="7596188" y="4005263"/>
          <a:ext cx="1231900" cy="395287"/>
        </p:xfrm>
        <a:graphic>
          <a:graphicData uri="http://schemas.openxmlformats.org/presentationml/2006/ole">
            <mc:AlternateContent xmlns:mc="http://schemas.openxmlformats.org/markup-compatibility/2006">
              <mc:Choice xmlns:v="urn:schemas-microsoft-com:vml" Requires="v">
                <p:oleObj spid="_x0000_s101482" name="方程式" r:id="rId11" imgW="723600" imgH="304560" progId="Equation.3">
                  <p:embed/>
                </p:oleObj>
              </mc:Choice>
              <mc:Fallback>
                <p:oleObj name="方程式" r:id="rId11" imgW="723600" imgH="30456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96188" y="4005263"/>
                        <a:ext cx="12319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4"/>
          <p:cNvSpPr>
            <a:spLocks noGrp="1"/>
          </p:cNvSpPr>
          <p:nvPr>
            <p:ph type="ftr" sz="quarter" idx="11"/>
          </p:nvPr>
        </p:nvSpPr>
        <p:spPr/>
        <p:txBody>
          <a:bodyPr/>
          <a:lstStyle/>
          <a:p>
            <a:r>
              <a:rPr lang="en-US" altLang="zh-TW"/>
              <a:t>Getting Started</a:t>
            </a:r>
          </a:p>
        </p:txBody>
      </p:sp>
      <p:sp>
        <p:nvSpPr>
          <p:cNvPr id="4" name="投影片編號版面配置區 5"/>
          <p:cNvSpPr>
            <a:spLocks noGrp="1"/>
          </p:cNvSpPr>
          <p:nvPr>
            <p:ph type="sldNum" sz="quarter" idx="12"/>
          </p:nvPr>
        </p:nvSpPr>
        <p:spPr/>
        <p:txBody>
          <a:bodyPr/>
          <a:lstStyle/>
          <a:p>
            <a:fld id="{8E479195-EB6D-45F4-B50C-270A59F8CA84}" type="slidenum">
              <a:rPr lang="en-US" altLang="zh-TW"/>
              <a:pPr/>
              <a:t>5</a:t>
            </a:fld>
            <a:endParaRPr lang="en-US" altLang="zh-TW"/>
          </a:p>
        </p:txBody>
      </p:sp>
      <p:sp>
        <p:nvSpPr>
          <p:cNvPr id="17411" name="Rectangle 3"/>
          <p:cNvSpPr>
            <a:spLocks noGrp="1" noChangeArrowheads="1"/>
          </p:cNvSpPr>
          <p:nvPr>
            <p:ph type="body" idx="1"/>
          </p:nvPr>
        </p:nvSpPr>
        <p:spPr>
          <a:xfrm>
            <a:off x="457200" y="692150"/>
            <a:ext cx="8147050" cy="5400675"/>
          </a:xfrm>
        </p:spPr>
        <p:txBody>
          <a:bodyPr/>
          <a:lstStyle/>
          <a:p>
            <a:pPr>
              <a:buFontTx/>
              <a:buNone/>
            </a:pPr>
            <a:r>
              <a:rPr lang="en-US" altLang="zh-TW" sz="2800" b="1" i="1" dirty="0">
                <a:solidFill>
                  <a:schemeClr val="accent2"/>
                </a:solidFill>
              </a:rPr>
              <a:t>Best-case:</a:t>
            </a:r>
          </a:p>
          <a:p>
            <a:pPr>
              <a:buFontTx/>
              <a:buNone/>
            </a:pPr>
            <a:r>
              <a:rPr lang="en-US" altLang="zh-TW" sz="2800" dirty="0"/>
              <a:t>	Each </a:t>
            </a:r>
            <a:r>
              <a:rPr lang="en-US" altLang="zh-TW" sz="2800" i="1" dirty="0"/>
              <a:t>t</a:t>
            </a:r>
            <a:r>
              <a:rPr lang="en-US" altLang="zh-TW" sz="2800" i="1" baseline="-25000" dirty="0"/>
              <a:t>j</a:t>
            </a:r>
            <a:r>
              <a:rPr lang="en-US" altLang="zh-TW" sz="2800" dirty="0"/>
              <a:t>=1. (Input A is sorted)</a:t>
            </a:r>
          </a:p>
          <a:p>
            <a:pPr>
              <a:buFontTx/>
              <a:buNone/>
            </a:pPr>
            <a:r>
              <a:rPr lang="en-US" altLang="zh-TW" sz="2800" dirty="0"/>
              <a:t>	</a:t>
            </a:r>
            <a:r>
              <a:rPr lang="en-US" altLang="zh-TW" sz="2800" i="1" dirty="0"/>
              <a:t>T</a:t>
            </a:r>
            <a:r>
              <a:rPr lang="en-US" altLang="zh-TW" sz="2800" dirty="0"/>
              <a:t>(</a:t>
            </a:r>
            <a:r>
              <a:rPr lang="en-US" altLang="zh-TW" sz="2800" i="1" dirty="0"/>
              <a:t>n</a:t>
            </a:r>
            <a:r>
              <a:rPr lang="en-US" altLang="zh-TW" sz="2800" dirty="0"/>
              <a:t>)  =	(</a:t>
            </a:r>
            <a:r>
              <a:rPr lang="en-US" altLang="zh-TW" sz="2800" i="1" dirty="0"/>
              <a:t>c</a:t>
            </a:r>
            <a:r>
              <a:rPr lang="en-US" altLang="zh-TW" sz="2800" baseline="-25000" dirty="0"/>
              <a:t>1</a:t>
            </a:r>
            <a:r>
              <a:rPr lang="en-US" altLang="zh-TW" sz="2800" dirty="0"/>
              <a:t>+</a:t>
            </a:r>
            <a:r>
              <a:rPr lang="en-US" altLang="zh-TW" sz="2800" i="1" dirty="0"/>
              <a:t>c</a:t>
            </a:r>
            <a:r>
              <a:rPr lang="en-US" altLang="zh-TW" sz="2800" baseline="-25000" dirty="0"/>
              <a:t>2</a:t>
            </a:r>
            <a:r>
              <a:rPr lang="en-US" altLang="zh-TW" sz="2800" dirty="0"/>
              <a:t>+</a:t>
            </a:r>
            <a:r>
              <a:rPr lang="en-US" altLang="zh-TW" sz="2800" i="1" dirty="0"/>
              <a:t>c</a:t>
            </a:r>
            <a:r>
              <a:rPr lang="en-US" altLang="zh-TW" sz="2800" baseline="-25000" dirty="0"/>
              <a:t>4</a:t>
            </a:r>
            <a:r>
              <a:rPr lang="en-US" altLang="zh-TW" sz="2800" dirty="0"/>
              <a:t>+</a:t>
            </a:r>
            <a:r>
              <a:rPr lang="en-US" altLang="zh-TW" sz="2800" i="1" dirty="0"/>
              <a:t>c</a:t>
            </a:r>
            <a:r>
              <a:rPr lang="en-US" altLang="zh-TW" sz="2800" baseline="-25000" dirty="0"/>
              <a:t>5</a:t>
            </a:r>
            <a:r>
              <a:rPr lang="en-US" altLang="zh-TW" sz="2800" dirty="0"/>
              <a:t>+</a:t>
            </a:r>
            <a:r>
              <a:rPr lang="en-US" altLang="zh-TW" sz="2800" i="1" dirty="0"/>
              <a:t>c</a:t>
            </a:r>
            <a:r>
              <a:rPr lang="en-US" altLang="zh-TW" sz="2800" baseline="-25000" dirty="0"/>
              <a:t>8</a:t>
            </a:r>
            <a:r>
              <a:rPr lang="en-US" altLang="zh-TW" sz="2800" dirty="0"/>
              <a:t>)</a:t>
            </a:r>
            <a:r>
              <a:rPr lang="en-US" altLang="zh-TW" sz="2800" i="1" dirty="0"/>
              <a:t>n</a:t>
            </a:r>
            <a:r>
              <a:rPr lang="en-US" altLang="zh-TW" sz="2800" dirty="0"/>
              <a:t>-(</a:t>
            </a:r>
            <a:r>
              <a:rPr lang="en-US" altLang="zh-TW" sz="2800" i="1" dirty="0"/>
              <a:t>c</a:t>
            </a:r>
            <a:r>
              <a:rPr lang="en-US" altLang="zh-TW" sz="2800" baseline="-25000" dirty="0"/>
              <a:t>2</a:t>
            </a:r>
            <a:r>
              <a:rPr lang="en-US" altLang="zh-TW" sz="2800" dirty="0"/>
              <a:t>+</a:t>
            </a:r>
            <a:r>
              <a:rPr lang="en-US" altLang="zh-TW" sz="2800" i="1" dirty="0"/>
              <a:t>c</a:t>
            </a:r>
            <a:r>
              <a:rPr lang="en-US" altLang="zh-TW" sz="2800" baseline="-25000" dirty="0"/>
              <a:t>4</a:t>
            </a:r>
            <a:r>
              <a:rPr lang="en-US" altLang="zh-TW" sz="2800" dirty="0"/>
              <a:t>+</a:t>
            </a:r>
            <a:r>
              <a:rPr lang="en-US" altLang="zh-TW" sz="2800" i="1" dirty="0"/>
              <a:t>c</a:t>
            </a:r>
            <a:r>
              <a:rPr lang="en-US" altLang="zh-TW" sz="2800" baseline="-25000" dirty="0"/>
              <a:t>5</a:t>
            </a:r>
            <a:r>
              <a:rPr lang="en-US" altLang="zh-TW" sz="2800" dirty="0"/>
              <a:t>+</a:t>
            </a:r>
            <a:r>
              <a:rPr lang="en-US" altLang="zh-TW" sz="2800" i="1" dirty="0"/>
              <a:t>c</a:t>
            </a:r>
            <a:r>
              <a:rPr lang="en-US" altLang="zh-TW" sz="2800" baseline="-25000" dirty="0"/>
              <a:t>8</a:t>
            </a:r>
            <a:r>
              <a:rPr lang="en-US" altLang="zh-TW" sz="2800" dirty="0"/>
              <a:t>)</a:t>
            </a:r>
          </a:p>
          <a:p>
            <a:pPr>
              <a:buFontTx/>
              <a:buNone/>
            </a:pPr>
            <a:r>
              <a:rPr lang="en-US" altLang="zh-TW" sz="2800" dirty="0"/>
              <a:t>		  =	</a:t>
            </a:r>
            <a:r>
              <a:rPr lang="en-US" altLang="zh-TW" sz="2800" dirty="0">
                <a:sym typeface="Symbol" pitchFamily="18" charset="2"/>
              </a:rPr>
              <a:t></a:t>
            </a:r>
            <a:r>
              <a:rPr lang="en-US" altLang="zh-TW" sz="2800" dirty="0"/>
              <a:t>(</a:t>
            </a:r>
            <a:r>
              <a:rPr lang="en-US" altLang="zh-TW" sz="2800" i="1" dirty="0"/>
              <a:t>n</a:t>
            </a:r>
            <a:r>
              <a:rPr lang="en-US" altLang="zh-TW" sz="2800" dirty="0"/>
              <a:t>)</a:t>
            </a:r>
          </a:p>
          <a:p>
            <a:pPr>
              <a:buFontTx/>
              <a:buNone/>
            </a:pPr>
            <a:r>
              <a:rPr lang="en-US" altLang="zh-TW" sz="2800" dirty="0"/>
              <a:t>			(</a:t>
            </a:r>
            <a:r>
              <a:rPr lang="en-US" altLang="zh-TW" sz="2800" b="1" i="1" dirty="0"/>
              <a:t>rate of growth, order of growth</a:t>
            </a:r>
            <a:r>
              <a:rPr lang="en-US" altLang="zh-TW" sz="2800" dirty="0"/>
              <a:t>)</a:t>
            </a:r>
          </a:p>
          <a:p>
            <a:pPr>
              <a:buFontTx/>
              <a:buNone/>
            </a:pPr>
            <a:endParaRPr lang="en-US" altLang="zh-TW" sz="2800" dirty="0"/>
          </a:p>
          <a:p>
            <a:pPr>
              <a:buFontTx/>
              <a:buNone/>
            </a:pPr>
            <a:r>
              <a:rPr lang="en-US" altLang="zh-TW" sz="2800" b="1" i="1" dirty="0">
                <a:solidFill>
                  <a:schemeClr val="accent2"/>
                </a:solidFill>
              </a:rPr>
              <a:t>Worst-case:</a:t>
            </a:r>
            <a:r>
              <a:rPr lang="en-US" altLang="zh-TW" sz="2800" dirty="0"/>
              <a:t> (upper bound)</a:t>
            </a:r>
          </a:p>
          <a:p>
            <a:pPr>
              <a:buFontTx/>
              <a:buNone/>
            </a:pPr>
            <a:r>
              <a:rPr lang="en-US" altLang="zh-TW" sz="2800" dirty="0"/>
              <a:t>	Each </a:t>
            </a:r>
            <a:r>
              <a:rPr lang="en-US" altLang="zh-TW" sz="2800" i="1" dirty="0"/>
              <a:t>t</a:t>
            </a:r>
            <a:r>
              <a:rPr lang="en-US" altLang="zh-TW" sz="2800" i="1" baseline="-25000" dirty="0"/>
              <a:t>j</a:t>
            </a:r>
            <a:r>
              <a:rPr lang="en-US" altLang="zh-TW" sz="2800" dirty="0"/>
              <a:t>=</a:t>
            </a:r>
            <a:r>
              <a:rPr lang="en-US" altLang="zh-TW" sz="2800" i="1" dirty="0"/>
              <a:t>j</a:t>
            </a:r>
            <a:r>
              <a:rPr lang="en-US" altLang="zh-TW" sz="2800" dirty="0"/>
              <a:t>.</a:t>
            </a:r>
          </a:p>
          <a:p>
            <a:pPr>
              <a:buFontTx/>
              <a:buNone/>
            </a:pPr>
            <a:r>
              <a:rPr lang="en-US" altLang="zh-TW" sz="2800" dirty="0"/>
              <a:t>	</a:t>
            </a:r>
            <a:r>
              <a:rPr lang="en-US" altLang="zh-TW" sz="2800" i="1" dirty="0"/>
              <a:t>T</a:t>
            </a:r>
            <a:r>
              <a:rPr lang="en-US" altLang="zh-TW" sz="2800" dirty="0"/>
              <a:t>(</a:t>
            </a:r>
            <a:r>
              <a:rPr lang="en-US" altLang="zh-TW" sz="2800" i="1" dirty="0"/>
              <a:t>n</a:t>
            </a:r>
            <a:r>
              <a:rPr lang="en-US" altLang="zh-TW" sz="2800" dirty="0"/>
              <a:t>)  =	</a:t>
            </a:r>
            <a:r>
              <a:rPr lang="en-US" altLang="zh-TW" sz="2800" i="1" dirty="0"/>
              <a:t>k</a:t>
            </a:r>
            <a:r>
              <a:rPr lang="en-US" altLang="zh-TW" sz="2800" baseline="-25000" dirty="0"/>
              <a:t>1</a:t>
            </a:r>
            <a:r>
              <a:rPr lang="en-US" altLang="zh-TW" sz="2800" i="1" dirty="0"/>
              <a:t>n</a:t>
            </a:r>
            <a:r>
              <a:rPr lang="en-US" altLang="zh-TW" sz="2800" baseline="30000" dirty="0"/>
              <a:t>2</a:t>
            </a:r>
            <a:r>
              <a:rPr lang="en-US" altLang="zh-TW" sz="2800" dirty="0"/>
              <a:t> + </a:t>
            </a:r>
            <a:r>
              <a:rPr lang="en-US" altLang="zh-TW" sz="2800" i="1" dirty="0"/>
              <a:t>k</a:t>
            </a:r>
            <a:r>
              <a:rPr lang="en-US" altLang="zh-TW" sz="2800" baseline="-25000" dirty="0"/>
              <a:t>2</a:t>
            </a:r>
            <a:r>
              <a:rPr lang="en-US" altLang="zh-TW" sz="2800" i="1" dirty="0"/>
              <a:t>n</a:t>
            </a:r>
            <a:r>
              <a:rPr lang="en-US" altLang="zh-TW" sz="2800" dirty="0"/>
              <a:t> + </a:t>
            </a:r>
            <a:r>
              <a:rPr lang="en-US" altLang="zh-TW" sz="2800" i="1" dirty="0"/>
              <a:t>k</a:t>
            </a:r>
            <a:r>
              <a:rPr lang="en-US" altLang="zh-TW" sz="2800" baseline="-25000" dirty="0"/>
              <a:t>3</a:t>
            </a:r>
          </a:p>
          <a:p>
            <a:pPr>
              <a:buFontTx/>
              <a:buNone/>
            </a:pPr>
            <a:r>
              <a:rPr lang="en-US" altLang="zh-TW" sz="2800" dirty="0"/>
              <a:t>		  =	</a:t>
            </a:r>
            <a:r>
              <a:rPr lang="en-US" altLang="zh-TW" sz="2800" dirty="0">
                <a:sym typeface="Symbol" pitchFamily="18" charset="2"/>
              </a:rPr>
              <a:t></a:t>
            </a:r>
            <a:r>
              <a:rPr lang="en-US" altLang="zh-TW" sz="2800" dirty="0"/>
              <a:t>(</a:t>
            </a:r>
            <a:r>
              <a:rPr lang="en-US" altLang="zh-TW" sz="2800" i="1" dirty="0"/>
              <a:t>n</a:t>
            </a:r>
            <a:r>
              <a:rPr lang="en-US" altLang="zh-TW" sz="2800" baseline="30000" dirty="0"/>
              <a:t>2</a:t>
            </a:r>
            <a:r>
              <a:rPr lang="en-US" altLang="zh-TW" sz="28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4"/>
          <p:cNvSpPr>
            <a:spLocks noGrp="1"/>
          </p:cNvSpPr>
          <p:nvPr>
            <p:ph type="ftr" sz="quarter" idx="11"/>
          </p:nvPr>
        </p:nvSpPr>
        <p:spPr/>
        <p:txBody>
          <a:bodyPr/>
          <a:lstStyle/>
          <a:p>
            <a:r>
              <a:rPr lang="en-US" altLang="zh-TW"/>
              <a:t>Getting Started</a:t>
            </a:r>
          </a:p>
        </p:txBody>
      </p:sp>
      <p:sp>
        <p:nvSpPr>
          <p:cNvPr id="4" name="投影片編號版面配置區 5"/>
          <p:cNvSpPr>
            <a:spLocks noGrp="1"/>
          </p:cNvSpPr>
          <p:nvPr>
            <p:ph type="sldNum" sz="quarter" idx="12"/>
          </p:nvPr>
        </p:nvSpPr>
        <p:spPr/>
        <p:txBody>
          <a:bodyPr/>
          <a:lstStyle/>
          <a:p>
            <a:fld id="{30F1863E-DE9B-4783-B8A9-297607425596}" type="slidenum">
              <a:rPr lang="en-US" altLang="zh-TW"/>
              <a:pPr/>
              <a:t>6</a:t>
            </a:fld>
            <a:endParaRPr lang="en-US" altLang="zh-TW"/>
          </a:p>
        </p:txBody>
      </p:sp>
      <p:sp>
        <p:nvSpPr>
          <p:cNvPr id="84994" name="Rectangle 2"/>
          <p:cNvSpPr>
            <a:spLocks noGrp="1" noChangeArrowheads="1"/>
          </p:cNvSpPr>
          <p:nvPr>
            <p:ph type="body" idx="1"/>
          </p:nvPr>
        </p:nvSpPr>
        <p:spPr>
          <a:xfrm>
            <a:off x="457200" y="692150"/>
            <a:ext cx="8147050" cy="5400675"/>
          </a:xfrm>
        </p:spPr>
        <p:txBody>
          <a:bodyPr/>
          <a:lstStyle/>
          <a:p>
            <a:pPr>
              <a:buFontTx/>
              <a:buNone/>
            </a:pPr>
            <a:endParaRPr lang="en-US" altLang="zh-TW" sz="2800" b="1" i="1" dirty="0">
              <a:solidFill>
                <a:schemeClr val="accent2"/>
              </a:solidFill>
            </a:endParaRPr>
          </a:p>
          <a:p>
            <a:pPr>
              <a:buFontTx/>
              <a:buNone/>
            </a:pPr>
            <a:r>
              <a:rPr lang="en-US" altLang="zh-TW" sz="2800" b="1" i="1" dirty="0">
                <a:solidFill>
                  <a:schemeClr val="accent2"/>
                </a:solidFill>
              </a:rPr>
              <a:t>Average-case:</a:t>
            </a:r>
            <a:r>
              <a:rPr lang="en-US" altLang="zh-TW" sz="2800" dirty="0">
                <a:solidFill>
                  <a:schemeClr val="accent2"/>
                </a:solidFill>
              </a:rPr>
              <a:t> </a:t>
            </a:r>
            <a:r>
              <a:rPr lang="en-US" altLang="zh-TW" sz="2800" dirty="0"/>
              <a:t>(Expected running time)</a:t>
            </a:r>
            <a:endParaRPr lang="en-US" altLang="zh-TW" sz="2800" b="1" i="1" dirty="0">
              <a:solidFill>
                <a:schemeClr val="accent2"/>
              </a:solidFill>
            </a:endParaRPr>
          </a:p>
          <a:p>
            <a:pPr>
              <a:buFontTx/>
              <a:buNone/>
            </a:pPr>
            <a:endParaRPr lang="en-US" altLang="zh-TW" sz="2800" dirty="0"/>
          </a:p>
          <a:p>
            <a:pPr>
              <a:buFontTx/>
              <a:buNone/>
            </a:pPr>
            <a:r>
              <a:rPr lang="en-US" altLang="zh-TW" sz="2800" dirty="0"/>
              <a:t>	Each </a:t>
            </a:r>
            <a:r>
              <a:rPr lang="en-US" altLang="zh-TW" sz="2800" i="1" dirty="0"/>
              <a:t>t</a:t>
            </a:r>
            <a:r>
              <a:rPr lang="en-US" altLang="zh-TW" sz="2800" i="1" baseline="-25000" dirty="0"/>
              <a:t>j</a:t>
            </a:r>
            <a:r>
              <a:rPr lang="en-US" altLang="zh-TW" sz="2800" dirty="0"/>
              <a:t>=</a:t>
            </a:r>
            <a:r>
              <a:rPr lang="en-US" altLang="zh-TW" sz="2800" i="1" dirty="0"/>
              <a:t>j</a:t>
            </a:r>
            <a:r>
              <a:rPr lang="en-US" altLang="zh-TW" sz="2800" dirty="0"/>
              <a:t>/2</a:t>
            </a:r>
          </a:p>
          <a:p>
            <a:pPr>
              <a:buFontTx/>
              <a:buNone/>
            </a:pPr>
            <a:r>
              <a:rPr lang="en-US" altLang="zh-TW" sz="2800" dirty="0"/>
              <a:t>	</a:t>
            </a:r>
            <a:r>
              <a:rPr lang="en-US" altLang="zh-TW" sz="2800" i="1" dirty="0"/>
              <a:t>T</a:t>
            </a:r>
            <a:r>
              <a:rPr lang="en-US" altLang="zh-TW" sz="2800" dirty="0"/>
              <a:t>(</a:t>
            </a:r>
            <a:r>
              <a:rPr lang="en-US" altLang="zh-TW" sz="2800" i="1" dirty="0"/>
              <a:t>n</a:t>
            </a:r>
            <a:r>
              <a:rPr lang="en-US" altLang="zh-TW" sz="2800" dirty="0"/>
              <a:t>)  =	</a:t>
            </a:r>
            <a:r>
              <a:rPr lang="en-US" altLang="zh-TW" sz="2800" i="1" dirty="0"/>
              <a:t>t</a:t>
            </a:r>
            <a:r>
              <a:rPr lang="en-US" altLang="zh-TW" sz="2800" baseline="-25000" dirty="0"/>
              <a:t>1</a:t>
            </a:r>
            <a:r>
              <a:rPr lang="en-US" altLang="zh-TW" sz="2800" i="1" dirty="0"/>
              <a:t>n</a:t>
            </a:r>
            <a:r>
              <a:rPr lang="en-US" altLang="zh-TW" sz="2800" baseline="30000" dirty="0"/>
              <a:t>2</a:t>
            </a:r>
            <a:r>
              <a:rPr lang="en-US" altLang="zh-TW" sz="2800" dirty="0"/>
              <a:t> + </a:t>
            </a:r>
            <a:r>
              <a:rPr lang="en-US" altLang="zh-TW" sz="2800" i="1" dirty="0"/>
              <a:t>t</a:t>
            </a:r>
            <a:r>
              <a:rPr lang="en-US" altLang="zh-TW" sz="2800" baseline="-25000" dirty="0"/>
              <a:t>2</a:t>
            </a:r>
            <a:r>
              <a:rPr lang="en-US" altLang="zh-TW" sz="2800" i="1" dirty="0"/>
              <a:t>n</a:t>
            </a:r>
            <a:r>
              <a:rPr lang="en-US" altLang="zh-TW" sz="2800" dirty="0"/>
              <a:t> + </a:t>
            </a:r>
            <a:r>
              <a:rPr lang="en-US" altLang="zh-TW" sz="2800" i="1" dirty="0"/>
              <a:t>t</a:t>
            </a:r>
            <a:r>
              <a:rPr lang="en-US" altLang="zh-TW" sz="2800" baseline="-25000" dirty="0"/>
              <a:t>3</a:t>
            </a:r>
          </a:p>
          <a:p>
            <a:pPr>
              <a:buFontTx/>
              <a:buNone/>
            </a:pPr>
            <a:r>
              <a:rPr lang="en-US" altLang="zh-TW" sz="2800" dirty="0"/>
              <a:t>		  =	</a:t>
            </a:r>
            <a:r>
              <a:rPr lang="en-US" altLang="zh-TW" sz="2800" dirty="0">
                <a:sym typeface="Symbol" pitchFamily="18" charset="2"/>
              </a:rPr>
              <a:t></a:t>
            </a:r>
            <a:r>
              <a:rPr lang="en-US" altLang="zh-TW" sz="2800" dirty="0"/>
              <a:t>(</a:t>
            </a:r>
            <a:r>
              <a:rPr lang="en-US" altLang="zh-TW" sz="2800" i="1" dirty="0"/>
              <a:t>n</a:t>
            </a:r>
            <a:r>
              <a:rPr lang="en-US" altLang="zh-TW" sz="2800" baseline="30000" dirty="0"/>
              <a:t>2</a:t>
            </a:r>
            <a:r>
              <a:rPr lang="en-US" altLang="zh-TW" sz="2800" dirty="0"/>
              <a:t>)</a:t>
            </a:r>
          </a:p>
          <a:p>
            <a:pPr>
              <a:buFontTx/>
              <a:buNone/>
            </a:pPr>
            <a:r>
              <a:rPr lang="en-US" altLang="zh-TW" sz="2800" dirty="0"/>
              <a:t>			(</a:t>
            </a:r>
            <a:r>
              <a:rPr lang="en-US" altLang="zh-TW" sz="2800" b="1" i="1" dirty="0"/>
              <a:t>rate of growth, order of growth</a:t>
            </a:r>
            <a:r>
              <a:rPr lang="en-US" altLang="zh-TW" sz="28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4"/>
          <p:cNvSpPr>
            <a:spLocks noGrp="1"/>
          </p:cNvSpPr>
          <p:nvPr>
            <p:ph type="ftr" sz="quarter" idx="11"/>
          </p:nvPr>
        </p:nvSpPr>
        <p:spPr/>
        <p:txBody>
          <a:bodyPr/>
          <a:lstStyle/>
          <a:p>
            <a:r>
              <a:rPr lang="en-US" altLang="zh-TW"/>
              <a:t>Getting Started</a:t>
            </a:r>
          </a:p>
        </p:txBody>
      </p:sp>
      <p:sp>
        <p:nvSpPr>
          <p:cNvPr id="4" name="投影片編號版面配置區 5"/>
          <p:cNvSpPr>
            <a:spLocks noGrp="1"/>
          </p:cNvSpPr>
          <p:nvPr>
            <p:ph type="sldNum" sz="quarter" idx="12"/>
          </p:nvPr>
        </p:nvSpPr>
        <p:spPr/>
        <p:txBody>
          <a:bodyPr/>
          <a:lstStyle/>
          <a:p>
            <a:fld id="{86129EA9-8696-4C62-95FC-384B1B6F3E26}" type="slidenum">
              <a:rPr lang="en-US" altLang="zh-TW"/>
              <a:pPr/>
              <a:t>7</a:t>
            </a:fld>
            <a:endParaRPr lang="en-US" altLang="zh-TW"/>
          </a:p>
        </p:txBody>
      </p:sp>
      <p:sp>
        <p:nvSpPr>
          <p:cNvPr id="20483" name="Rectangle 3"/>
          <p:cNvSpPr>
            <a:spLocks noGrp="1" noChangeArrowheads="1"/>
          </p:cNvSpPr>
          <p:nvPr>
            <p:ph type="body" idx="1"/>
          </p:nvPr>
        </p:nvSpPr>
        <p:spPr>
          <a:xfrm>
            <a:off x="457200" y="620713"/>
            <a:ext cx="8291513" cy="5505450"/>
          </a:xfrm>
        </p:spPr>
        <p:txBody>
          <a:bodyPr/>
          <a:lstStyle/>
          <a:p>
            <a:pPr marL="444500" indent="-444500">
              <a:buFontTx/>
              <a:buNone/>
            </a:pPr>
            <a:r>
              <a:rPr lang="en-US" altLang="zh-TW" sz="2800" b="1" dirty="0"/>
              <a:t>2.3 Designing Algorithms</a:t>
            </a:r>
            <a:endParaRPr lang="en-US" altLang="zh-TW" sz="2800" dirty="0"/>
          </a:p>
          <a:p>
            <a:pPr marL="444500" indent="-444500">
              <a:buFontTx/>
              <a:buNone/>
            </a:pPr>
            <a:endParaRPr lang="en-US" altLang="zh-TW" sz="2800" b="1" i="1" dirty="0">
              <a:solidFill>
                <a:schemeClr val="accent2"/>
              </a:solidFill>
            </a:endParaRPr>
          </a:p>
          <a:p>
            <a:pPr marL="444500" indent="-444500">
              <a:buFontTx/>
              <a:buNone/>
            </a:pPr>
            <a:r>
              <a:rPr lang="en-US" altLang="zh-TW" sz="2800" b="1" i="1" dirty="0">
                <a:solidFill>
                  <a:schemeClr val="accent2"/>
                </a:solidFill>
              </a:rPr>
              <a:t>Divide-and-Conquer:</a:t>
            </a:r>
          </a:p>
          <a:p>
            <a:pPr marL="444500" indent="-444500">
              <a:buFontTx/>
              <a:buNone/>
            </a:pPr>
            <a:endParaRPr lang="en-US" altLang="zh-TW" sz="1000" b="1" dirty="0"/>
          </a:p>
          <a:p>
            <a:pPr marL="444500" indent="-444500">
              <a:buFontTx/>
              <a:buNone/>
            </a:pPr>
            <a:r>
              <a:rPr lang="en-US" altLang="zh-TW" sz="2800" b="1" dirty="0"/>
              <a:t>		Divide: </a:t>
            </a:r>
            <a:r>
              <a:rPr lang="en-US" altLang="zh-TW" sz="2400" b="1" dirty="0"/>
              <a:t>(Cut the big problem into a few smaller ones)</a:t>
            </a:r>
          </a:p>
          <a:p>
            <a:pPr marL="444500" indent="-444500">
              <a:buFontTx/>
              <a:buNone/>
            </a:pPr>
            <a:endParaRPr lang="en-US" altLang="zh-TW" sz="1000" b="1" dirty="0"/>
          </a:p>
          <a:p>
            <a:pPr marL="444500" indent="-444500">
              <a:buFontTx/>
              <a:buNone/>
            </a:pPr>
            <a:r>
              <a:rPr lang="en-US" altLang="zh-TW" sz="2800" b="1" dirty="0"/>
              <a:t>		Conquer: </a:t>
            </a:r>
            <a:r>
              <a:rPr lang="en-US" altLang="zh-TW" sz="2400" b="1" dirty="0"/>
              <a:t>(Solve the problem)</a:t>
            </a:r>
          </a:p>
          <a:p>
            <a:pPr marL="444500" indent="-444500">
              <a:buFontTx/>
              <a:buNone/>
            </a:pPr>
            <a:endParaRPr lang="en-US" altLang="zh-TW" sz="1000" b="1" dirty="0"/>
          </a:p>
          <a:p>
            <a:pPr marL="444500" indent="-444500">
              <a:buFontTx/>
              <a:buNone/>
            </a:pPr>
            <a:r>
              <a:rPr lang="en-US" altLang="zh-TW" sz="2800" b="1" dirty="0"/>
              <a:t>		Combine: </a:t>
            </a:r>
            <a:r>
              <a:rPr lang="en-US" altLang="zh-TW" sz="2400" b="1" dirty="0"/>
              <a:t>(A solution to the problem of solving a small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Getting Started</a:t>
            </a:r>
          </a:p>
        </p:txBody>
      </p:sp>
      <p:sp>
        <p:nvSpPr>
          <p:cNvPr id="5" name="投影片編號版面配置區 5"/>
          <p:cNvSpPr>
            <a:spLocks noGrp="1"/>
          </p:cNvSpPr>
          <p:nvPr>
            <p:ph type="sldNum" sz="quarter" idx="12"/>
          </p:nvPr>
        </p:nvSpPr>
        <p:spPr/>
        <p:txBody>
          <a:bodyPr/>
          <a:lstStyle/>
          <a:p>
            <a:fld id="{D72B3C04-8640-4863-863B-776B81A08877}" type="slidenum">
              <a:rPr lang="en-US" altLang="zh-TW"/>
              <a:pPr/>
              <a:t>8</a:t>
            </a:fld>
            <a:endParaRPr lang="en-US" altLang="zh-TW"/>
          </a:p>
        </p:txBody>
      </p:sp>
      <p:sp>
        <p:nvSpPr>
          <p:cNvPr id="98306" name="Rectangle 2"/>
          <p:cNvSpPr>
            <a:spLocks noGrp="1" noChangeArrowheads="1"/>
          </p:cNvSpPr>
          <p:nvPr>
            <p:ph type="body" idx="1"/>
          </p:nvPr>
        </p:nvSpPr>
        <p:spPr>
          <a:xfrm>
            <a:off x="457200" y="620713"/>
            <a:ext cx="8291513" cy="5505450"/>
          </a:xfrm>
        </p:spPr>
        <p:txBody>
          <a:bodyPr/>
          <a:lstStyle/>
          <a:p>
            <a:pPr marL="444500" indent="-444500">
              <a:buFontTx/>
              <a:buNone/>
            </a:pPr>
            <a:endParaRPr lang="en-US" altLang="zh-TW" sz="2800" b="1" dirty="0"/>
          </a:p>
          <a:p>
            <a:pPr marL="444500" indent="-444500">
              <a:buFontTx/>
              <a:buNone/>
            </a:pPr>
            <a:r>
              <a:rPr lang="en-US" altLang="zh-TW" sz="2800" b="1" dirty="0"/>
              <a:t>example: </a:t>
            </a:r>
            <a:r>
              <a:rPr lang="en-US" altLang="zh-TW" sz="2800" dirty="0"/>
              <a:t>Merge Sort</a:t>
            </a:r>
            <a:endParaRPr lang="en-US" altLang="zh-TW" sz="2800" b="1" dirty="0"/>
          </a:p>
        </p:txBody>
      </p:sp>
      <p:pic>
        <p:nvPicPr>
          <p:cNvPr id="98307" name="Picture 3" descr="4-1"/>
          <p:cNvPicPr>
            <a:picLocks noChangeAspect="1" noChangeArrowheads="1"/>
          </p:cNvPicPr>
          <p:nvPr/>
        </p:nvPicPr>
        <p:blipFill>
          <a:blip r:embed="rId3" cstate="print">
            <a:lum bright="-40000" contrast="60000"/>
            <a:grayscl/>
            <a:extLst>
              <a:ext uri="{28A0092B-C50C-407E-A947-70E740481C1C}">
                <a14:useLocalDpi xmlns:a14="http://schemas.microsoft.com/office/drawing/2010/main" val="0"/>
              </a:ext>
            </a:extLst>
          </a:blip>
          <a:srcRect/>
          <a:stretch>
            <a:fillRect/>
          </a:stretch>
        </p:blipFill>
        <p:spPr bwMode="auto">
          <a:xfrm>
            <a:off x="1835150" y="2205038"/>
            <a:ext cx="5256213"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頁尾版面配置區 4"/>
          <p:cNvSpPr>
            <a:spLocks noGrp="1"/>
          </p:cNvSpPr>
          <p:nvPr>
            <p:ph type="ftr" sz="quarter" idx="11"/>
          </p:nvPr>
        </p:nvSpPr>
        <p:spPr/>
        <p:txBody>
          <a:bodyPr/>
          <a:lstStyle/>
          <a:p>
            <a:r>
              <a:rPr lang="en-US" altLang="zh-TW"/>
              <a:t>Getting Started</a:t>
            </a:r>
          </a:p>
        </p:txBody>
      </p:sp>
      <p:sp>
        <p:nvSpPr>
          <p:cNvPr id="41" name="投影片編號版面配置區 5"/>
          <p:cNvSpPr>
            <a:spLocks noGrp="1"/>
          </p:cNvSpPr>
          <p:nvPr>
            <p:ph type="sldNum" sz="quarter" idx="12"/>
          </p:nvPr>
        </p:nvSpPr>
        <p:spPr/>
        <p:txBody>
          <a:bodyPr/>
          <a:lstStyle/>
          <a:p>
            <a:fld id="{E2EAA54F-FB56-463E-8B83-8BAC50D3E937}" type="slidenum">
              <a:rPr lang="en-US" altLang="zh-TW"/>
              <a:pPr/>
              <a:t>9</a:t>
            </a:fld>
            <a:endParaRPr lang="en-US" altLang="zh-TW"/>
          </a:p>
        </p:txBody>
      </p:sp>
      <p:sp>
        <p:nvSpPr>
          <p:cNvPr id="107525" name="Text Box 5"/>
          <p:cNvSpPr txBox="1">
            <a:spLocks noChangeArrowheads="1"/>
          </p:cNvSpPr>
          <p:nvPr/>
        </p:nvSpPr>
        <p:spPr bwMode="auto">
          <a:xfrm>
            <a:off x="1331913" y="765175"/>
            <a:ext cx="61214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12234566</a:t>
            </a:r>
          </a:p>
        </p:txBody>
      </p:sp>
      <p:sp>
        <p:nvSpPr>
          <p:cNvPr id="107526" name="Text Box 6"/>
          <p:cNvSpPr txBox="1">
            <a:spLocks noChangeArrowheads="1"/>
          </p:cNvSpPr>
          <p:nvPr/>
        </p:nvSpPr>
        <p:spPr bwMode="auto">
          <a:xfrm>
            <a:off x="1331913" y="2060575"/>
            <a:ext cx="2376487"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2456</a:t>
            </a:r>
          </a:p>
        </p:txBody>
      </p:sp>
      <p:sp>
        <p:nvSpPr>
          <p:cNvPr id="107527" name="Text Box 7"/>
          <p:cNvSpPr txBox="1">
            <a:spLocks noChangeArrowheads="1"/>
          </p:cNvSpPr>
          <p:nvPr/>
        </p:nvSpPr>
        <p:spPr bwMode="auto">
          <a:xfrm>
            <a:off x="4787900" y="2060575"/>
            <a:ext cx="23764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1236</a:t>
            </a:r>
          </a:p>
        </p:txBody>
      </p:sp>
      <p:sp>
        <p:nvSpPr>
          <p:cNvPr id="107528" name="Text Box 8"/>
          <p:cNvSpPr txBox="1">
            <a:spLocks noChangeArrowheads="1"/>
          </p:cNvSpPr>
          <p:nvPr/>
        </p:nvSpPr>
        <p:spPr bwMode="auto">
          <a:xfrm>
            <a:off x="1187450" y="3284538"/>
            <a:ext cx="10810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25</a:t>
            </a:r>
          </a:p>
        </p:txBody>
      </p:sp>
      <p:sp>
        <p:nvSpPr>
          <p:cNvPr id="107530" name="Text Box 10"/>
          <p:cNvSpPr txBox="1">
            <a:spLocks noChangeArrowheads="1"/>
          </p:cNvSpPr>
          <p:nvPr/>
        </p:nvSpPr>
        <p:spPr bwMode="auto">
          <a:xfrm>
            <a:off x="2987675" y="3284538"/>
            <a:ext cx="10810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46</a:t>
            </a:r>
          </a:p>
        </p:txBody>
      </p:sp>
      <p:sp>
        <p:nvSpPr>
          <p:cNvPr id="107531" name="Text Box 11"/>
          <p:cNvSpPr txBox="1">
            <a:spLocks noChangeArrowheads="1"/>
          </p:cNvSpPr>
          <p:nvPr/>
        </p:nvSpPr>
        <p:spPr bwMode="auto">
          <a:xfrm>
            <a:off x="5003800" y="3284538"/>
            <a:ext cx="1081088"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13</a:t>
            </a:r>
          </a:p>
        </p:txBody>
      </p:sp>
      <p:sp>
        <p:nvSpPr>
          <p:cNvPr id="107532" name="Text Box 12"/>
          <p:cNvSpPr txBox="1">
            <a:spLocks noChangeArrowheads="1"/>
          </p:cNvSpPr>
          <p:nvPr/>
        </p:nvSpPr>
        <p:spPr bwMode="auto">
          <a:xfrm>
            <a:off x="6732588" y="3284538"/>
            <a:ext cx="1081087"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26</a:t>
            </a:r>
          </a:p>
        </p:txBody>
      </p:sp>
      <p:sp>
        <p:nvSpPr>
          <p:cNvPr id="107533" name="Text Box 13"/>
          <p:cNvSpPr txBox="1">
            <a:spLocks noChangeArrowheads="1"/>
          </p:cNvSpPr>
          <p:nvPr/>
        </p:nvSpPr>
        <p:spPr bwMode="auto">
          <a:xfrm>
            <a:off x="1116013" y="4292600"/>
            <a:ext cx="431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5</a:t>
            </a:r>
          </a:p>
        </p:txBody>
      </p:sp>
      <p:sp>
        <p:nvSpPr>
          <p:cNvPr id="107535" name="Text Box 15"/>
          <p:cNvSpPr txBox="1">
            <a:spLocks noChangeArrowheads="1"/>
          </p:cNvSpPr>
          <p:nvPr/>
        </p:nvSpPr>
        <p:spPr bwMode="auto">
          <a:xfrm>
            <a:off x="2051050" y="4292600"/>
            <a:ext cx="431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2</a:t>
            </a:r>
          </a:p>
        </p:txBody>
      </p:sp>
      <p:sp>
        <p:nvSpPr>
          <p:cNvPr id="107536" name="Text Box 16"/>
          <p:cNvSpPr txBox="1">
            <a:spLocks noChangeArrowheads="1"/>
          </p:cNvSpPr>
          <p:nvPr/>
        </p:nvSpPr>
        <p:spPr bwMode="auto">
          <a:xfrm>
            <a:off x="2987675" y="4292600"/>
            <a:ext cx="431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4</a:t>
            </a:r>
          </a:p>
        </p:txBody>
      </p:sp>
      <p:sp>
        <p:nvSpPr>
          <p:cNvPr id="107537" name="Text Box 17"/>
          <p:cNvSpPr txBox="1">
            <a:spLocks noChangeArrowheads="1"/>
          </p:cNvSpPr>
          <p:nvPr/>
        </p:nvSpPr>
        <p:spPr bwMode="auto">
          <a:xfrm>
            <a:off x="3851275" y="4292600"/>
            <a:ext cx="431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6</a:t>
            </a:r>
          </a:p>
        </p:txBody>
      </p:sp>
      <p:sp>
        <p:nvSpPr>
          <p:cNvPr id="107538" name="Text Box 18"/>
          <p:cNvSpPr txBox="1">
            <a:spLocks noChangeArrowheads="1"/>
          </p:cNvSpPr>
          <p:nvPr/>
        </p:nvSpPr>
        <p:spPr bwMode="auto">
          <a:xfrm>
            <a:off x="4932363" y="4292600"/>
            <a:ext cx="431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1</a:t>
            </a:r>
          </a:p>
        </p:txBody>
      </p:sp>
      <p:sp>
        <p:nvSpPr>
          <p:cNvPr id="107539" name="Text Box 19"/>
          <p:cNvSpPr txBox="1">
            <a:spLocks noChangeArrowheads="1"/>
          </p:cNvSpPr>
          <p:nvPr/>
        </p:nvSpPr>
        <p:spPr bwMode="auto">
          <a:xfrm>
            <a:off x="5867400" y="4292600"/>
            <a:ext cx="431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3</a:t>
            </a:r>
          </a:p>
        </p:txBody>
      </p:sp>
      <p:sp>
        <p:nvSpPr>
          <p:cNvPr id="107540" name="Text Box 20"/>
          <p:cNvSpPr txBox="1">
            <a:spLocks noChangeArrowheads="1"/>
          </p:cNvSpPr>
          <p:nvPr/>
        </p:nvSpPr>
        <p:spPr bwMode="auto">
          <a:xfrm>
            <a:off x="6804025" y="4292600"/>
            <a:ext cx="431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6</a:t>
            </a:r>
          </a:p>
        </p:txBody>
      </p:sp>
      <p:sp>
        <p:nvSpPr>
          <p:cNvPr id="107541" name="Text Box 21"/>
          <p:cNvSpPr txBox="1">
            <a:spLocks noChangeArrowheads="1"/>
          </p:cNvSpPr>
          <p:nvPr/>
        </p:nvSpPr>
        <p:spPr bwMode="auto">
          <a:xfrm>
            <a:off x="7667625" y="4292600"/>
            <a:ext cx="431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dist">
              <a:spcBef>
                <a:spcPct val="50000"/>
              </a:spcBef>
            </a:pPr>
            <a:r>
              <a:rPr lang="en-US" altLang="zh-TW"/>
              <a:t>2</a:t>
            </a:r>
          </a:p>
        </p:txBody>
      </p:sp>
      <p:cxnSp>
        <p:nvCxnSpPr>
          <p:cNvPr id="107542" name="AutoShape 22"/>
          <p:cNvCxnSpPr>
            <a:cxnSpLocks noChangeShapeType="1"/>
            <a:stCxn id="107533" idx="0"/>
            <a:endCxn id="107528" idx="2"/>
          </p:cNvCxnSpPr>
          <p:nvPr/>
        </p:nvCxnSpPr>
        <p:spPr bwMode="auto">
          <a:xfrm flipV="1">
            <a:off x="1331913" y="3660775"/>
            <a:ext cx="396875" cy="631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3" name="AutoShape 23"/>
          <p:cNvCxnSpPr>
            <a:cxnSpLocks noChangeShapeType="1"/>
            <a:stCxn id="107535" idx="0"/>
            <a:endCxn id="107528" idx="2"/>
          </p:cNvCxnSpPr>
          <p:nvPr/>
        </p:nvCxnSpPr>
        <p:spPr bwMode="auto">
          <a:xfrm flipH="1" flipV="1">
            <a:off x="1728788" y="3660775"/>
            <a:ext cx="538162" cy="631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4" name="AutoShape 24"/>
          <p:cNvCxnSpPr>
            <a:cxnSpLocks noChangeShapeType="1"/>
            <a:stCxn id="107537" idx="0"/>
            <a:endCxn id="107530" idx="2"/>
          </p:cNvCxnSpPr>
          <p:nvPr/>
        </p:nvCxnSpPr>
        <p:spPr bwMode="auto">
          <a:xfrm flipH="1" flipV="1">
            <a:off x="3529013" y="3660775"/>
            <a:ext cx="538162" cy="631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5" name="AutoShape 25"/>
          <p:cNvCxnSpPr>
            <a:cxnSpLocks noChangeShapeType="1"/>
            <a:stCxn id="107536" idx="0"/>
            <a:endCxn id="107530" idx="2"/>
          </p:cNvCxnSpPr>
          <p:nvPr/>
        </p:nvCxnSpPr>
        <p:spPr bwMode="auto">
          <a:xfrm flipV="1">
            <a:off x="3203575" y="3660775"/>
            <a:ext cx="325438" cy="631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6" name="AutoShape 26"/>
          <p:cNvCxnSpPr>
            <a:cxnSpLocks noChangeShapeType="1"/>
            <a:stCxn id="107538" idx="0"/>
            <a:endCxn id="107531" idx="2"/>
          </p:cNvCxnSpPr>
          <p:nvPr/>
        </p:nvCxnSpPr>
        <p:spPr bwMode="auto">
          <a:xfrm flipV="1">
            <a:off x="5148263" y="3660775"/>
            <a:ext cx="396875" cy="631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7" name="AutoShape 27"/>
          <p:cNvCxnSpPr>
            <a:cxnSpLocks noChangeShapeType="1"/>
            <a:stCxn id="107539" idx="0"/>
            <a:endCxn id="107531" idx="2"/>
          </p:cNvCxnSpPr>
          <p:nvPr/>
        </p:nvCxnSpPr>
        <p:spPr bwMode="auto">
          <a:xfrm flipH="1" flipV="1">
            <a:off x="5545138" y="3660775"/>
            <a:ext cx="538162" cy="631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8" name="AutoShape 28"/>
          <p:cNvCxnSpPr>
            <a:cxnSpLocks noChangeShapeType="1"/>
            <a:stCxn id="107540" idx="0"/>
            <a:endCxn id="107532" idx="2"/>
          </p:cNvCxnSpPr>
          <p:nvPr/>
        </p:nvCxnSpPr>
        <p:spPr bwMode="auto">
          <a:xfrm flipV="1">
            <a:off x="7019925" y="3660775"/>
            <a:ext cx="254000" cy="631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9" name="AutoShape 29"/>
          <p:cNvCxnSpPr>
            <a:cxnSpLocks noChangeShapeType="1"/>
            <a:stCxn id="107541" idx="0"/>
            <a:endCxn id="107532" idx="2"/>
          </p:cNvCxnSpPr>
          <p:nvPr/>
        </p:nvCxnSpPr>
        <p:spPr bwMode="auto">
          <a:xfrm flipH="1" flipV="1">
            <a:off x="7273925" y="3660775"/>
            <a:ext cx="609600" cy="631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50" name="AutoShape 30"/>
          <p:cNvCxnSpPr>
            <a:cxnSpLocks noChangeShapeType="1"/>
            <a:stCxn id="107528" idx="0"/>
            <a:endCxn id="107526" idx="2"/>
          </p:cNvCxnSpPr>
          <p:nvPr/>
        </p:nvCxnSpPr>
        <p:spPr bwMode="auto">
          <a:xfrm flipV="1">
            <a:off x="1728788" y="2436813"/>
            <a:ext cx="792162" cy="847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51" name="AutoShape 31"/>
          <p:cNvCxnSpPr>
            <a:cxnSpLocks noChangeShapeType="1"/>
            <a:stCxn id="107530" idx="0"/>
            <a:endCxn id="107526" idx="2"/>
          </p:cNvCxnSpPr>
          <p:nvPr/>
        </p:nvCxnSpPr>
        <p:spPr bwMode="auto">
          <a:xfrm flipH="1" flipV="1">
            <a:off x="2520950" y="2436813"/>
            <a:ext cx="1008063" cy="847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52" name="AutoShape 32"/>
          <p:cNvCxnSpPr>
            <a:cxnSpLocks noChangeShapeType="1"/>
            <a:stCxn id="107531" idx="0"/>
            <a:endCxn id="107527" idx="2"/>
          </p:cNvCxnSpPr>
          <p:nvPr/>
        </p:nvCxnSpPr>
        <p:spPr bwMode="auto">
          <a:xfrm flipV="1">
            <a:off x="5545138" y="2436813"/>
            <a:ext cx="431800" cy="847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53" name="AutoShape 33"/>
          <p:cNvCxnSpPr>
            <a:cxnSpLocks noChangeShapeType="1"/>
            <a:stCxn id="107532" idx="0"/>
            <a:endCxn id="107527" idx="2"/>
          </p:cNvCxnSpPr>
          <p:nvPr/>
        </p:nvCxnSpPr>
        <p:spPr bwMode="auto">
          <a:xfrm flipH="1" flipV="1">
            <a:off x="5976938" y="2436813"/>
            <a:ext cx="1296987" cy="847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54" name="AutoShape 34"/>
          <p:cNvCxnSpPr>
            <a:cxnSpLocks noChangeShapeType="1"/>
            <a:stCxn id="107526" idx="0"/>
            <a:endCxn id="107525" idx="2"/>
          </p:cNvCxnSpPr>
          <p:nvPr/>
        </p:nvCxnSpPr>
        <p:spPr bwMode="auto">
          <a:xfrm flipV="1">
            <a:off x="2520950" y="1141413"/>
            <a:ext cx="1871663" cy="9191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55" name="AutoShape 35"/>
          <p:cNvCxnSpPr>
            <a:cxnSpLocks noChangeShapeType="1"/>
            <a:stCxn id="107527" idx="0"/>
            <a:endCxn id="107525" idx="2"/>
          </p:cNvCxnSpPr>
          <p:nvPr/>
        </p:nvCxnSpPr>
        <p:spPr bwMode="auto">
          <a:xfrm flipH="1" flipV="1">
            <a:off x="4392613" y="1141413"/>
            <a:ext cx="1584325" cy="9191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56" name="Text Box 36"/>
          <p:cNvSpPr txBox="1">
            <a:spLocks noChangeArrowheads="1"/>
          </p:cNvSpPr>
          <p:nvPr/>
        </p:nvSpPr>
        <p:spPr bwMode="auto">
          <a:xfrm>
            <a:off x="3492500" y="404813"/>
            <a:ext cx="1638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sorted sequence</a:t>
            </a:r>
          </a:p>
        </p:txBody>
      </p:sp>
      <p:sp>
        <p:nvSpPr>
          <p:cNvPr id="107557" name="Text Box 37"/>
          <p:cNvSpPr txBox="1">
            <a:spLocks noChangeArrowheads="1"/>
          </p:cNvSpPr>
          <p:nvPr/>
        </p:nvSpPr>
        <p:spPr bwMode="auto">
          <a:xfrm>
            <a:off x="3995738" y="1412875"/>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merge</a:t>
            </a:r>
          </a:p>
        </p:txBody>
      </p:sp>
      <p:sp>
        <p:nvSpPr>
          <p:cNvPr id="107558" name="Text Box 38"/>
          <p:cNvSpPr txBox="1">
            <a:spLocks noChangeArrowheads="1"/>
          </p:cNvSpPr>
          <p:nvPr/>
        </p:nvSpPr>
        <p:spPr bwMode="auto">
          <a:xfrm>
            <a:off x="2195513" y="27813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merge</a:t>
            </a:r>
          </a:p>
        </p:txBody>
      </p:sp>
      <p:sp>
        <p:nvSpPr>
          <p:cNvPr id="107559" name="Text Box 39"/>
          <p:cNvSpPr txBox="1">
            <a:spLocks noChangeArrowheads="1"/>
          </p:cNvSpPr>
          <p:nvPr/>
        </p:nvSpPr>
        <p:spPr bwMode="auto">
          <a:xfrm>
            <a:off x="5795963" y="27813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merge</a:t>
            </a:r>
          </a:p>
        </p:txBody>
      </p:sp>
      <p:sp>
        <p:nvSpPr>
          <p:cNvPr id="107560" name="Text Box 40"/>
          <p:cNvSpPr txBox="1">
            <a:spLocks noChangeArrowheads="1"/>
          </p:cNvSpPr>
          <p:nvPr/>
        </p:nvSpPr>
        <p:spPr bwMode="auto">
          <a:xfrm>
            <a:off x="1403350" y="38608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merge</a:t>
            </a:r>
          </a:p>
        </p:txBody>
      </p:sp>
      <p:sp>
        <p:nvSpPr>
          <p:cNvPr id="107561" name="Text Box 41"/>
          <p:cNvSpPr txBox="1">
            <a:spLocks noChangeArrowheads="1"/>
          </p:cNvSpPr>
          <p:nvPr/>
        </p:nvSpPr>
        <p:spPr bwMode="auto">
          <a:xfrm>
            <a:off x="3276600" y="38608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merge</a:t>
            </a:r>
          </a:p>
        </p:txBody>
      </p:sp>
      <p:sp>
        <p:nvSpPr>
          <p:cNvPr id="107562" name="Text Box 42"/>
          <p:cNvSpPr txBox="1">
            <a:spLocks noChangeArrowheads="1"/>
          </p:cNvSpPr>
          <p:nvPr/>
        </p:nvSpPr>
        <p:spPr bwMode="auto">
          <a:xfrm>
            <a:off x="5219700" y="38608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merge</a:t>
            </a:r>
          </a:p>
        </p:txBody>
      </p:sp>
      <p:sp>
        <p:nvSpPr>
          <p:cNvPr id="107563" name="Text Box 43"/>
          <p:cNvSpPr txBox="1">
            <a:spLocks noChangeArrowheads="1"/>
          </p:cNvSpPr>
          <p:nvPr/>
        </p:nvSpPr>
        <p:spPr bwMode="auto">
          <a:xfrm>
            <a:off x="7019925" y="38608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merge</a:t>
            </a:r>
          </a:p>
        </p:txBody>
      </p:sp>
      <p:sp>
        <p:nvSpPr>
          <p:cNvPr id="107565" name="Text Box 45"/>
          <p:cNvSpPr txBox="1">
            <a:spLocks noChangeArrowheads="1"/>
          </p:cNvSpPr>
          <p:nvPr/>
        </p:nvSpPr>
        <p:spPr bwMode="auto">
          <a:xfrm>
            <a:off x="971550" y="5300663"/>
            <a:ext cx="71294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000" dirty="0"/>
              <a:t>The sorted columns that are combined will be incremented from bottom to top. (For example, the bottom layer is 1, the second to last is 2, and the top is 8)</a:t>
            </a:r>
          </a:p>
        </p:txBody>
      </p:sp>
    </p:spTree>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TotalTime>
  <Words>676</Words>
  <Application>Microsoft Office PowerPoint</Application>
  <PresentationFormat>On-screen Show (4:3)</PresentationFormat>
  <Paragraphs>203</Paragraphs>
  <Slides>15</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Courier New</vt:lpstr>
      <vt:lpstr>標楷體</vt:lpstr>
      <vt:lpstr>Symbol</vt:lpstr>
      <vt:lpstr>Times New Roman</vt:lpstr>
      <vt:lpstr>預設簡報設計</vt:lpstr>
      <vt:lpstr>方程式</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Exercises</vt:lpstr>
      <vt:lpstr>PowerPoint Presentation</vt:lpstr>
      <vt:lpstr>Exercises</vt:lpstr>
      <vt:lpstr>Exercises</vt:lpstr>
      <vt:lpstr>PowerPoint Presentation</vt:lpstr>
    </vt:vector>
  </TitlesOfParts>
  <Company>陳氏家族</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yiren</dc:creator>
  <cp:lastModifiedBy>Nauman Babar</cp:lastModifiedBy>
  <cp:revision>87</cp:revision>
  <dcterms:created xsi:type="dcterms:W3CDTF">2005-07-04T06:10:20Z</dcterms:created>
  <dcterms:modified xsi:type="dcterms:W3CDTF">2019-02-06T12:37:38Z</dcterms:modified>
</cp:coreProperties>
</file>