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2"/>
  </p:notesMasterIdLst>
  <p:sldIdLst>
    <p:sldId id="256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16" autoAdjust="0"/>
  </p:normalViewPr>
  <p:slideViewPr>
    <p:cSldViewPr showGuides="1">
      <p:cViewPr>
        <p:scale>
          <a:sx n="75" d="100"/>
          <a:sy n="75" d="100"/>
        </p:scale>
        <p:origin x="-122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75286-F07F-46B9-A714-254515D66CB6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39637-53F4-4D96-BDB3-92746FBA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Animated picture circles in</a:t>
            </a:r>
            <a:r>
              <a:rPr lang="en-US" sz="1400" b="1" baseline="0" dirty="0" smtClean="0"/>
              <a:t> and</a:t>
            </a:r>
            <a:r>
              <a:rPr lang="en-US" sz="1400" b="1" dirty="0" smtClean="0"/>
              <a:t> shrinks with title</a:t>
            </a:r>
          </a:p>
          <a:p>
            <a:r>
              <a:rPr lang="en-US" sz="1400" dirty="0" smtClean="0"/>
              <a:t>(Intermediate)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</a:t>
            </a:r>
            <a:r>
              <a:rPr lang="en-US" sz="1200" baseline="0" dirty="0" smtClean="0"/>
              <a:t> the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Images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 dialog box, select a picture, and then click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slide, select the picture.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point to Crop to Shape, and then under </a:t>
            </a:r>
            <a:r>
              <a:rPr lang="en-US" sz="1200" b="1" baseline="0" dirty="0" smtClean="0"/>
              <a:t>Basic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Oval</a:t>
            </a:r>
            <a:r>
              <a:rPr lang="en-US" sz="1200" baseline="0" dirty="0" smtClean="0"/>
              <a:t> (first row, first option from the left).</a:t>
            </a: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picture-filled oval.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 picture-filled oval.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Center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Also in the </a:t>
            </a:r>
            <a:r>
              <a:rPr lang="en-US" sz="1200" b="1" dirty="0" smtClean="0"/>
              <a:t>Format Picture </a:t>
            </a:r>
            <a:r>
              <a:rPr lang="en-US" sz="1200" dirty="0" smtClean="0"/>
              <a:t>dialog box, </a:t>
            </a:r>
            <a:r>
              <a:rPr lang="en-US" sz="1200" baseline="0" dirty="0" smtClean="0"/>
              <a:t>click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in the left pane, and then, in the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pane,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Presets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Blue, 18 </a:t>
            </a:r>
            <a:r>
              <a:rPr lang="en-US" sz="1200" b="1" baseline="0" dirty="0" err="1" smtClean="0"/>
              <a:t>pt</a:t>
            </a:r>
            <a:r>
              <a:rPr lang="en-US" sz="1200" b="1" baseline="0" dirty="0" smtClean="0"/>
              <a:t> glow, Accent color 1, </a:t>
            </a:r>
            <a:r>
              <a:rPr lang="en-US" sz="1200" baseline="0" dirty="0" smtClean="0"/>
              <a:t>(fourth row, first option from the left).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Color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Theme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White, Background 1 </a:t>
            </a:r>
            <a:r>
              <a:rPr lang="en-US" sz="120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Picture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and then,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Presets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Inside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Diagonal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first option from the left),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135°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Box</a:t>
            </a:r>
            <a:r>
              <a:rPr lang="en-US" sz="1200" b="0" baseline="0" dirty="0" smtClean="0"/>
              <a:t>. O</a:t>
            </a:r>
            <a:r>
              <a:rPr lang="en-US" sz="1200" baseline="0" dirty="0" smtClean="0"/>
              <a:t>n the slide, d</a:t>
            </a:r>
            <a:r>
              <a:rPr lang="en-US" sz="1200" dirty="0" smtClean="0"/>
              <a:t>rag</a:t>
            </a:r>
            <a:r>
              <a:rPr lang="en-US" sz="1200" baseline="0" dirty="0" smtClean="0"/>
              <a:t> to draw a text box.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Enter text, and then select the text.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Candara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Size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30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the arrow next to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Black, Text 1, Lighter 25% </a:t>
            </a:r>
            <a:r>
              <a:rPr lang="en-US" sz="1200" baseline="0" dirty="0" smtClean="0"/>
              <a:t>(fourth row, second option from the left).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Paragraph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Left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Drawing Tools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group, and enter </a:t>
            </a:r>
            <a:r>
              <a:rPr lang="en-US" sz="1200" b="1" baseline="0" dirty="0" smtClean="0"/>
              <a:t>3.77</a:t>
            </a:r>
            <a:r>
              <a:rPr lang="en-US" sz="1200" b="0" baseline="0" dirty="0" smtClean="0"/>
              <a:t> into the </a:t>
            </a:r>
            <a:r>
              <a:rPr lang="en-US" sz="1200" b="1" baseline="0" dirty="0" smtClean="0"/>
              <a:t>Width</a:t>
            </a:r>
            <a:r>
              <a:rPr lang="en-US" sz="1200" b="0" baseline="0" dirty="0" smtClean="0"/>
              <a:t> box.</a:t>
            </a:r>
            <a:endParaRPr lang="en-US" sz="1200" b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text box. Under </a:t>
            </a:r>
            <a:r>
              <a:rPr lang="en-US" sz="1200" b="1" baseline="0" dirty="0" smtClean="0"/>
              <a:t>Drawing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WordArt Styles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, point to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Variations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Tight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Reflection, touching </a:t>
            </a:r>
            <a:r>
              <a:rPr lang="en-US" sz="1200" b="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Drag the text box onto the right half of the slide.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With the text box still selected,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Right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Click </a:t>
            </a:r>
            <a:r>
              <a:rPr lang="en-US" sz="1200" b="1" dirty="0" smtClean="0"/>
              <a:t>Send to Back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r>
              <a:rPr lang="en-US" sz="1200" dirty="0" smtClean="0"/>
              <a:t>To reproduce the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Wheel.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Spoke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Zoom.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</a:t>
            </a:r>
            <a:r>
              <a:rPr lang="en-US" sz="1200" b="1" dirty="0" smtClean="0"/>
              <a:t>Animations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Show Additional Effect Options </a:t>
            </a:r>
            <a:r>
              <a:rPr lang="en-US" sz="1200" baseline="0" dirty="0" smtClean="0"/>
              <a:t>dialog box launcher. In the </a:t>
            </a:r>
            <a:r>
              <a:rPr lang="en-US" sz="1200" b="1" baseline="0" dirty="0" smtClean="0"/>
              <a:t>Grow/Shrink</a:t>
            </a:r>
            <a:r>
              <a:rPr lang="en-US" sz="1200" baseline="0" dirty="0" smtClean="0"/>
              <a:t> 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Effect</a:t>
            </a:r>
            <a:r>
              <a:rPr lang="en-US" sz="1200" baseline="0" dirty="0" smtClean="0"/>
              <a:t> tab, under </a:t>
            </a:r>
            <a:r>
              <a:rPr lang="en-US" sz="1200" b="1" baseline="0" dirty="0" smtClean="0"/>
              <a:t>Settings</a:t>
            </a:r>
            <a:r>
              <a:rPr lang="en-US" sz="1200" b="0" baseline="0" dirty="0" smtClean="0"/>
              <a:t>, </a:t>
            </a:r>
            <a:r>
              <a:rPr lang="en-US" sz="120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list, </a:t>
            </a:r>
            <a:r>
              <a:rPr lang="en-US" sz="1200" b="0" i="0" baseline="0" dirty="0" smtClean="0"/>
              <a:t>in the </a:t>
            </a:r>
            <a:r>
              <a:rPr lang="en-US" sz="1200" b="1" i="0" baseline="0" dirty="0" smtClean="0"/>
              <a:t>Custom</a:t>
            </a:r>
            <a:r>
              <a:rPr lang="en-US" sz="1200" b="0" i="0" baseline="0" dirty="0" smtClean="0"/>
              <a:t> box, enter </a:t>
            </a:r>
            <a:r>
              <a:rPr lang="en-US" sz="1200" b="1" i="0" baseline="0" dirty="0" smtClean="0"/>
              <a:t>95%</a:t>
            </a:r>
            <a:r>
              <a:rPr lang="en-US" sz="1200" b="0" i="0" baseline="0" dirty="0" smtClean="0"/>
              <a:t>, and then press ENTER.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End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Select </a:t>
            </a:r>
            <a:r>
              <a:rPr lang="en-US" sz="1200" b="1" baseline="0" dirty="0" smtClean="0"/>
              <a:t>Auto-reverse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After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 </a:t>
            </a:r>
            <a:endParaRPr lang="en-US" sz="1200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 smtClean="0"/>
              <a:t>In the </a:t>
            </a:r>
            <a:r>
              <a:rPr lang="en-US" sz="1200" b="1" dirty="0" smtClean="0"/>
              <a:t>Speed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0.3 seconds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slide, 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 Path Direction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rectangle on this slide, do the following: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option from the left)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 slide, 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rag to draw a rectangle.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rectangle.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1.54”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click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88%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43%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 to Slide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 to Back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 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Center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 1, Lighter 50%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second option from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left).</a:t>
            </a:r>
            <a:endParaRPr lang="en-US" sz="14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Animated picture circles in</a:t>
            </a:r>
            <a:r>
              <a:rPr lang="en-US" sz="1400" b="1" baseline="0" dirty="0" smtClean="0"/>
              <a:t> and</a:t>
            </a:r>
            <a:r>
              <a:rPr lang="en-US" sz="1400" b="1" dirty="0" smtClean="0"/>
              <a:t> shrinks with title</a:t>
            </a:r>
          </a:p>
          <a:p>
            <a:r>
              <a:rPr lang="en-US" sz="1400" dirty="0" smtClean="0"/>
              <a:t>(Intermediate)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</a:t>
            </a:r>
            <a:r>
              <a:rPr lang="en-US" sz="1200" baseline="0" dirty="0" smtClean="0"/>
              <a:t> the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Images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 dialog box, select a picture, and then click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slide, select the picture.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point to Crop to Shape, and then under </a:t>
            </a:r>
            <a:r>
              <a:rPr lang="en-US" sz="1200" b="1" baseline="0" dirty="0" smtClean="0"/>
              <a:t>Basic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Oval</a:t>
            </a:r>
            <a:r>
              <a:rPr lang="en-US" sz="1200" baseline="0" dirty="0" smtClean="0"/>
              <a:t> (first row, first option from the left).</a:t>
            </a: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picture-filled oval.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 picture-filled oval.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Center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Also in the </a:t>
            </a:r>
            <a:r>
              <a:rPr lang="en-US" sz="1200" b="1" dirty="0" smtClean="0"/>
              <a:t>Format Picture </a:t>
            </a:r>
            <a:r>
              <a:rPr lang="en-US" sz="1200" dirty="0" smtClean="0"/>
              <a:t>dialog box, </a:t>
            </a:r>
            <a:r>
              <a:rPr lang="en-US" sz="1200" baseline="0" dirty="0" smtClean="0"/>
              <a:t>click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in the left pane, and then, in the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pane,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Presets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Blue, 18 </a:t>
            </a:r>
            <a:r>
              <a:rPr lang="en-US" sz="1200" b="1" baseline="0" dirty="0" err="1" smtClean="0"/>
              <a:t>pt</a:t>
            </a:r>
            <a:r>
              <a:rPr lang="en-US" sz="1200" b="1" baseline="0" dirty="0" smtClean="0"/>
              <a:t> glow, Accent color 1, </a:t>
            </a:r>
            <a:r>
              <a:rPr lang="en-US" sz="1200" baseline="0" dirty="0" smtClean="0"/>
              <a:t>(fourth row, first option from the left).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Color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Theme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White, Background 1 </a:t>
            </a:r>
            <a:r>
              <a:rPr lang="en-US" sz="120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Picture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and then,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Presets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Inside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Diagonal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first option from the left),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135°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Box</a:t>
            </a:r>
            <a:r>
              <a:rPr lang="en-US" sz="1200" b="0" baseline="0" dirty="0" smtClean="0"/>
              <a:t>. O</a:t>
            </a:r>
            <a:r>
              <a:rPr lang="en-US" sz="1200" baseline="0" dirty="0" smtClean="0"/>
              <a:t>n the slide, d</a:t>
            </a:r>
            <a:r>
              <a:rPr lang="en-US" sz="1200" dirty="0" smtClean="0"/>
              <a:t>rag</a:t>
            </a:r>
            <a:r>
              <a:rPr lang="en-US" sz="1200" baseline="0" dirty="0" smtClean="0"/>
              <a:t> to draw a text box.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Enter text, and then select the text.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Candara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Size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30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the arrow next to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Black, Text 1, Lighter 25% </a:t>
            </a:r>
            <a:r>
              <a:rPr lang="en-US" sz="1200" baseline="0" dirty="0" smtClean="0"/>
              <a:t>(fourth row, second option from the left).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Paragraph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Left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Drawing Tools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group, and enter </a:t>
            </a:r>
            <a:r>
              <a:rPr lang="en-US" sz="1200" b="1" baseline="0" dirty="0" smtClean="0"/>
              <a:t>3.77</a:t>
            </a:r>
            <a:r>
              <a:rPr lang="en-US" sz="1200" b="0" baseline="0" dirty="0" smtClean="0"/>
              <a:t> into the </a:t>
            </a:r>
            <a:r>
              <a:rPr lang="en-US" sz="1200" b="1" baseline="0" dirty="0" smtClean="0"/>
              <a:t>Width</a:t>
            </a:r>
            <a:r>
              <a:rPr lang="en-US" sz="1200" b="0" baseline="0" dirty="0" smtClean="0"/>
              <a:t> box.</a:t>
            </a:r>
            <a:endParaRPr lang="en-US" sz="1200" b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text box. Under </a:t>
            </a:r>
            <a:r>
              <a:rPr lang="en-US" sz="1200" b="1" baseline="0" dirty="0" smtClean="0"/>
              <a:t>Drawing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WordArt Styles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, point to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Variations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Tight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Reflection, touching </a:t>
            </a:r>
            <a:r>
              <a:rPr lang="en-US" sz="1200" b="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Drag the text box onto the right half of the slide.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With the text box still selected,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Right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Click </a:t>
            </a:r>
            <a:r>
              <a:rPr lang="en-US" sz="1200" b="1" dirty="0" smtClean="0"/>
              <a:t>Send to Back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r>
              <a:rPr lang="en-US" sz="1200" dirty="0" smtClean="0"/>
              <a:t>To reproduce the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Wheel.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Spoke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Zoom.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</a:t>
            </a:r>
            <a:r>
              <a:rPr lang="en-US" sz="1200" b="1" dirty="0" smtClean="0"/>
              <a:t>Animations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Show Additional Effect Options </a:t>
            </a:r>
            <a:r>
              <a:rPr lang="en-US" sz="1200" baseline="0" dirty="0" smtClean="0"/>
              <a:t>dialog box launcher. In the </a:t>
            </a:r>
            <a:r>
              <a:rPr lang="en-US" sz="1200" b="1" baseline="0" dirty="0" smtClean="0"/>
              <a:t>Grow/Shrink</a:t>
            </a:r>
            <a:r>
              <a:rPr lang="en-US" sz="1200" baseline="0" dirty="0" smtClean="0"/>
              <a:t> 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Effect</a:t>
            </a:r>
            <a:r>
              <a:rPr lang="en-US" sz="1200" baseline="0" dirty="0" smtClean="0"/>
              <a:t> tab, under </a:t>
            </a:r>
            <a:r>
              <a:rPr lang="en-US" sz="1200" b="1" baseline="0" dirty="0" smtClean="0"/>
              <a:t>Settings</a:t>
            </a:r>
            <a:r>
              <a:rPr lang="en-US" sz="1200" b="0" baseline="0" dirty="0" smtClean="0"/>
              <a:t>, </a:t>
            </a:r>
            <a:r>
              <a:rPr lang="en-US" sz="120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list, </a:t>
            </a:r>
            <a:r>
              <a:rPr lang="en-US" sz="1200" b="0" i="0" baseline="0" dirty="0" smtClean="0"/>
              <a:t>in the </a:t>
            </a:r>
            <a:r>
              <a:rPr lang="en-US" sz="1200" b="1" i="0" baseline="0" dirty="0" smtClean="0"/>
              <a:t>Custom</a:t>
            </a:r>
            <a:r>
              <a:rPr lang="en-US" sz="1200" b="0" i="0" baseline="0" dirty="0" smtClean="0"/>
              <a:t> box, enter </a:t>
            </a:r>
            <a:r>
              <a:rPr lang="en-US" sz="1200" b="1" i="0" baseline="0" dirty="0" smtClean="0"/>
              <a:t>95%</a:t>
            </a:r>
            <a:r>
              <a:rPr lang="en-US" sz="1200" b="0" i="0" baseline="0" dirty="0" smtClean="0"/>
              <a:t>, and then press ENTER.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End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Select </a:t>
            </a:r>
            <a:r>
              <a:rPr lang="en-US" sz="1200" b="1" baseline="0" dirty="0" smtClean="0"/>
              <a:t>Auto-reverse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After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 </a:t>
            </a:r>
            <a:endParaRPr lang="en-US" sz="1200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 smtClean="0"/>
              <a:t>In the </a:t>
            </a:r>
            <a:r>
              <a:rPr lang="en-US" sz="1200" b="1" dirty="0" smtClean="0"/>
              <a:t>Speed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0.3 seconds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slide, 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 Path Direction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rectangle on this slide, do the following: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option from the left)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 slide, 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rag to draw a rectangle.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rectangle.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1.54”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click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88%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43%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 to Slide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 to Back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 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Center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 1, Lighter 50%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second option from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left).</a:t>
            </a:r>
            <a:endParaRPr lang="en-US" sz="14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Animated picture circles in</a:t>
            </a:r>
            <a:r>
              <a:rPr lang="en-US" sz="1400" b="1" baseline="0" dirty="0" smtClean="0"/>
              <a:t> and</a:t>
            </a:r>
            <a:r>
              <a:rPr lang="en-US" sz="1400" b="1" dirty="0" smtClean="0"/>
              <a:t> shrinks with title</a:t>
            </a:r>
          </a:p>
          <a:p>
            <a:r>
              <a:rPr lang="en-US" sz="1400" dirty="0" smtClean="0"/>
              <a:t>(Intermediate)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</a:t>
            </a:r>
            <a:r>
              <a:rPr lang="en-US" sz="1200" baseline="0" dirty="0" smtClean="0"/>
              <a:t> the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Images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 dialog box, select a picture, and then click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slide, select the picture.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point to Crop to Shape, and then under </a:t>
            </a:r>
            <a:r>
              <a:rPr lang="en-US" sz="1200" b="1" baseline="0" dirty="0" smtClean="0"/>
              <a:t>Basic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Oval</a:t>
            </a:r>
            <a:r>
              <a:rPr lang="en-US" sz="1200" baseline="0" dirty="0" smtClean="0"/>
              <a:t> (first row, first option from the left).</a:t>
            </a: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picture-filled oval.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 picture-filled oval.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Center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Also in the </a:t>
            </a:r>
            <a:r>
              <a:rPr lang="en-US" sz="1200" b="1" dirty="0" smtClean="0"/>
              <a:t>Format Picture </a:t>
            </a:r>
            <a:r>
              <a:rPr lang="en-US" sz="1200" dirty="0" smtClean="0"/>
              <a:t>dialog box, </a:t>
            </a:r>
            <a:r>
              <a:rPr lang="en-US" sz="1200" baseline="0" dirty="0" smtClean="0"/>
              <a:t>click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in the left pane, and then, in the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pane,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Presets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Blue, 18 </a:t>
            </a:r>
            <a:r>
              <a:rPr lang="en-US" sz="1200" b="1" baseline="0" dirty="0" err="1" smtClean="0"/>
              <a:t>pt</a:t>
            </a:r>
            <a:r>
              <a:rPr lang="en-US" sz="1200" b="1" baseline="0" dirty="0" smtClean="0"/>
              <a:t> glow, Accent color 1, </a:t>
            </a:r>
            <a:r>
              <a:rPr lang="en-US" sz="1200" baseline="0" dirty="0" smtClean="0"/>
              <a:t>(fourth row, first option from the left).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Color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Theme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White, Background 1 </a:t>
            </a:r>
            <a:r>
              <a:rPr lang="en-US" sz="120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Picture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and then,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Presets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Inside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Diagonal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first option from the left),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135°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Box</a:t>
            </a:r>
            <a:r>
              <a:rPr lang="en-US" sz="1200" b="0" baseline="0" dirty="0" smtClean="0"/>
              <a:t>. O</a:t>
            </a:r>
            <a:r>
              <a:rPr lang="en-US" sz="1200" baseline="0" dirty="0" smtClean="0"/>
              <a:t>n the slide, d</a:t>
            </a:r>
            <a:r>
              <a:rPr lang="en-US" sz="1200" dirty="0" smtClean="0"/>
              <a:t>rag</a:t>
            </a:r>
            <a:r>
              <a:rPr lang="en-US" sz="1200" baseline="0" dirty="0" smtClean="0"/>
              <a:t> to draw a text box.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Enter text, and then select the text.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Candara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Size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30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the arrow next to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Black, Text 1, Lighter 25% </a:t>
            </a:r>
            <a:r>
              <a:rPr lang="en-US" sz="1200" baseline="0" dirty="0" smtClean="0"/>
              <a:t>(fourth row, second option from the left).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Paragraph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Left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Drawing Tools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group, and enter </a:t>
            </a:r>
            <a:r>
              <a:rPr lang="en-US" sz="1200" b="1" baseline="0" dirty="0" smtClean="0"/>
              <a:t>3.77</a:t>
            </a:r>
            <a:r>
              <a:rPr lang="en-US" sz="1200" b="0" baseline="0" dirty="0" smtClean="0"/>
              <a:t> into the </a:t>
            </a:r>
            <a:r>
              <a:rPr lang="en-US" sz="1200" b="1" baseline="0" dirty="0" smtClean="0"/>
              <a:t>Width</a:t>
            </a:r>
            <a:r>
              <a:rPr lang="en-US" sz="1200" b="0" baseline="0" dirty="0" smtClean="0"/>
              <a:t> box.</a:t>
            </a:r>
            <a:endParaRPr lang="en-US" sz="1200" b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text box. Under </a:t>
            </a:r>
            <a:r>
              <a:rPr lang="en-US" sz="1200" b="1" baseline="0" dirty="0" smtClean="0"/>
              <a:t>Drawing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WordArt Styles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, point to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Variations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Tight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Reflection, touching </a:t>
            </a:r>
            <a:r>
              <a:rPr lang="en-US" sz="1200" b="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Drag the text box onto the right half of the slide.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With the text box still selected,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Right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Click </a:t>
            </a:r>
            <a:r>
              <a:rPr lang="en-US" sz="1200" b="1" dirty="0" smtClean="0"/>
              <a:t>Send to Back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r>
              <a:rPr lang="en-US" sz="1200" dirty="0" smtClean="0"/>
              <a:t>To reproduce the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Wheel.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Spoke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Zoom.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</a:t>
            </a:r>
            <a:r>
              <a:rPr lang="en-US" sz="1200" b="1" dirty="0" smtClean="0"/>
              <a:t>Animations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Show Additional Effect Options </a:t>
            </a:r>
            <a:r>
              <a:rPr lang="en-US" sz="1200" baseline="0" dirty="0" smtClean="0"/>
              <a:t>dialog box launcher. In the </a:t>
            </a:r>
            <a:r>
              <a:rPr lang="en-US" sz="1200" b="1" baseline="0" dirty="0" smtClean="0"/>
              <a:t>Grow/Shrink</a:t>
            </a:r>
            <a:r>
              <a:rPr lang="en-US" sz="1200" baseline="0" dirty="0" smtClean="0"/>
              <a:t> 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Effect</a:t>
            </a:r>
            <a:r>
              <a:rPr lang="en-US" sz="1200" baseline="0" dirty="0" smtClean="0"/>
              <a:t> tab, under </a:t>
            </a:r>
            <a:r>
              <a:rPr lang="en-US" sz="1200" b="1" baseline="0" dirty="0" smtClean="0"/>
              <a:t>Settings</a:t>
            </a:r>
            <a:r>
              <a:rPr lang="en-US" sz="1200" b="0" baseline="0" dirty="0" smtClean="0"/>
              <a:t>, </a:t>
            </a:r>
            <a:r>
              <a:rPr lang="en-US" sz="120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list, </a:t>
            </a:r>
            <a:r>
              <a:rPr lang="en-US" sz="1200" b="0" i="0" baseline="0" dirty="0" smtClean="0"/>
              <a:t>in the </a:t>
            </a:r>
            <a:r>
              <a:rPr lang="en-US" sz="1200" b="1" i="0" baseline="0" dirty="0" smtClean="0"/>
              <a:t>Custom</a:t>
            </a:r>
            <a:r>
              <a:rPr lang="en-US" sz="1200" b="0" i="0" baseline="0" dirty="0" smtClean="0"/>
              <a:t> box, enter </a:t>
            </a:r>
            <a:r>
              <a:rPr lang="en-US" sz="1200" b="1" i="0" baseline="0" dirty="0" smtClean="0"/>
              <a:t>95%</a:t>
            </a:r>
            <a:r>
              <a:rPr lang="en-US" sz="1200" b="0" i="0" baseline="0" dirty="0" smtClean="0"/>
              <a:t>, and then press ENTER.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End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Select </a:t>
            </a:r>
            <a:r>
              <a:rPr lang="en-US" sz="1200" b="1" baseline="0" dirty="0" smtClean="0"/>
              <a:t>Auto-reverse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After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 </a:t>
            </a:r>
            <a:endParaRPr lang="en-US" sz="1200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 smtClean="0"/>
              <a:t>In the </a:t>
            </a:r>
            <a:r>
              <a:rPr lang="en-US" sz="1200" b="1" dirty="0" smtClean="0"/>
              <a:t>Speed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0.3 seconds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slide, 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 Path Direction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rectangle on this slide, do the following: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option from the left)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 slide, 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rag to draw a rectangle.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rectangle.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1.54”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click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88%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43%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 to Slide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 to Back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 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Center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 1, Lighter 50%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second option from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left).</a:t>
            </a:r>
            <a:endParaRPr lang="en-US" sz="14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Animated picture circles in</a:t>
            </a:r>
            <a:r>
              <a:rPr lang="en-US" sz="1400" b="1" baseline="0" dirty="0" smtClean="0"/>
              <a:t> and</a:t>
            </a:r>
            <a:r>
              <a:rPr lang="en-US" sz="1400" b="1" dirty="0" smtClean="0"/>
              <a:t> shrinks with title</a:t>
            </a:r>
          </a:p>
          <a:p>
            <a:r>
              <a:rPr lang="en-US" sz="1400" dirty="0" smtClean="0"/>
              <a:t>(Intermediate)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</a:t>
            </a:r>
            <a:r>
              <a:rPr lang="en-US" sz="1200" baseline="0" dirty="0" smtClean="0"/>
              <a:t> the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Images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 dialog box, select a picture, and then click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slide, select the picture.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point to Crop to Shape, and then under </a:t>
            </a:r>
            <a:r>
              <a:rPr lang="en-US" sz="1200" b="1" baseline="0" dirty="0" smtClean="0"/>
              <a:t>Basic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Oval</a:t>
            </a:r>
            <a:r>
              <a:rPr lang="en-US" sz="1200" baseline="0" dirty="0" smtClean="0"/>
              <a:t> (first row, first option from the left).</a:t>
            </a: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picture-filled oval.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 picture-filled oval.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Center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Also in the </a:t>
            </a:r>
            <a:r>
              <a:rPr lang="en-US" sz="1200" b="1" dirty="0" smtClean="0"/>
              <a:t>Format Picture </a:t>
            </a:r>
            <a:r>
              <a:rPr lang="en-US" sz="1200" dirty="0" smtClean="0"/>
              <a:t>dialog box, </a:t>
            </a:r>
            <a:r>
              <a:rPr lang="en-US" sz="1200" baseline="0" dirty="0" smtClean="0"/>
              <a:t>click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in the left pane, and then, in the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pane,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Presets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Blue, 18 </a:t>
            </a:r>
            <a:r>
              <a:rPr lang="en-US" sz="1200" b="1" baseline="0" dirty="0" err="1" smtClean="0"/>
              <a:t>pt</a:t>
            </a:r>
            <a:r>
              <a:rPr lang="en-US" sz="1200" b="1" baseline="0" dirty="0" smtClean="0"/>
              <a:t> glow, Accent color 1, </a:t>
            </a:r>
            <a:r>
              <a:rPr lang="en-US" sz="1200" baseline="0" dirty="0" smtClean="0"/>
              <a:t>(fourth row, first option from the left).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Color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Theme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White, Background 1 </a:t>
            </a:r>
            <a:r>
              <a:rPr lang="en-US" sz="120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Picture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and then,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Presets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Inside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Diagonal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first option from the left),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135°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Box</a:t>
            </a:r>
            <a:r>
              <a:rPr lang="en-US" sz="1200" b="0" baseline="0" dirty="0" smtClean="0"/>
              <a:t>. O</a:t>
            </a:r>
            <a:r>
              <a:rPr lang="en-US" sz="1200" baseline="0" dirty="0" smtClean="0"/>
              <a:t>n the slide, d</a:t>
            </a:r>
            <a:r>
              <a:rPr lang="en-US" sz="1200" dirty="0" smtClean="0"/>
              <a:t>rag</a:t>
            </a:r>
            <a:r>
              <a:rPr lang="en-US" sz="1200" baseline="0" dirty="0" smtClean="0"/>
              <a:t> to draw a text box.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Enter text, and then select the text.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Candara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Size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30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the arrow next to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Black, Text 1, Lighter 25% </a:t>
            </a:r>
            <a:r>
              <a:rPr lang="en-US" sz="1200" baseline="0" dirty="0" smtClean="0"/>
              <a:t>(fourth row, second option from the left).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Paragraph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Left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Drawing Tools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group, and enter </a:t>
            </a:r>
            <a:r>
              <a:rPr lang="en-US" sz="1200" b="1" baseline="0" dirty="0" smtClean="0"/>
              <a:t>3.77</a:t>
            </a:r>
            <a:r>
              <a:rPr lang="en-US" sz="1200" b="0" baseline="0" dirty="0" smtClean="0"/>
              <a:t> into the </a:t>
            </a:r>
            <a:r>
              <a:rPr lang="en-US" sz="1200" b="1" baseline="0" dirty="0" smtClean="0"/>
              <a:t>Width</a:t>
            </a:r>
            <a:r>
              <a:rPr lang="en-US" sz="1200" b="0" baseline="0" dirty="0" smtClean="0"/>
              <a:t> box.</a:t>
            </a:r>
            <a:endParaRPr lang="en-US" sz="1200" b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text box. Under </a:t>
            </a:r>
            <a:r>
              <a:rPr lang="en-US" sz="1200" b="1" baseline="0" dirty="0" smtClean="0"/>
              <a:t>Drawing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WordArt Styles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, point to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Variations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Tight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Reflection, touching </a:t>
            </a:r>
            <a:r>
              <a:rPr lang="en-US" sz="1200" b="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Drag the text box onto the right half of the slide.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With the text box still selected,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Right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Click </a:t>
            </a:r>
            <a:r>
              <a:rPr lang="en-US" sz="1200" b="1" dirty="0" smtClean="0"/>
              <a:t>Send to Back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r>
              <a:rPr lang="en-US" sz="1200" dirty="0" smtClean="0"/>
              <a:t>To reproduce the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Wheel.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Spoke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Zoom.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</a:t>
            </a:r>
            <a:r>
              <a:rPr lang="en-US" sz="1200" b="1" dirty="0" smtClean="0"/>
              <a:t>Animations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Show Additional Effect Options </a:t>
            </a:r>
            <a:r>
              <a:rPr lang="en-US" sz="1200" baseline="0" dirty="0" smtClean="0"/>
              <a:t>dialog box launcher. In the </a:t>
            </a:r>
            <a:r>
              <a:rPr lang="en-US" sz="1200" b="1" baseline="0" dirty="0" smtClean="0"/>
              <a:t>Grow/Shrink</a:t>
            </a:r>
            <a:r>
              <a:rPr lang="en-US" sz="1200" baseline="0" dirty="0" smtClean="0"/>
              <a:t> 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Effect</a:t>
            </a:r>
            <a:r>
              <a:rPr lang="en-US" sz="1200" baseline="0" dirty="0" smtClean="0"/>
              <a:t> tab, under </a:t>
            </a:r>
            <a:r>
              <a:rPr lang="en-US" sz="1200" b="1" baseline="0" dirty="0" smtClean="0"/>
              <a:t>Settings</a:t>
            </a:r>
            <a:r>
              <a:rPr lang="en-US" sz="1200" b="0" baseline="0" dirty="0" smtClean="0"/>
              <a:t>, </a:t>
            </a:r>
            <a:r>
              <a:rPr lang="en-US" sz="120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list, </a:t>
            </a:r>
            <a:r>
              <a:rPr lang="en-US" sz="1200" b="0" i="0" baseline="0" dirty="0" smtClean="0"/>
              <a:t>in the </a:t>
            </a:r>
            <a:r>
              <a:rPr lang="en-US" sz="1200" b="1" i="0" baseline="0" dirty="0" smtClean="0"/>
              <a:t>Custom</a:t>
            </a:r>
            <a:r>
              <a:rPr lang="en-US" sz="1200" b="0" i="0" baseline="0" dirty="0" smtClean="0"/>
              <a:t> box, enter </a:t>
            </a:r>
            <a:r>
              <a:rPr lang="en-US" sz="1200" b="1" i="0" baseline="0" dirty="0" smtClean="0"/>
              <a:t>95%</a:t>
            </a:r>
            <a:r>
              <a:rPr lang="en-US" sz="1200" b="0" i="0" baseline="0" dirty="0" smtClean="0"/>
              <a:t>, and then press ENTER.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End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Select </a:t>
            </a:r>
            <a:r>
              <a:rPr lang="en-US" sz="1200" b="1" baseline="0" dirty="0" smtClean="0"/>
              <a:t>Auto-reverse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After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 </a:t>
            </a:r>
            <a:endParaRPr lang="en-US" sz="1200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 smtClean="0"/>
              <a:t>In the </a:t>
            </a:r>
            <a:r>
              <a:rPr lang="en-US" sz="1200" b="1" dirty="0" smtClean="0"/>
              <a:t>Speed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0.3 seconds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slide, 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 Path Direction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rectangle on this slide, do the following: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option from the left)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 slide, 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rag to draw a rectangle.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rectangle.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1.54”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click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88%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43%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 to Slide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 to Back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 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Center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 1, Lighter 50%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second option from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left).</a:t>
            </a:r>
            <a:endParaRPr lang="en-US" sz="14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Animated picture circles in</a:t>
            </a:r>
            <a:r>
              <a:rPr lang="en-US" sz="1400" b="1" baseline="0" dirty="0" smtClean="0"/>
              <a:t> and</a:t>
            </a:r>
            <a:r>
              <a:rPr lang="en-US" sz="1400" b="1" dirty="0" smtClean="0"/>
              <a:t> shrinks with title</a:t>
            </a:r>
          </a:p>
          <a:p>
            <a:r>
              <a:rPr lang="en-US" sz="1400" dirty="0" smtClean="0"/>
              <a:t>(Intermediate)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</a:t>
            </a:r>
            <a:r>
              <a:rPr lang="en-US" sz="1200" baseline="0" dirty="0" smtClean="0"/>
              <a:t> the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Images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 dialog box, select a picture, and then click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slide, select the picture.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point to Crop to Shape, and then under </a:t>
            </a:r>
            <a:r>
              <a:rPr lang="en-US" sz="1200" b="1" baseline="0" dirty="0" smtClean="0"/>
              <a:t>Basic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Oval</a:t>
            </a:r>
            <a:r>
              <a:rPr lang="en-US" sz="1200" baseline="0" dirty="0" smtClean="0"/>
              <a:t> (first row, first option from the left).</a:t>
            </a: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picture-filled oval.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 picture-filled oval.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Center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Also in the </a:t>
            </a:r>
            <a:r>
              <a:rPr lang="en-US" sz="1200" b="1" dirty="0" smtClean="0"/>
              <a:t>Format Picture </a:t>
            </a:r>
            <a:r>
              <a:rPr lang="en-US" sz="1200" dirty="0" smtClean="0"/>
              <a:t>dialog box, </a:t>
            </a:r>
            <a:r>
              <a:rPr lang="en-US" sz="1200" baseline="0" dirty="0" smtClean="0"/>
              <a:t>click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in the left pane, and then, in the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pane,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Presets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Blue, 18 </a:t>
            </a:r>
            <a:r>
              <a:rPr lang="en-US" sz="1200" b="1" baseline="0" dirty="0" err="1" smtClean="0"/>
              <a:t>pt</a:t>
            </a:r>
            <a:r>
              <a:rPr lang="en-US" sz="1200" b="1" baseline="0" dirty="0" smtClean="0"/>
              <a:t> glow, Accent color 1, </a:t>
            </a:r>
            <a:r>
              <a:rPr lang="en-US" sz="1200" baseline="0" dirty="0" smtClean="0"/>
              <a:t>(fourth row, first option from the left).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Color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Theme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White, Background 1 </a:t>
            </a:r>
            <a:r>
              <a:rPr lang="en-US" sz="120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Picture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and then,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Presets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Inside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Diagonal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first option from the left),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135°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Box</a:t>
            </a:r>
            <a:r>
              <a:rPr lang="en-US" sz="1200" b="0" baseline="0" dirty="0" smtClean="0"/>
              <a:t>. O</a:t>
            </a:r>
            <a:r>
              <a:rPr lang="en-US" sz="1200" baseline="0" dirty="0" smtClean="0"/>
              <a:t>n the slide, d</a:t>
            </a:r>
            <a:r>
              <a:rPr lang="en-US" sz="1200" dirty="0" smtClean="0"/>
              <a:t>rag</a:t>
            </a:r>
            <a:r>
              <a:rPr lang="en-US" sz="1200" baseline="0" dirty="0" smtClean="0"/>
              <a:t> to draw a text box.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Enter text, and then select the text.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Candara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Size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30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the arrow next to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Black, Text 1, Lighter 25% </a:t>
            </a:r>
            <a:r>
              <a:rPr lang="en-US" sz="1200" baseline="0" dirty="0" smtClean="0"/>
              <a:t>(fourth row, second option from the left).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Paragraph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Left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Drawing Tools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group, and enter </a:t>
            </a:r>
            <a:r>
              <a:rPr lang="en-US" sz="1200" b="1" baseline="0" dirty="0" smtClean="0"/>
              <a:t>3.77</a:t>
            </a:r>
            <a:r>
              <a:rPr lang="en-US" sz="1200" b="0" baseline="0" dirty="0" smtClean="0"/>
              <a:t> into the </a:t>
            </a:r>
            <a:r>
              <a:rPr lang="en-US" sz="1200" b="1" baseline="0" dirty="0" smtClean="0"/>
              <a:t>Width</a:t>
            </a:r>
            <a:r>
              <a:rPr lang="en-US" sz="1200" b="0" baseline="0" dirty="0" smtClean="0"/>
              <a:t> box.</a:t>
            </a:r>
            <a:endParaRPr lang="en-US" sz="1200" b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text box. Under </a:t>
            </a:r>
            <a:r>
              <a:rPr lang="en-US" sz="1200" b="1" baseline="0" dirty="0" smtClean="0"/>
              <a:t>Drawing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WordArt Styles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, point to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Variations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Tight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Reflection, touching </a:t>
            </a:r>
            <a:r>
              <a:rPr lang="en-US" sz="1200" b="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Drag the text box onto the right half of the slide.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With the text box still selected,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Right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Click </a:t>
            </a:r>
            <a:r>
              <a:rPr lang="en-US" sz="1200" b="1" dirty="0" smtClean="0"/>
              <a:t>Send to Back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r>
              <a:rPr lang="en-US" sz="1200" dirty="0" smtClean="0"/>
              <a:t>To reproduce the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Wheel.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Spoke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Zoom.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</a:t>
            </a:r>
            <a:r>
              <a:rPr lang="en-US" sz="1200" b="1" dirty="0" smtClean="0"/>
              <a:t>Animations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Show Additional Effect Options </a:t>
            </a:r>
            <a:r>
              <a:rPr lang="en-US" sz="1200" baseline="0" dirty="0" smtClean="0"/>
              <a:t>dialog box launcher. In the </a:t>
            </a:r>
            <a:r>
              <a:rPr lang="en-US" sz="1200" b="1" baseline="0" dirty="0" smtClean="0"/>
              <a:t>Grow/Shrink</a:t>
            </a:r>
            <a:r>
              <a:rPr lang="en-US" sz="1200" baseline="0" dirty="0" smtClean="0"/>
              <a:t> 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Effect</a:t>
            </a:r>
            <a:r>
              <a:rPr lang="en-US" sz="1200" baseline="0" dirty="0" smtClean="0"/>
              <a:t> tab, under </a:t>
            </a:r>
            <a:r>
              <a:rPr lang="en-US" sz="1200" b="1" baseline="0" dirty="0" smtClean="0"/>
              <a:t>Settings</a:t>
            </a:r>
            <a:r>
              <a:rPr lang="en-US" sz="1200" b="0" baseline="0" dirty="0" smtClean="0"/>
              <a:t>, </a:t>
            </a:r>
            <a:r>
              <a:rPr lang="en-US" sz="120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list, </a:t>
            </a:r>
            <a:r>
              <a:rPr lang="en-US" sz="1200" b="0" i="0" baseline="0" dirty="0" smtClean="0"/>
              <a:t>in the </a:t>
            </a:r>
            <a:r>
              <a:rPr lang="en-US" sz="1200" b="1" i="0" baseline="0" dirty="0" smtClean="0"/>
              <a:t>Custom</a:t>
            </a:r>
            <a:r>
              <a:rPr lang="en-US" sz="1200" b="0" i="0" baseline="0" dirty="0" smtClean="0"/>
              <a:t> box, enter </a:t>
            </a:r>
            <a:r>
              <a:rPr lang="en-US" sz="1200" b="1" i="0" baseline="0" dirty="0" smtClean="0"/>
              <a:t>95%</a:t>
            </a:r>
            <a:r>
              <a:rPr lang="en-US" sz="1200" b="0" i="0" baseline="0" dirty="0" smtClean="0"/>
              <a:t>, and then press ENTER.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End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Select </a:t>
            </a:r>
            <a:r>
              <a:rPr lang="en-US" sz="1200" b="1" baseline="0" dirty="0" smtClean="0"/>
              <a:t>Auto-reverse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After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 </a:t>
            </a:r>
            <a:endParaRPr lang="en-US" sz="1200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 smtClean="0"/>
              <a:t>In the </a:t>
            </a:r>
            <a:r>
              <a:rPr lang="en-US" sz="1200" b="1" dirty="0" smtClean="0"/>
              <a:t>Speed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0.3 seconds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slide, 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 Path Direction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rectangle on this slide, do the following: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option from the left)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 slide, 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rag to draw a rectangle.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rectangle.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1.54”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click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88%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43%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 to Slide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 to Back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 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Center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 1, Lighter 50%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second option from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left).</a:t>
            </a:r>
            <a:endParaRPr lang="en-US" sz="14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Animated picture circles in</a:t>
            </a:r>
            <a:r>
              <a:rPr lang="en-US" sz="1400" b="1" baseline="0" dirty="0" smtClean="0"/>
              <a:t> and</a:t>
            </a:r>
            <a:r>
              <a:rPr lang="en-US" sz="1400" b="1" dirty="0" smtClean="0"/>
              <a:t> shrinks with title</a:t>
            </a:r>
          </a:p>
          <a:p>
            <a:r>
              <a:rPr lang="en-US" sz="1400" dirty="0" smtClean="0"/>
              <a:t>(Intermediate)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</a:t>
            </a:r>
            <a:r>
              <a:rPr lang="en-US" sz="1200" baseline="0" dirty="0" smtClean="0"/>
              <a:t> the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Images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 dialog box, select a picture, and then click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slide, select the picture.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point to Crop to Shape, and then under </a:t>
            </a:r>
            <a:r>
              <a:rPr lang="en-US" sz="1200" b="1" baseline="0" dirty="0" smtClean="0"/>
              <a:t>Basic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Oval</a:t>
            </a:r>
            <a:r>
              <a:rPr lang="en-US" sz="1200" baseline="0" dirty="0" smtClean="0"/>
              <a:t> (first row, first option from the left).</a:t>
            </a: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picture-filled oval.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 picture-filled oval.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Center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Also in the </a:t>
            </a:r>
            <a:r>
              <a:rPr lang="en-US" sz="1200" b="1" dirty="0" smtClean="0"/>
              <a:t>Format Picture </a:t>
            </a:r>
            <a:r>
              <a:rPr lang="en-US" sz="1200" dirty="0" smtClean="0"/>
              <a:t>dialog box, </a:t>
            </a:r>
            <a:r>
              <a:rPr lang="en-US" sz="1200" baseline="0" dirty="0" smtClean="0"/>
              <a:t>click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in the left pane, and then, in the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pane,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Presets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Blue, 18 </a:t>
            </a:r>
            <a:r>
              <a:rPr lang="en-US" sz="1200" b="1" baseline="0" dirty="0" err="1" smtClean="0"/>
              <a:t>pt</a:t>
            </a:r>
            <a:r>
              <a:rPr lang="en-US" sz="1200" b="1" baseline="0" dirty="0" smtClean="0"/>
              <a:t> glow, Accent color 1, </a:t>
            </a:r>
            <a:r>
              <a:rPr lang="en-US" sz="1200" baseline="0" dirty="0" smtClean="0"/>
              <a:t>(fourth row, first option from the left).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Color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Theme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White, Background 1 </a:t>
            </a:r>
            <a:r>
              <a:rPr lang="en-US" sz="120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Picture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and then,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Presets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Inside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Diagonal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first option from the left),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135°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Box</a:t>
            </a:r>
            <a:r>
              <a:rPr lang="en-US" sz="1200" b="0" baseline="0" dirty="0" smtClean="0"/>
              <a:t>. O</a:t>
            </a:r>
            <a:r>
              <a:rPr lang="en-US" sz="1200" baseline="0" dirty="0" smtClean="0"/>
              <a:t>n the slide, d</a:t>
            </a:r>
            <a:r>
              <a:rPr lang="en-US" sz="1200" dirty="0" smtClean="0"/>
              <a:t>rag</a:t>
            </a:r>
            <a:r>
              <a:rPr lang="en-US" sz="1200" baseline="0" dirty="0" smtClean="0"/>
              <a:t> to draw a text box.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Enter text, and then select the text.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Candara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Size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30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the arrow next to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Black, Text 1, Lighter 25% </a:t>
            </a:r>
            <a:r>
              <a:rPr lang="en-US" sz="1200" baseline="0" dirty="0" smtClean="0"/>
              <a:t>(fourth row, second option from the left).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Paragraph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Left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Drawing Tools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group, and enter </a:t>
            </a:r>
            <a:r>
              <a:rPr lang="en-US" sz="1200" b="1" baseline="0" dirty="0" smtClean="0"/>
              <a:t>3.77</a:t>
            </a:r>
            <a:r>
              <a:rPr lang="en-US" sz="1200" b="0" baseline="0" dirty="0" smtClean="0"/>
              <a:t> into the </a:t>
            </a:r>
            <a:r>
              <a:rPr lang="en-US" sz="1200" b="1" baseline="0" dirty="0" smtClean="0"/>
              <a:t>Width</a:t>
            </a:r>
            <a:r>
              <a:rPr lang="en-US" sz="1200" b="0" baseline="0" dirty="0" smtClean="0"/>
              <a:t> box.</a:t>
            </a:r>
            <a:endParaRPr lang="en-US" sz="1200" b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text box. Under </a:t>
            </a:r>
            <a:r>
              <a:rPr lang="en-US" sz="1200" b="1" baseline="0" dirty="0" smtClean="0"/>
              <a:t>Drawing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WordArt Styles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, point to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Variations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Tight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Reflection, touching </a:t>
            </a:r>
            <a:r>
              <a:rPr lang="en-US" sz="1200" b="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Drag the text box onto the right half of the slide.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With the text box still selected,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Right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Click </a:t>
            </a:r>
            <a:r>
              <a:rPr lang="en-US" sz="1200" b="1" dirty="0" smtClean="0"/>
              <a:t>Send to Back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r>
              <a:rPr lang="en-US" sz="1200" dirty="0" smtClean="0"/>
              <a:t>To reproduce the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Wheel.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Spoke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Zoom.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</a:t>
            </a:r>
            <a:r>
              <a:rPr lang="en-US" sz="1200" b="1" dirty="0" smtClean="0"/>
              <a:t>Animations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Show Additional Effect Options </a:t>
            </a:r>
            <a:r>
              <a:rPr lang="en-US" sz="1200" baseline="0" dirty="0" smtClean="0"/>
              <a:t>dialog box launcher. In the </a:t>
            </a:r>
            <a:r>
              <a:rPr lang="en-US" sz="1200" b="1" baseline="0" dirty="0" smtClean="0"/>
              <a:t>Grow/Shrink</a:t>
            </a:r>
            <a:r>
              <a:rPr lang="en-US" sz="1200" baseline="0" dirty="0" smtClean="0"/>
              <a:t> 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Effect</a:t>
            </a:r>
            <a:r>
              <a:rPr lang="en-US" sz="1200" baseline="0" dirty="0" smtClean="0"/>
              <a:t> tab, under </a:t>
            </a:r>
            <a:r>
              <a:rPr lang="en-US" sz="1200" b="1" baseline="0" dirty="0" smtClean="0"/>
              <a:t>Settings</a:t>
            </a:r>
            <a:r>
              <a:rPr lang="en-US" sz="1200" b="0" baseline="0" dirty="0" smtClean="0"/>
              <a:t>, </a:t>
            </a:r>
            <a:r>
              <a:rPr lang="en-US" sz="120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list, </a:t>
            </a:r>
            <a:r>
              <a:rPr lang="en-US" sz="1200" b="0" i="0" baseline="0" dirty="0" smtClean="0"/>
              <a:t>in the </a:t>
            </a:r>
            <a:r>
              <a:rPr lang="en-US" sz="1200" b="1" i="0" baseline="0" dirty="0" smtClean="0"/>
              <a:t>Custom</a:t>
            </a:r>
            <a:r>
              <a:rPr lang="en-US" sz="1200" b="0" i="0" baseline="0" dirty="0" smtClean="0"/>
              <a:t> box, enter </a:t>
            </a:r>
            <a:r>
              <a:rPr lang="en-US" sz="1200" b="1" i="0" baseline="0" dirty="0" smtClean="0"/>
              <a:t>95%</a:t>
            </a:r>
            <a:r>
              <a:rPr lang="en-US" sz="1200" b="0" i="0" baseline="0" dirty="0" smtClean="0"/>
              <a:t>, and then press ENTER.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End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Select </a:t>
            </a:r>
            <a:r>
              <a:rPr lang="en-US" sz="1200" b="1" baseline="0" dirty="0" smtClean="0"/>
              <a:t>Auto-reverse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After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 </a:t>
            </a:r>
            <a:endParaRPr lang="en-US" sz="1200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 smtClean="0"/>
              <a:t>In the </a:t>
            </a:r>
            <a:r>
              <a:rPr lang="en-US" sz="1200" b="1" dirty="0" smtClean="0"/>
              <a:t>Speed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0.3 seconds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slide, 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 Path Direction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rectangle on this slide, do the following: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option from the left)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 slide, 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rag to draw a rectangle.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rectangle.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1.54”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click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88%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43%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 to Slide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 to Back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 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Center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 1, Lighter 50%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second option from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left).</a:t>
            </a:r>
            <a:endParaRPr lang="en-US" sz="14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Animated picture circles in</a:t>
            </a:r>
            <a:r>
              <a:rPr lang="en-US" sz="1400" b="1" baseline="0" dirty="0" smtClean="0"/>
              <a:t> and</a:t>
            </a:r>
            <a:r>
              <a:rPr lang="en-US" sz="1400" b="1" dirty="0" smtClean="0"/>
              <a:t> shrinks with title</a:t>
            </a:r>
          </a:p>
          <a:p>
            <a:r>
              <a:rPr lang="en-US" sz="1400" dirty="0" smtClean="0"/>
              <a:t>(Intermediate)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</a:t>
            </a:r>
            <a:r>
              <a:rPr lang="en-US" sz="1200" baseline="0" dirty="0" smtClean="0"/>
              <a:t> the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Images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 dialog box, select a picture, and then click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slide, select the picture.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point to Crop to Shape, and then under </a:t>
            </a:r>
            <a:r>
              <a:rPr lang="en-US" sz="1200" b="1" baseline="0" dirty="0" smtClean="0"/>
              <a:t>Basic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Oval</a:t>
            </a:r>
            <a:r>
              <a:rPr lang="en-US" sz="1200" baseline="0" dirty="0" smtClean="0"/>
              <a:t> (first row, first option from the left).</a:t>
            </a: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picture-filled oval.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 picture-filled oval.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Center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Also in the </a:t>
            </a:r>
            <a:r>
              <a:rPr lang="en-US" sz="1200" b="1" dirty="0" smtClean="0"/>
              <a:t>Format Picture </a:t>
            </a:r>
            <a:r>
              <a:rPr lang="en-US" sz="1200" dirty="0" smtClean="0"/>
              <a:t>dialog box, </a:t>
            </a:r>
            <a:r>
              <a:rPr lang="en-US" sz="1200" baseline="0" dirty="0" smtClean="0"/>
              <a:t>click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in the left pane, and then, in the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pane,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Presets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Blue, 18 </a:t>
            </a:r>
            <a:r>
              <a:rPr lang="en-US" sz="1200" b="1" baseline="0" dirty="0" err="1" smtClean="0"/>
              <a:t>pt</a:t>
            </a:r>
            <a:r>
              <a:rPr lang="en-US" sz="1200" b="1" baseline="0" dirty="0" smtClean="0"/>
              <a:t> glow, Accent color 1, </a:t>
            </a:r>
            <a:r>
              <a:rPr lang="en-US" sz="1200" baseline="0" dirty="0" smtClean="0"/>
              <a:t>(fourth row, first option from the left).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Color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Theme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White, Background 1 </a:t>
            </a:r>
            <a:r>
              <a:rPr lang="en-US" sz="120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Picture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and then,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Presets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Inside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Diagonal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first option from the left),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135°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Box</a:t>
            </a:r>
            <a:r>
              <a:rPr lang="en-US" sz="1200" b="0" baseline="0" dirty="0" smtClean="0"/>
              <a:t>. O</a:t>
            </a:r>
            <a:r>
              <a:rPr lang="en-US" sz="1200" baseline="0" dirty="0" smtClean="0"/>
              <a:t>n the slide, d</a:t>
            </a:r>
            <a:r>
              <a:rPr lang="en-US" sz="1200" dirty="0" smtClean="0"/>
              <a:t>rag</a:t>
            </a:r>
            <a:r>
              <a:rPr lang="en-US" sz="1200" baseline="0" dirty="0" smtClean="0"/>
              <a:t> to draw a text box.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Enter text, and then select the text.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Candara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Size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30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the arrow next to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Black, Text 1, Lighter 25% </a:t>
            </a:r>
            <a:r>
              <a:rPr lang="en-US" sz="1200" baseline="0" dirty="0" smtClean="0"/>
              <a:t>(fourth row, second option from the left).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Paragraph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Left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Drawing Tools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group, and enter </a:t>
            </a:r>
            <a:r>
              <a:rPr lang="en-US" sz="1200" b="1" baseline="0" dirty="0" smtClean="0"/>
              <a:t>3.77</a:t>
            </a:r>
            <a:r>
              <a:rPr lang="en-US" sz="1200" b="0" baseline="0" dirty="0" smtClean="0"/>
              <a:t> into the </a:t>
            </a:r>
            <a:r>
              <a:rPr lang="en-US" sz="1200" b="1" baseline="0" dirty="0" smtClean="0"/>
              <a:t>Width</a:t>
            </a:r>
            <a:r>
              <a:rPr lang="en-US" sz="1200" b="0" baseline="0" dirty="0" smtClean="0"/>
              <a:t> box.</a:t>
            </a:r>
            <a:endParaRPr lang="en-US" sz="1200" b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text box. Under </a:t>
            </a:r>
            <a:r>
              <a:rPr lang="en-US" sz="1200" b="1" baseline="0" dirty="0" smtClean="0"/>
              <a:t>Drawing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WordArt Styles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, point to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Variations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Tight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Reflection, touching </a:t>
            </a:r>
            <a:r>
              <a:rPr lang="en-US" sz="1200" b="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Drag the text box onto the right half of the slide.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With the text box still selected,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Right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Click </a:t>
            </a:r>
            <a:r>
              <a:rPr lang="en-US" sz="1200" b="1" dirty="0" smtClean="0"/>
              <a:t>Send to Back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r>
              <a:rPr lang="en-US" sz="1200" dirty="0" smtClean="0"/>
              <a:t>To reproduce the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Wheel.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Spoke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Zoom.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</a:t>
            </a:r>
            <a:r>
              <a:rPr lang="en-US" sz="1200" b="1" dirty="0" smtClean="0"/>
              <a:t>Animations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Show Additional Effect Options </a:t>
            </a:r>
            <a:r>
              <a:rPr lang="en-US" sz="1200" baseline="0" dirty="0" smtClean="0"/>
              <a:t>dialog box launcher. In the </a:t>
            </a:r>
            <a:r>
              <a:rPr lang="en-US" sz="1200" b="1" baseline="0" dirty="0" smtClean="0"/>
              <a:t>Grow/Shrink</a:t>
            </a:r>
            <a:r>
              <a:rPr lang="en-US" sz="1200" baseline="0" dirty="0" smtClean="0"/>
              <a:t> 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Effect</a:t>
            </a:r>
            <a:r>
              <a:rPr lang="en-US" sz="1200" baseline="0" dirty="0" smtClean="0"/>
              <a:t> tab, under </a:t>
            </a:r>
            <a:r>
              <a:rPr lang="en-US" sz="1200" b="1" baseline="0" dirty="0" smtClean="0"/>
              <a:t>Settings</a:t>
            </a:r>
            <a:r>
              <a:rPr lang="en-US" sz="1200" b="0" baseline="0" dirty="0" smtClean="0"/>
              <a:t>, </a:t>
            </a:r>
            <a:r>
              <a:rPr lang="en-US" sz="120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list, </a:t>
            </a:r>
            <a:r>
              <a:rPr lang="en-US" sz="1200" b="0" i="0" baseline="0" dirty="0" smtClean="0"/>
              <a:t>in the </a:t>
            </a:r>
            <a:r>
              <a:rPr lang="en-US" sz="1200" b="1" i="0" baseline="0" dirty="0" smtClean="0"/>
              <a:t>Custom</a:t>
            </a:r>
            <a:r>
              <a:rPr lang="en-US" sz="1200" b="0" i="0" baseline="0" dirty="0" smtClean="0"/>
              <a:t> box, enter </a:t>
            </a:r>
            <a:r>
              <a:rPr lang="en-US" sz="1200" b="1" i="0" baseline="0" dirty="0" smtClean="0"/>
              <a:t>95%</a:t>
            </a:r>
            <a:r>
              <a:rPr lang="en-US" sz="1200" b="0" i="0" baseline="0" dirty="0" smtClean="0"/>
              <a:t>, and then press ENTER.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End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Select </a:t>
            </a:r>
            <a:r>
              <a:rPr lang="en-US" sz="1200" b="1" baseline="0" dirty="0" smtClean="0"/>
              <a:t>Auto-reverse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After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 </a:t>
            </a:r>
            <a:endParaRPr lang="en-US" sz="1200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 smtClean="0"/>
              <a:t>In the </a:t>
            </a:r>
            <a:r>
              <a:rPr lang="en-US" sz="1200" b="1" dirty="0" smtClean="0"/>
              <a:t>Speed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0.3 seconds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slide, 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 Path Direction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rectangle on this slide, do the following: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option from the left)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 slide, 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rag to draw a rectangle.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rectangle.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1.54”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click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88%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43%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 to Slide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 to Back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 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Center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 1, Lighter 50%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second option from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left).</a:t>
            </a:r>
            <a:endParaRPr lang="en-US" sz="14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Animated picture circles in</a:t>
            </a:r>
            <a:r>
              <a:rPr lang="en-US" sz="1400" b="1" baseline="0" dirty="0" smtClean="0"/>
              <a:t> and</a:t>
            </a:r>
            <a:r>
              <a:rPr lang="en-US" sz="1400" b="1" dirty="0" smtClean="0"/>
              <a:t> shrinks with title</a:t>
            </a:r>
          </a:p>
          <a:p>
            <a:r>
              <a:rPr lang="en-US" sz="1400" dirty="0" smtClean="0"/>
              <a:t>(Intermediate)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</a:t>
            </a:r>
            <a:r>
              <a:rPr lang="en-US" sz="1200" baseline="0" dirty="0" smtClean="0"/>
              <a:t> the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Images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 dialog box, select a picture, and then click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slide, select the picture.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point to Crop to Shape, and then under </a:t>
            </a:r>
            <a:r>
              <a:rPr lang="en-US" sz="1200" b="1" baseline="0" dirty="0" smtClean="0"/>
              <a:t>Basic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Oval</a:t>
            </a:r>
            <a:r>
              <a:rPr lang="en-US" sz="1200" baseline="0" dirty="0" smtClean="0"/>
              <a:t> (first row, first option from the left).</a:t>
            </a: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picture-filled oval.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 picture-filled oval.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Center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Also in the </a:t>
            </a:r>
            <a:r>
              <a:rPr lang="en-US" sz="1200" b="1" dirty="0" smtClean="0"/>
              <a:t>Format Picture </a:t>
            </a:r>
            <a:r>
              <a:rPr lang="en-US" sz="1200" dirty="0" smtClean="0"/>
              <a:t>dialog box, </a:t>
            </a:r>
            <a:r>
              <a:rPr lang="en-US" sz="1200" baseline="0" dirty="0" smtClean="0"/>
              <a:t>click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in the left pane, and then, in the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pane,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Presets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Blue, 18 </a:t>
            </a:r>
            <a:r>
              <a:rPr lang="en-US" sz="1200" b="1" baseline="0" dirty="0" err="1" smtClean="0"/>
              <a:t>pt</a:t>
            </a:r>
            <a:r>
              <a:rPr lang="en-US" sz="1200" b="1" baseline="0" dirty="0" smtClean="0"/>
              <a:t> glow, Accent color 1, </a:t>
            </a:r>
            <a:r>
              <a:rPr lang="en-US" sz="1200" baseline="0" dirty="0" smtClean="0"/>
              <a:t>(fourth row, first option from the left).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Color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Theme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White, Background 1 </a:t>
            </a:r>
            <a:r>
              <a:rPr lang="en-US" sz="120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Picture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and then,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Presets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Inside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Diagonal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first option from the left),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135°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Box</a:t>
            </a:r>
            <a:r>
              <a:rPr lang="en-US" sz="1200" b="0" baseline="0" dirty="0" smtClean="0"/>
              <a:t>. O</a:t>
            </a:r>
            <a:r>
              <a:rPr lang="en-US" sz="1200" baseline="0" dirty="0" smtClean="0"/>
              <a:t>n the slide, d</a:t>
            </a:r>
            <a:r>
              <a:rPr lang="en-US" sz="1200" dirty="0" smtClean="0"/>
              <a:t>rag</a:t>
            </a:r>
            <a:r>
              <a:rPr lang="en-US" sz="1200" baseline="0" dirty="0" smtClean="0"/>
              <a:t> to draw a text box.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Enter text, and then select the text.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Candara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Size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30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the arrow next to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Black, Text 1, Lighter 25% </a:t>
            </a:r>
            <a:r>
              <a:rPr lang="en-US" sz="1200" baseline="0" dirty="0" smtClean="0"/>
              <a:t>(fourth row, second option from the left).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Paragraph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Left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Drawing Tools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group, and enter </a:t>
            </a:r>
            <a:r>
              <a:rPr lang="en-US" sz="1200" b="1" baseline="0" dirty="0" smtClean="0"/>
              <a:t>3.77</a:t>
            </a:r>
            <a:r>
              <a:rPr lang="en-US" sz="1200" b="0" baseline="0" dirty="0" smtClean="0"/>
              <a:t> into the </a:t>
            </a:r>
            <a:r>
              <a:rPr lang="en-US" sz="1200" b="1" baseline="0" dirty="0" smtClean="0"/>
              <a:t>Width</a:t>
            </a:r>
            <a:r>
              <a:rPr lang="en-US" sz="1200" b="0" baseline="0" dirty="0" smtClean="0"/>
              <a:t> box.</a:t>
            </a:r>
            <a:endParaRPr lang="en-US" sz="1200" b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text box. Under </a:t>
            </a:r>
            <a:r>
              <a:rPr lang="en-US" sz="1200" b="1" baseline="0" dirty="0" smtClean="0"/>
              <a:t>Drawing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WordArt Styles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, point to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Variations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Tight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Reflection, touching </a:t>
            </a:r>
            <a:r>
              <a:rPr lang="en-US" sz="1200" b="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Drag the text box onto the right half of the slide.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With the text box still selected,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Right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Click </a:t>
            </a:r>
            <a:r>
              <a:rPr lang="en-US" sz="1200" b="1" dirty="0" smtClean="0"/>
              <a:t>Send to Back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r>
              <a:rPr lang="en-US" sz="1200" dirty="0" smtClean="0"/>
              <a:t>To reproduce the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Wheel.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Spoke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Zoom.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</a:t>
            </a:r>
            <a:r>
              <a:rPr lang="en-US" sz="1200" b="1" dirty="0" smtClean="0"/>
              <a:t>Animations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Show Additional Effect Options </a:t>
            </a:r>
            <a:r>
              <a:rPr lang="en-US" sz="1200" baseline="0" dirty="0" smtClean="0"/>
              <a:t>dialog box launcher. In the </a:t>
            </a:r>
            <a:r>
              <a:rPr lang="en-US" sz="1200" b="1" baseline="0" dirty="0" smtClean="0"/>
              <a:t>Grow/Shrink</a:t>
            </a:r>
            <a:r>
              <a:rPr lang="en-US" sz="1200" baseline="0" dirty="0" smtClean="0"/>
              <a:t> 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Effect</a:t>
            </a:r>
            <a:r>
              <a:rPr lang="en-US" sz="1200" baseline="0" dirty="0" smtClean="0"/>
              <a:t> tab, under </a:t>
            </a:r>
            <a:r>
              <a:rPr lang="en-US" sz="1200" b="1" baseline="0" dirty="0" smtClean="0"/>
              <a:t>Settings</a:t>
            </a:r>
            <a:r>
              <a:rPr lang="en-US" sz="1200" b="0" baseline="0" dirty="0" smtClean="0"/>
              <a:t>, </a:t>
            </a:r>
            <a:r>
              <a:rPr lang="en-US" sz="120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list, </a:t>
            </a:r>
            <a:r>
              <a:rPr lang="en-US" sz="1200" b="0" i="0" baseline="0" dirty="0" smtClean="0"/>
              <a:t>in the </a:t>
            </a:r>
            <a:r>
              <a:rPr lang="en-US" sz="1200" b="1" i="0" baseline="0" dirty="0" smtClean="0"/>
              <a:t>Custom</a:t>
            </a:r>
            <a:r>
              <a:rPr lang="en-US" sz="1200" b="0" i="0" baseline="0" dirty="0" smtClean="0"/>
              <a:t> box, enter </a:t>
            </a:r>
            <a:r>
              <a:rPr lang="en-US" sz="1200" b="1" i="0" baseline="0" dirty="0" smtClean="0"/>
              <a:t>95%</a:t>
            </a:r>
            <a:r>
              <a:rPr lang="en-US" sz="1200" b="0" i="0" baseline="0" dirty="0" smtClean="0"/>
              <a:t>, and then press ENTER.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End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Select </a:t>
            </a:r>
            <a:r>
              <a:rPr lang="en-US" sz="1200" b="1" baseline="0" dirty="0" smtClean="0"/>
              <a:t>Auto-reverse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After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 </a:t>
            </a:r>
            <a:endParaRPr lang="en-US" sz="1200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 smtClean="0"/>
              <a:t>In the </a:t>
            </a:r>
            <a:r>
              <a:rPr lang="en-US" sz="1200" b="1" dirty="0" smtClean="0"/>
              <a:t>Speed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0.3 seconds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slide, 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 Path Direction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rectangle on this slide, do the following: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option from the left)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 slide, 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rag to draw a rectangle.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rectangle.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1.54”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click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88%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43%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 to Slide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 to Back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 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Center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 1, Lighter 50%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second option from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left).</a:t>
            </a:r>
            <a:endParaRPr lang="en-US" sz="14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Animated picture circles in</a:t>
            </a:r>
            <a:r>
              <a:rPr lang="en-US" sz="1400" b="1" baseline="0" dirty="0" smtClean="0"/>
              <a:t> and</a:t>
            </a:r>
            <a:r>
              <a:rPr lang="en-US" sz="1400" b="1" dirty="0" smtClean="0"/>
              <a:t> shrinks with title</a:t>
            </a:r>
          </a:p>
          <a:p>
            <a:r>
              <a:rPr lang="en-US" sz="1400" dirty="0" smtClean="0"/>
              <a:t>(Intermediate)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</a:t>
            </a:r>
            <a:r>
              <a:rPr lang="en-US" sz="1200" baseline="0" dirty="0" smtClean="0"/>
              <a:t> the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Images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 dialog box, select a picture, and then click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slide, select the picture.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point to Crop to Shape, and then under </a:t>
            </a:r>
            <a:r>
              <a:rPr lang="en-US" sz="1200" b="1" baseline="0" dirty="0" smtClean="0"/>
              <a:t>Basic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Oval</a:t>
            </a:r>
            <a:r>
              <a:rPr lang="en-US" sz="1200" baseline="0" dirty="0" smtClean="0"/>
              <a:t> (first row, first option from the left).</a:t>
            </a: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picture-filled oval.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 picture-filled oval.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Center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Also in the </a:t>
            </a:r>
            <a:r>
              <a:rPr lang="en-US" sz="1200" b="1" dirty="0" smtClean="0"/>
              <a:t>Format Picture </a:t>
            </a:r>
            <a:r>
              <a:rPr lang="en-US" sz="1200" dirty="0" smtClean="0"/>
              <a:t>dialog box, </a:t>
            </a:r>
            <a:r>
              <a:rPr lang="en-US" sz="1200" baseline="0" dirty="0" smtClean="0"/>
              <a:t>click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in the left pane, and then, in the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pane,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Presets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Blue, 18 </a:t>
            </a:r>
            <a:r>
              <a:rPr lang="en-US" sz="1200" b="1" baseline="0" dirty="0" err="1" smtClean="0"/>
              <a:t>pt</a:t>
            </a:r>
            <a:r>
              <a:rPr lang="en-US" sz="1200" b="1" baseline="0" dirty="0" smtClean="0"/>
              <a:t> glow, Accent color 1, </a:t>
            </a:r>
            <a:r>
              <a:rPr lang="en-US" sz="1200" baseline="0" dirty="0" smtClean="0"/>
              <a:t>(fourth row, first option from the left).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Color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Theme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White, Background 1 </a:t>
            </a:r>
            <a:r>
              <a:rPr lang="en-US" sz="120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Picture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and then,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Presets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Inside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Diagonal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first option from the left),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135°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Box</a:t>
            </a:r>
            <a:r>
              <a:rPr lang="en-US" sz="1200" b="0" baseline="0" dirty="0" smtClean="0"/>
              <a:t>. O</a:t>
            </a:r>
            <a:r>
              <a:rPr lang="en-US" sz="1200" baseline="0" dirty="0" smtClean="0"/>
              <a:t>n the slide, d</a:t>
            </a:r>
            <a:r>
              <a:rPr lang="en-US" sz="1200" dirty="0" smtClean="0"/>
              <a:t>rag</a:t>
            </a:r>
            <a:r>
              <a:rPr lang="en-US" sz="1200" baseline="0" dirty="0" smtClean="0"/>
              <a:t> to draw a text box.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Enter text, and then select the text.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Candara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Size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30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the arrow next to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Black, Text 1, Lighter 25% </a:t>
            </a:r>
            <a:r>
              <a:rPr lang="en-US" sz="1200" baseline="0" dirty="0" smtClean="0"/>
              <a:t>(fourth row, second option from the left).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Paragraph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Left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Drawing Tools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group, and enter </a:t>
            </a:r>
            <a:r>
              <a:rPr lang="en-US" sz="1200" b="1" baseline="0" dirty="0" smtClean="0"/>
              <a:t>3.77</a:t>
            </a:r>
            <a:r>
              <a:rPr lang="en-US" sz="1200" b="0" baseline="0" dirty="0" smtClean="0"/>
              <a:t> into the </a:t>
            </a:r>
            <a:r>
              <a:rPr lang="en-US" sz="1200" b="1" baseline="0" dirty="0" smtClean="0"/>
              <a:t>Width</a:t>
            </a:r>
            <a:r>
              <a:rPr lang="en-US" sz="1200" b="0" baseline="0" dirty="0" smtClean="0"/>
              <a:t> box.</a:t>
            </a:r>
            <a:endParaRPr lang="en-US" sz="1200" b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text box. Under </a:t>
            </a:r>
            <a:r>
              <a:rPr lang="en-US" sz="1200" b="1" baseline="0" dirty="0" smtClean="0"/>
              <a:t>Drawing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WordArt Styles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, point to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Variations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Tight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Reflection, touching </a:t>
            </a:r>
            <a:r>
              <a:rPr lang="en-US" sz="1200" b="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Drag the text box onto the right half of the slide.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With the text box still selected,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Right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Click </a:t>
            </a:r>
            <a:r>
              <a:rPr lang="en-US" sz="1200" b="1" dirty="0" smtClean="0"/>
              <a:t>Send to Back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r>
              <a:rPr lang="en-US" sz="1200" dirty="0" smtClean="0"/>
              <a:t>To reproduce the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Wheel.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Spoke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Zoom.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</a:t>
            </a:r>
            <a:r>
              <a:rPr lang="en-US" sz="1200" b="1" dirty="0" smtClean="0"/>
              <a:t>Animations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Show Additional Effect Options </a:t>
            </a:r>
            <a:r>
              <a:rPr lang="en-US" sz="1200" baseline="0" dirty="0" smtClean="0"/>
              <a:t>dialog box launcher. In the </a:t>
            </a:r>
            <a:r>
              <a:rPr lang="en-US" sz="1200" b="1" baseline="0" dirty="0" smtClean="0"/>
              <a:t>Grow/Shrink</a:t>
            </a:r>
            <a:r>
              <a:rPr lang="en-US" sz="1200" baseline="0" dirty="0" smtClean="0"/>
              <a:t> 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Effect</a:t>
            </a:r>
            <a:r>
              <a:rPr lang="en-US" sz="1200" baseline="0" dirty="0" smtClean="0"/>
              <a:t> tab, under </a:t>
            </a:r>
            <a:r>
              <a:rPr lang="en-US" sz="1200" b="1" baseline="0" dirty="0" smtClean="0"/>
              <a:t>Settings</a:t>
            </a:r>
            <a:r>
              <a:rPr lang="en-US" sz="1200" b="0" baseline="0" dirty="0" smtClean="0"/>
              <a:t>, </a:t>
            </a:r>
            <a:r>
              <a:rPr lang="en-US" sz="120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list, </a:t>
            </a:r>
            <a:r>
              <a:rPr lang="en-US" sz="1200" b="0" i="0" baseline="0" dirty="0" smtClean="0"/>
              <a:t>in the </a:t>
            </a:r>
            <a:r>
              <a:rPr lang="en-US" sz="1200" b="1" i="0" baseline="0" dirty="0" smtClean="0"/>
              <a:t>Custom</a:t>
            </a:r>
            <a:r>
              <a:rPr lang="en-US" sz="1200" b="0" i="0" baseline="0" dirty="0" smtClean="0"/>
              <a:t> box, enter </a:t>
            </a:r>
            <a:r>
              <a:rPr lang="en-US" sz="1200" b="1" i="0" baseline="0" dirty="0" smtClean="0"/>
              <a:t>95%</a:t>
            </a:r>
            <a:r>
              <a:rPr lang="en-US" sz="1200" b="0" i="0" baseline="0" dirty="0" smtClean="0"/>
              <a:t>, and then press ENTER.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End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Select </a:t>
            </a:r>
            <a:r>
              <a:rPr lang="en-US" sz="1200" b="1" baseline="0" dirty="0" smtClean="0"/>
              <a:t>Auto-reverse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After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 </a:t>
            </a:r>
            <a:endParaRPr lang="en-US" sz="1200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 smtClean="0"/>
              <a:t>In the </a:t>
            </a:r>
            <a:r>
              <a:rPr lang="en-US" sz="1200" b="1" dirty="0" smtClean="0"/>
              <a:t>Speed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0.3 seconds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slide, 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 Path Direction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rectangle on this slide, do the following: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option from the left)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 slide, 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rag to draw a rectangle.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rectangle.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1.54”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click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88%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43%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 to Slide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 to Back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 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Center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 1, Lighter 50%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second option from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left).</a:t>
            </a:r>
            <a:endParaRPr lang="en-US" sz="14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F05EF-6168-407F-8025-E41839E12504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8353"/>
            <a:ext cx="9144000" cy="14097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2000"/>
                </a:schemeClr>
              </a:gs>
              <a:gs pos="100000">
                <a:schemeClr val="bg1">
                  <a:alpha val="57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PROCESSING IN C++  </a:t>
            </a:r>
          </a:p>
          <a:p>
            <a:pPr algn="ctr"/>
            <a:r>
              <a:rPr lang="en-I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EDGE DETECTION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3501008"/>
            <a:ext cx="25394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2016 - CS – 122</a:t>
            </a:r>
          </a:p>
          <a:p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2016 – CS – 158</a:t>
            </a:r>
          </a:p>
          <a:p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2016 – CS - 178</a:t>
            </a:r>
            <a:endParaRPr lang="en-US" sz="3000" b="1" i="1" dirty="0">
              <a:solidFill>
                <a:prstClr val="black">
                  <a:lumMod val="75000"/>
                  <a:lumOff val="25000"/>
                </a:prstClr>
              </a:solidFill>
              <a:effectLst>
                <a:reflection blurRad="6350" stA="55000" endA="300" endPos="45500" dir="5400000" sy="-100000" algn="bl" rotWithShape="0"/>
              </a:effectLst>
              <a:latin typeface="Candara" pitchFamily="34" charset="0"/>
            </a:endParaRPr>
          </a:p>
        </p:txBody>
      </p:sp>
      <p:pic>
        <p:nvPicPr>
          <p:cNvPr id="6" name="Picture 5" descr="2691841924_7d5ac476bb_b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623708" y="1328967"/>
            <a:ext cx="5486400" cy="5486400"/>
          </a:xfrm>
          <a:prstGeom prst="ellipse">
            <a:avLst/>
          </a:prstGeom>
          <a:effectLst>
            <a:glow rad="228600">
              <a:schemeClr val="bg1">
                <a:alpha val="40000"/>
              </a:schemeClr>
            </a:glow>
            <a:innerShdw blurRad="101600" dist="101600" dir="81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80771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6" presetClass="emph" presetSubtype="0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3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"/>
                            </p:stCondLst>
                            <p:childTnLst>
                              <p:par>
                                <p:cTn id="1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3469E-6 L -0.2 2.53469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5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88640"/>
            <a:ext cx="9144000" cy="14097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2000"/>
                </a:schemeClr>
              </a:gs>
              <a:gs pos="100000">
                <a:schemeClr val="bg1">
                  <a:alpha val="57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I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STEPS OF PROGRAM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2060848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Read the type of Image whether it is ASCII or Binary.</a:t>
            </a:r>
          </a:p>
          <a:p>
            <a:pPr marL="514350" indent="-514350">
              <a:buAutoNum type="arabicPeriod"/>
            </a:pPr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Read the image pixel by pixel and store it in pixel vector , data member of image class.</a:t>
            </a:r>
          </a:p>
          <a:p>
            <a:pPr marL="514350" indent="-514350">
              <a:buAutoNum type="arabicPeriod"/>
            </a:pPr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Do EDGE DETECTION on that pixel and store it in temporary byte array.</a:t>
            </a:r>
          </a:p>
          <a:p>
            <a:pPr marL="514350" indent="-514350">
              <a:buAutoNum type="arabicPeriod"/>
            </a:pPr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Scale that byte array from 0 to 255 pixels.</a:t>
            </a:r>
          </a:p>
          <a:p>
            <a:pPr marL="514350" indent="-514350">
              <a:buAutoNum type="arabicPeriod"/>
            </a:pPr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Write that scaled byte array in output file.  </a:t>
            </a:r>
          </a:p>
        </p:txBody>
      </p:sp>
    </p:spTree>
    <p:extLst>
      <p:ext uri="{BB962C8B-B14F-4D97-AF65-F5344CB8AC3E}">
        <p14:creationId xmlns:p14="http://schemas.microsoft.com/office/powerpoint/2010/main" val="1716562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9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68932"/>
            <a:ext cx="9144000" cy="14097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2000"/>
                </a:schemeClr>
              </a:gs>
              <a:gs pos="100000">
                <a:schemeClr val="bg1">
                  <a:alpha val="57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I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Edge Detection by Sobel Operator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2060848"/>
            <a:ext cx="77048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1" t="14392" r="27462" b="14443"/>
          <a:stretch/>
        </p:blipFill>
        <p:spPr>
          <a:xfrm>
            <a:off x="863081" y="1347695"/>
            <a:ext cx="7201814" cy="525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72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9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68932"/>
            <a:ext cx="9144000" cy="14097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2000"/>
                </a:schemeClr>
              </a:gs>
              <a:gs pos="100000">
                <a:schemeClr val="bg1">
                  <a:alpha val="57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I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Sobel Operator</a:t>
            </a:r>
          </a:p>
          <a:p>
            <a:pPr algn="ctr"/>
            <a:r>
              <a:rPr lang="en-I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Applied.                       Applied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2060848"/>
            <a:ext cx="77048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7" t="11874" r="9050" b="9441"/>
          <a:stretch/>
        </p:blipFill>
        <p:spPr>
          <a:xfrm>
            <a:off x="10051" y="2189018"/>
            <a:ext cx="4453937" cy="39042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729" r="6061" b="9171"/>
          <a:stretch/>
        </p:blipFill>
        <p:spPr>
          <a:xfrm>
            <a:off x="4572000" y="2182091"/>
            <a:ext cx="4545779" cy="389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49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9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32656"/>
            <a:ext cx="9144000" cy="14097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2000"/>
                </a:schemeClr>
              </a:gs>
              <a:gs pos="100000">
                <a:schemeClr val="bg1">
                  <a:alpha val="57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GROWTH RATE OF FUNCTION: Big O() Notation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2060848"/>
            <a:ext cx="7704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  Growth of function is referred to as a time and space requirement of a function when its parameter size increases or decrease.</a:t>
            </a:r>
          </a:p>
          <a:p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It gives us the upper bound of the function that how large can its time and space grow.</a:t>
            </a:r>
          </a:p>
          <a:p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It can be calculated by simply counting the number of steps in algorithm or by just giving sample inputs of arguments of different sizes and see the effect on time.</a:t>
            </a:r>
            <a:endParaRPr lang="en-IN" sz="3000" b="1" i="1" dirty="0">
              <a:solidFill>
                <a:prstClr val="black">
                  <a:lumMod val="75000"/>
                  <a:lumOff val="25000"/>
                </a:prstClr>
              </a:solidFill>
              <a:effectLst>
                <a:reflection blurRad="6350" stA="55000" endA="300" endPos="45500" dir="5400000" sy="-100000" algn="bl" rotWithShape="0"/>
              </a:effectLst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61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9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32656"/>
            <a:ext cx="9144000" cy="14097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2000"/>
                </a:schemeClr>
              </a:gs>
              <a:gs pos="100000">
                <a:schemeClr val="bg1">
                  <a:alpha val="57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GROWTH RATE </a:t>
            </a:r>
            <a:r>
              <a:rPr lang="en-I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FUNCTION: Big O() Notation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2060848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  </a:t>
            </a:r>
          </a:p>
          <a:p>
            <a:endParaRPr lang="en-IN" sz="3000" b="1" i="1" dirty="0">
              <a:solidFill>
                <a:prstClr val="black">
                  <a:lumMod val="75000"/>
                  <a:lumOff val="25000"/>
                </a:prstClr>
              </a:solidFill>
              <a:effectLst>
                <a:reflection blurRad="6350" stA="55000" endA="300" endPos="45500" dir="5400000" sy="-100000" algn="bl" rotWithShape="0"/>
              </a:effectLst>
              <a:latin typeface="Candara" pitchFamily="34" charset="0"/>
            </a:endParaRPr>
          </a:p>
          <a:p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O() this Algorithm :   O( </a:t>
            </a:r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width </a:t>
            </a:r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X Height </a:t>
            </a:r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) where </a:t>
            </a:r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width is number of columns in image and height is number of rows in image file.</a:t>
            </a:r>
          </a:p>
          <a:p>
            <a:endParaRPr lang="en-IN" sz="3000" b="1" i="1" dirty="0" smtClean="0">
              <a:solidFill>
                <a:prstClr val="black">
                  <a:lumMod val="75000"/>
                  <a:lumOff val="25000"/>
                </a:prstClr>
              </a:solidFill>
              <a:effectLst>
                <a:reflection blurRad="6350" stA="55000" endA="300" endPos="45500" dir="5400000" sy="-100000" algn="bl" rotWithShape="0"/>
              </a:effectLst>
              <a:latin typeface="Candara" pitchFamily="34" charset="0"/>
            </a:endParaRPr>
          </a:p>
          <a:p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Width and height of image both have direct relation with time for this algorithm.</a:t>
            </a:r>
          </a:p>
        </p:txBody>
      </p:sp>
    </p:spTree>
    <p:extLst>
      <p:ext uri="{BB962C8B-B14F-4D97-AF65-F5344CB8AC3E}">
        <p14:creationId xmlns:p14="http://schemas.microsoft.com/office/powerpoint/2010/main" val="2459389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9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32656"/>
            <a:ext cx="9144000" cy="14097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2000"/>
                </a:schemeClr>
              </a:gs>
              <a:gs pos="100000">
                <a:schemeClr val="bg1">
                  <a:alpha val="57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09599"/>
              </p:ext>
            </p:extLst>
          </p:nvPr>
        </p:nvGraphicFramePr>
        <p:xfrm>
          <a:off x="1524000" y="1916832"/>
          <a:ext cx="6096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(pixels)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(pixels)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Time(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Building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Building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Building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Building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03648" y="5589240"/>
            <a:ext cx="7056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  </a:t>
            </a:r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O(width </a:t>
            </a:r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X </a:t>
            </a:r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height)</a:t>
            </a:r>
            <a:endParaRPr lang="en-IN" sz="3000" b="1" i="1" dirty="0" smtClean="0">
              <a:solidFill>
                <a:prstClr val="black">
                  <a:lumMod val="75000"/>
                  <a:lumOff val="25000"/>
                </a:prstClr>
              </a:solidFill>
              <a:effectLst>
                <a:reflection blurRad="6350" stA="55000" endA="300" endPos="45500" dir="5400000" sy="-100000" algn="bl" rotWithShape="0"/>
              </a:effectLst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83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9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351848"/>
            <a:ext cx="9144000" cy="14097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2000"/>
                </a:schemeClr>
              </a:gs>
              <a:gs pos="100000">
                <a:schemeClr val="bg1">
                  <a:alpha val="57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4290688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351848"/>
            <a:ext cx="9144000" cy="14097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2000"/>
                </a:schemeClr>
              </a:gs>
              <a:gs pos="100000">
                <a:schemeClr val="bg1">
                  <a:alpha val="57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943107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imated_picture_circles_in_and_shrinks_with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31B72A-083D-4855-AB14-BBC979FC04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Animated_picture_circles_in_and_shrinks_with_title</Template>
  <TotalTime>260</TotalTime>
  <Words>17980</Words>
  <Application>Microsoft Office PowerPoint</Application>
  <PresentationFormat>On-screen Show (4:3)</PresentationFormat>
  <Paragraphs>1079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Animated_picture_circles_in_and_shrinks_with_title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</cp:revision>
  <dcterms:created xsi:type="dcterms:W3CDTF">2018-05-12T09:33:59Z</dcterms:created>
  <dcterms:modified xsi:type="dcterms:W3CDTF">2018-05-20T06:43:32Z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TC018814379991</vt:lpwstr>
  </property>
</Properties>
</file>