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6"/>
  </p:notesMasterIdLst>
  <p:handoutMasterIdLst>
    <p:handoutMasterId r:id="rId17"/>
  </p:handoutMasterIdLst>
  <p:sldIdLst>
    <p:sldId id="256" r:id="rId2"/>
    <p:sldId id="1102" r:id="rId3"/>
    <p:sldId id="1103" r:id="rId4"/>
    <p:sldId id="1104" r:id="rId5"/>
    <p:sldId id="1105" r:id="rId6"/>
    <p:sldId id="1106" r:id="rId7"/>
    <p:sldId id="1111" r:id="rId8"/>
    <p:sldId id="1108" r:id="rId9"/>
    <p:sldId id="1109" r:id="rId10"/>
    <p:sldId id="1110" r:id="rId11"/>
    <p:sldId id="1107" r:id="rId12"/>
    <p:sldId id="1112" r:id="rId13"/>
    <p:sldId id="1113" r:id="rId14"/>
    <p:sldId id="1114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FFFF"/>
    <a:srgbClr val="0066FF"/>
    <a:srgbClr val="C09200"/>
    <a:srgbClr val="FF6565"/>
    <a:srgbClr val="F4E30C"/>
    <a:srgbClr val="FF00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6" autoAdjust="0"/>
    <p:restoredTop sz="82238" autoAdjust="0"/>
  </p:normalViewPr>
  <p:slideViewPr>
    <p:cSldViewPr snapToGrid="0">
      <p:cViewPr>
        <p:scale>
          <a:sx n="60" d="100"/>
          <a:sy n="60" d="100"/>
        </p:scale>
        <p:origin x="-1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0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2724"/>
    </p:cViewPr>
  </p:sorterViewPr>
  <p:notesViewPr>
    <p:cSldViewPr snapToGrid="0">
      <p:cViewPr varScale="1">
        <p:scale>
          <a:sx n="90" d="100"/>
          <a:sy n="90" d="100"/>
        </p:scale>
        <p:origin x="26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270E5C-86D0-4C11-97BF-4700A604CAEA}" type="datetimeFigureOut">
              <a:rPr lang="en-US"/>
              <a:pPr>
                <a:defRPr/>
              </a:pPr>
              <a:t>06-Mar-21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7F568C7-2AEE-4114-96E4-374965106A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706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F52C5C-7501-49E6-A43C-551EAE306186}" type="datetimeFigureOut">
              <a:rPr lang="en-US"/>
              <a:pPr>
                <a:defRPr/>
              </a:pPr>
              <a:t>06-Mar-21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BE2D220-9688-473C-BF35-629F63FA6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0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l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0" y="0"/>
            <a:ext cx="9144000" cy="30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n-lt"/>
              <a:cs typeface="+mn-cs"/>
            </a:endParaRPr>
          </a:p>
        </p:txBody>
      </p:sp>
      <p:sp>
        <p:nvSpPr>
          <p:cNvPr id="5" name="fl">
            <a:extLst>
              <a:ext uri="{FF2B5EF4-FFF2-40B4-BE49-F238E27FC236}"/>
            </a:extLst>
          </p:cNvPr>
          <p:cNvSpPr txBox="1"/>
          <p:nvPr userDrawn="1"/>
        </p:nvSpPr>
        <p:spPr>
          <a:xfrm>
            <a:off x="0" y="6588125"/>
            <a:ext cx="9144000" cy="30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ctr"/>
          <a:lstStyle>
            <a:lvl1pPr algn="ctr">
              <a:defRPr sz="3600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425" y="623728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F42398C-481C-4C02-94E7-BDB54420CAD2}" type="datetimeFigureOut">
              <a:rPr lang="en-US"/>
              <a:pPr>
                <a:defRPr/>
              </a:pPr>
              <a:t>06-Mar-21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6232525"/>
            <a:ext cx="487045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Department of Computer Science and Engineering, UET, Lahore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975" y="62372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F5AAC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D1139154-C0D0-454D-B706-D893A936C5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8018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/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9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/>
            </a:extLst>
          </p:cNvPr>
          <p:cNvSpPr>
            <a:spLocks noChangeAspect="1"/>
          </p:cNvSpPr>
          <p:nvPr/>
        </p:nvSpPr>
        <p:spPr>
          <a:xfrm>
            <a:off x="447675" y="608013"/>
            <a:ext cx="8239125" cy="650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71118"/>
            <a:ext cx="7989752" cy="4949471"/>
          </a:xfrm>
        </p:spPr>
        <p:txBody>
          <a:bodyPr anchor="t"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391806" y="6367464"/>
            <a:ext cx="908981" cy="450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A1BB0-A249-431B-8828-CAA76EB3043A}" type="datetimeFigureOut">
              <a:rPr lang="en-US"/>
              <a:pPr>
                <a:defRPr/>
              </a:pPr>
              <a:t>06-Mar-21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36479" y="6395243"/>
            <a:ext cx="4534611" cy="39290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Computer Science and Engineering, UET Lahore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08738" y="6453188"/>
            <a:ext cx="769937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cs typeface="Arial" pitchFamily="34" charset="0"/>
              </a:defRPr>
            </a:lvl1pPr>
          </a:lstStyle>
          <a:p>
            <a:pPr>
              <a:defRPr/>
            </a:pPr>
            <a:fld id="{F8D6DAB4-E3A0-4499-9912-801050B084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058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/>
            </a:extLst>
          </p:cNvPr>
          <p:cNvSpPr>
            <a:spLocks noChangeAspect="1"/>
          </p:cNvSpPr>
          <p:nvPr/>
        </p:nvSpPr>
        <p:spPr>
          <a:xfrm>
            <a:off x="452438" y="3998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1893573"/>
            <a:ext cx="7989751" cy="1504844"/>
          </a:xfrm>
        </p:spPr>
        <p:txBody>
          <a:bodyPr>
            <a:noAutofit/>
          </a:bodyPr>
          <a:lstStyle>
            <a:lvl1pPr algn="ctr">
              <a:defRPr sz="48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3398417"/>
            <a:ext cx="7989751" cy="600556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029199" y="6453188"/>
            <a:ext cx="1266825" cy="40481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181F322-7373-41AD-BB43-C4A716D60C7B}" type="datetimeFigureOut">
              <a:rPr lang="en-US"/>
              <a:pPr>
                <a:defRPr/>
              </a:pPr>
              <a:t>06-Mar-21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03975" y="64531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F5AAC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FB4A3EA2-C0CA-4168-AA11-A3E6908139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15950" y="6448097"/>
            <a:ext cx="4318657" cy="36545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Computer Science and Engineering, UET , Lahore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4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/>
            </a:extLst>
          </p:cNvPr>
          <p:cNvSpPr>
            <a:spLocks noChangeAspect="1"/>
          </p:cNvSpPr>
          <p:nvPr userDrawn="1"/>
        </p:nvSpPr>
        <p:spPr>
          <a:xfrm>
            <a:off x="447675" y="608013"/>
            <a:ext cx="8239125" cy="650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1395662"/>
            <a:ext cx="3899527" cy="4981261"/>
          </a:xfrm>
        </p:spPr>
        <p:txBody>
          <a:bodyPr>
            <a:normAutofit/>
          </a:bodyPr>
          <a:lstStyle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1395663"/>
            <a:ext cx="3907662" cy="4981261"/>
          </a:xfrm>
        </p:spPr>
        <p:txBody>
          <a:bodyPr>
            <a:normAutofit/>
          </a:bodyPr>
          <a:lstStyle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903075" y="6453188"/>
            <a:ext cx="1392949" cy="404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5C2F4-B342-48A6-8EEC-DE5A58BA60CF}" type="datetimeFigureOut">
              <a:rPr lang="en-US"/>
              <a:pPr>
                <a:defRPr/>
              </a:pPr>
              <a:t>06-Mar-21</a:t>
            </a:fld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03975" y="64531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cs typeface="Arial" pitchFamily="34" charset="0"/>
              </a:defRPr>
            </a:lvl1pPr>
          </a:lstStyle>
          <a:p>
            <a:pPr>
              <a:defRPr/>
            </a:pPr>
            <a:fld id="{B17757CE-3434-417E-BEE2-A977FF7176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15949" y="6448425"/>
            <a:ext cx="4239829" cy="409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Computer Science and Engineering, UET , Lahore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0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/>
            </a:extLst>
          </p:cNvPr>
          <p:cNvSpPr>
            <a:spLocks noChangeAspect="1"/>
          </p:cNvSpPr>
          <p:nvPr userDrawn="1"/>
        </p:nvSpPr>
        <p:spPr>
          <a:xfrm>
            <a:off x="447675" y="608013"/>
            <a:ext cx="8239125" cy="650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302001"/>
            <a:ext cx="3899527" cy="393595"/>
          </a:xfrm>
        </p:spPr>
        <p:txBody>
          <a:bodyPr anchor="ctr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1796716"/>
            <a:ext cx="3899527" cy="4580207"/>
          </a:xfrm>
        </p:spPr>
        <p:txBody>
          <a:bodyPr>
            <a:normAutofit/>
          </a:bodyPr>
          <a:lstStyle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2" y="1302001"/>
            <a:ext cx="3907662" cy="393595"/>
          </a:xfrm>
        </p:spPr>
        <p:txBody>
          <a:bodyPr anchor="ctr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1796716"/>
            <a:ext cx="3907662" cy="4580207"/>
          </a:xfrm>
        </p:spPr>
        <p:txBody>
          <a:bodyPr>
            <a:normAutofit/>
          </a:bodyPr>
          <a:lstStyle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871545" y="6577806"/>
            <a:ext cx="1424480" cy="24050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8AEC1-98E9-43AC-8863-D229CC5D0865}" type="datetimeFigureOut">
              <a:rPr lang="en-US"/>
              <a:pPr>
                <a:defRPr/>
              </a:pPr>
              <a:t>06-Mar-21</a:t>
            </a:fld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03975" y="64531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cs typeface="Arial" pitchFamily="34" charset="0"/>
              </a:defRPr>
            </a:lvl1pPr>
          </a:lstStyle>
          <a:p>
            <a:pPr>
              <a:defRPr/>
            </a:pPr>
            <a:fld id="{C0B04A4B-B376-4B83-9352-E2AAC05F65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15950" y="6448425"/>
            <a:ext cx="4192533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Computer Science and Engineering, UET , Lahore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/>
            </a:extLst>
          </p:cNvPr>
          <p:cNvSpPr>
            <a:spLocks noChangeAspect="1"/>
          </p:cNvSpPr>
          <p:nvPr userDrawn="1"/>
        </p:nvSpPr>
        <p:spPr>
          <a:xfrm>
            <a:off x="447675" y="608013"/>
            <a:ext cx="8239125" cy="650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202621" y="6453188"/>
            <a:ext cx="1093403" cy="404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E6351-4848-425D-983B-F6D81803879A}" type="datetimeFigureOut">
              <a:rPr lang="en-US"/>
              <a:pPr>
                <a:defRPr/>
              </a:pPr>
              <a:t>06-Mar-21</a:t>
            </a:fld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03975" y="64531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cs typeface="Arial" pitchFamily="34" charset="0"/>
              </a:defRPr>
            </a:lvl1pPr>
          </a:lstStyle>
          <a:p>
            <a:pPr>
              <a:defRPr/>
            </a:pPr>
            <a:fld id="{89B2CC02-810D-427A-803E-5D989D2A2E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15950" y="6448425"/>
            <a:ext cx="4161002" cy="409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Computer Science and Engineering, UET , Lahore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5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171089" y="6453188"/>
            <a:ext cx="1124935" cy="404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AAD69-4193-41B9-B89D-6E3A2DB5C8F8}" type="datetimeFigureOut">
              <a:rPr lang="en-US"/>
              <a:pPr>
                <a:defRPr/>
              </a:pPr>
              <a:t>06-Mar-21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03975" y="64531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cs typeface="Arial" pitchFamily="34" charset="0"/>
              </a:defRPr>
            </a:lvl1pPr>
          </a:lstStyle>
          <a:p>
            <a:pPr>
              <a:defRPr/>
            </a:pPr>
            <a:fld id="{A8ECAA55-DCB0-49D5-A59E-53E72B08B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5950" y="6448425"/>
            <a:ext cx="4271360" cy="409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Department of Computer Science and Engineering, UET , Lahore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27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633662"/>
            <a:ext cx="8229600" cy="5759117"/>
          </a:xfrm>
          <a:prstGeom prst="rect">
            <a:avLst/>
          </a:prstGeom>
        </p:spPr>
        <p:txBody>
          <a:bodyPr/>
          <a:lstStyle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162425" y="64531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30C07-B4BE-483A-97A2-B3137BC0B5FE}" type="datetimeFigureOut">
              <a:rPr lang="en-US"/>
              <a:pPr>
                <a:defRPr/>
              </a:pPr>
              <a:t>06-Mar-21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03975" y="64531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cs typeface="Arial" pitchFamily="34" charset="0"/>
              </a:defRPr>
            </a:lvl1pPr>
          </a:lstStyle>
          <a:p>
            <a:pPr>
              <a:defRPr/>
            </a:pPr>
            <a:fld id="{FF6ADFCD-C01B-4AFA-AE78-999AAD500B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15950" y="6448425"/>
            <a:ext cx="3438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6367463"/>
            <a:ext cx="173513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1192" y="16959"/>
            <a:ext cx="7989752" cy="412927"/>
          </a:xfrm>
        </p:spPr>
        <p:txBody>
          <a:bodyPr anchor="ctr" anchorCtr="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1192" y="625642"/>
            <a:ext cx="7989752" cy="5767137"/>
          </a:xfrm>
        </p:spPr>
        <p:txBody>
          <a:bodyPr anchor="t"/>
          <a:lstStyle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113299" y="130808"/>
            <a:ext cx="573500" cy="365125"/>
          </a:xfrm>
        </p:spPr>
        <p:txBody>
          <a:bodyPr anchor="ctr">
            <a:no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162425" y="645318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A1401-117C-480B-BE54-8208EB1F8971}" type="datetimeFigureOut">
              <a:rPr lang="en-US"/>
              <a:pPr>
                <a:defRPr/>
              </a:pPr>
              <a:t>06-Mar-21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03975" y="6453188"/>
            <a:ext cx="769938" cy="365125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cs typeface="Arial" pitchFamily="34" charset="0"/>
              </a:defRPr>
            </a:lvl1pPr>
          </a:lstStyle>
          <a:p>
            <a:pPr>
              <a:defRPr/>
            </a:pPr>
            <a:fld id="{3E81B4CF-CFFC-47FF-9ED4-6173DBC81C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5950" y="6448425"/>
            <a:ext cx="3438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9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687388"/>
            <a:ext cx="7989888" cy="5000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025" y="1387475"/>
            <a:ext cx="7989888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64531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FD61D72-F8F0-49A4-84A2-8E0995C503C4}" type="datetimeFigureOut">
              <a:rPr lang="en-US"/>
              <a:pPr>
                <a:defRPr/>
              </a:pPr>
              <a:t>06-Mar-21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6448425"/>
            <a:ext cx="4870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6453188"/>
            <a:ext cx="769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447675" y="441325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/>
            </a:extLst>
          </p:cNvPr>
          <p:cNvSpPr/>
          <p:nvPr/>
        </p:nvSpPr>
        <p:spPr>
          <a:xfrm>
            <a:off x="5975350" y="441325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/>
            </a:extLst>
          </p:cNvPr>
          <p:cNvSpPr/>
          <p:nvPr/>
        </p:nvSpPr>
        <p:spPr>
          <a:xfrm>
            <a:off x="3216275" y="441325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34" r:id="rId1"/>
    <p:sldLayoutId id="2147486635" r:id="rId2"/>
    <p:sldLayoutId id="2147486636" r:id="rId3"/>
    <p:sldLayoutId id="2147486637" r:id="rId4"/>
    <p:sldLayoutId id="2147486638" r:id="rId5"/>
    <p:sldLayoutId id="2147486639" r:id="rId6"/>
    <p:sldLayoutId id="2147486640" r:id="rId7"/>
    <p:sldLayoutId id="2147486641" r:id="rId8"/>
    <p:sldLayoutId id="2147486643" r:id="rId9"/>
    <p:sldLayoutId id="2147486644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eaLnBrk="0" fontAlgn="base" hangingPunct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Run your PACMAN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eaLnBrk="1" fontAlgn="auto" hangingPunct="1">
              <a:defRPr/>
            </a:pPr>
            <a:endParaRPr lang="en-US" b="1" spc="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419398"/>
            <a:ext cx="7989888" cy="485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9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71118"/>
            <a:ext cx="7989752" cy="379997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tartState</a:t>
            </a:r>
            <a:r>
              <a:rPr lang="en-US" dirty="0" smtClean="0"/>
              <a:t>=</a:t>
            </a:r>
            <a:r>
              <a:rPr lang="en-US" dirty="0" err="1" smtClean="0"/>
              <a:t>problem.getStartState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(4,3)</a:t>
            </a:r>
          </a:p>
          <a:p>
            <a:pPr marL="0" indent="0">
              <a:buNone/>
            </a:pPr>
            <a:r>
              <a:rPr lang="en-US" dirty="0" err="1" smtClean="0"/>
              <a:t>Problem.getSuccessor</a:t>
            </a:r>
            <a:r>
              <a:rPr lang="en-US" dirty="0" smtClean="0"/>
              <a:t>(</a:t>
            </a:r>
            <a:r>
              <a:rPr lang="en-US" dirty="0" err="1" smtClean="0"/>
              <a:t>startState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[((3,3),</a:t>
            </a:r>
            <a:r>
              <a:rPr lang="en-US" dirty="0" err="1" smtClean="0"/>
              <a:t>w,cost</a:t>
            </a:r>
            <a:r>
              <a:rPr lang="en-US" dirty="0" smtClean="0"/>
              <a:t>),((4,2),s,1)]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06" y="2078831"/>
            <a:ext cx="366712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3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3" y="1863862"/>
            <a:ext cx="7441133" cy="393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6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1" y="1598968"/>
            <a:ext cx="7559374" cy="372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105312"/>
            <a:ext cx="7989888" cy="1480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0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707866"/>
            <a:ext cx="7989888" cy="22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2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Represent the PACMAN to computer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76" y="1529254"/>
            <a:ext cx="6940019" cy="4927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9600" dirty="0" smtClean="0"/>
          </a:p>
          <a:p>
            <a:pPr marL="0" indent="0" algn="ctr">
              <a:buNone/>
            </a:pPr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Computation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363225"/>
            <a:ext cx="6372959" cy="485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4" descr="Image result for direction north south 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490335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0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85" y="2394963"/>
            <a:ext cx="5748434" cy="1940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0622" y="5939108"/>
            <a:ext cx="8387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https://courses.cs.washington.edu/courses/cse473/13au/slides/03-search.pdf</a:t>
            </a:r>
          </a:p>
        </p:txBody>
      </p:sp>
    </p:spTree>
    <p:extLst>
      <p:ext uri="{BB962C8B-B14F-4D97-AF65-F5344CB8AC3E}">
        <p14:creationId xmlns:p14="http://schemas.microsoft.com/office/powerpoint/2010/main" val="26774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space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7" y="2192968"/>
            <a:ext cx="9022343" cy="160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9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Successor function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040" y="1964203"/>
            <a:ext cx="5450408" cy="361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2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57518</TotalTime>
  <Words>36</Words>
  <Application>Microsoft Office PowerPoint</Application>
  <PresentationFormat>On-screen Show (4:3)</PresentationFormat>
  <Paragraphs>12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</vt:lpstr>
      <vt:lpstr>Run your PACMAN</vt:lpstr>
      <vt:lpstr>PowerPoint Presentation</vt:lpstr>
      <vt:lpstr>PowerPoint Presentation</vt:lpstr>
      <vt:lpstr>How to Represent the PACMAN to computer</vt:lpstr>
      <vt:lpstr>PowerPoint Presentation</vt:lpstr>
      <vt:lpstr>Computation Model</vt:lpstr>
      <vt:lpstr>PowerPoint Presentation</vt:lpstr>
      <vt:lpstr>State space</vt:lpstr>
      <vt:lpstr>Successor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ELM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Kamran Karim Kundi</dc:creator>
  <cp:lastModifiedBy>Awais</cp:lastModifiedBy>
  <cp:revision>961</cp:revision>
  <dcterms:created xsi:type="dcterms:W3CDTF">2015-12-22T05:04:13Z</dcterms:created>
  <dcterms:modified xsi:type="dcterms:W3CDTF">2021-03-06T08:57:54Z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b9549d38-a2b2-4b53-b6f7-ab23db0d3f69</vt:lpwstr>
  </property>
  <property fmtid="{D5CDD505-2E9C-101B-9397-08002B2CF9AE}" pid="3" name="aliashDocumentMarking">
    <vt:lpwstr/>
  </property>
  <property fmtid="{D5CDD505-2E9C-101B-9397-08002B2CF9AE}" pid="4" name="Al ElmClassification">
    <vt:lpwstr>Public</vt:lpwstr>
  </property>
</Properties>
</file>