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9BD465-6F40-4BEB-8647-68DDE8A440D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58C7E3-D497-4167-8289-CCFA5AD252B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engineeringprojects.com/2016/02/speech-recognition-using-correlation-matlab.html" TargetMode="External"/><Relationship Id="rId2" Type="http://schemas.openxmlformats.org/officeDocument/2006/relationships/hyperlink" Target="https://www.globalme.net/blog/speech-recognition-software-history-fu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ityourself.com/stry/4-different-types-of-security-systems" TargetMode="External"/><Relationship Id="rId5" Type="http://schemas.openxmlformats.org/officeDocument/2006/relationships/hyperlink" Target="https://en.wikipedia.org/wiki/Cross-correlation" TargetMode="External"/><Relationship Id="rId4" Type="http://schemas.openxmlformats.org/officeDocument/2006/relationships/hyperlink" Target="https://pdfs.semanticscholar.org/190c/22e127a824bceaf18b8cbda79d4acee549a4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SPEECH RECOGINITION SYSTEM BY CORELATION METHOD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2016_CS_158</a:t>
            </a:r>
          </a:p>
          <a:p>
            <a:r>
              <a:rPr lang="en-IN" dirty="0" smtClean="0"/>
              <a:t>2016_CS_178</a:t>
            </a:r>
          </a:p>
        </p:txBody>
      </p:sp>
    </p:spTree>
    <p:extLst>
      <p:ext uri="{BB962C8B-B14F-4D97-AF65-F5344CB8AC3E}">
        <p14:creationId xmlns:p14="http://schemas.microsoft.com/office/powerpoint/2010/main" val="788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Corelation</a:t>
            </a:r>
            <a:r>
              <a:rPr lang="en-IN" b="1" dirty="0" smtClean="0"/>
              <a:t> Method:</a:t>
            </a:r>
          </a:p>
          <a:p>
            <a:pPr marL="137160" indent="0">
              <a:buNone/>
            </a:pPr>
            <a:r>
              <a:rPr lang="en-IN" b="1" dirty="0" smtClean="0"/>
              <a:t>                                        </a:t>
            </a:r>
            <a:r>
              <a:rPr lang="en-IN" dirty="0" smtClean="0"/>
              <a:t>To understand this method </a:t>
            </a:r>
            <a:r>
              <a:rPr lang="en-IN" dirty="0" err="1" smtClean="0"/>
              <a:t>corelation</a:t>
            </a:r>
            <a:r>
              <a:rPr lang="en-IN" dirty="0" smtClean="0"/>
              <a:t> very well and implement it in </a:t>
            </a:r>
            <a:r>
              <a:rPr lang="en-IN" dirty="0" err="1" smtClean="0"/>
              <a:t>matlab</a:t>
            </a:r>
            <a:r>
              <a:rPr lang="en-IN" dirty="0"/>
              <a:t> </a:t>
            </a:r>
            <a:r>
              <a:rPr lang="en-IN" dirty="0" smtClean="0"/>
              <a:t>by mathematical calculations.</a:t>
            </a:r>
          </a:p>
          <a:p>
            <a:pPr marL="137160" indent="0">
              <a:buNone/>
            </a:pPr>
            <a:endParaRPr lang="en-IN" b="1" dirty="0" smtClean="0"/>
          </a:p>
          <a:p>
            <a:r>
              <a:rPr lang="en-IN" b="1" dirty="0" smtClean="0"/>
              <a:t>SECURITY SYSTEM :</a:t>
            </a:r>
          </a:p>
          <a:p>
            <a:pPr marL="137160" indent="0">
              <a:buNone/>
            </a:pPr>
            <a:r>
              <a:rPr lang="en-IN" dirty="0" smtClean="0"/>
              <a:t>                                          To build a good security system by this technique “</a:t>
            </a:r>
            <a:r>
              <a:rPr lang="en-IN" dirty="0" err="1" smtClean="0"/>
              <a:t>Corelation</a:t>
            </a:r>
            <a:r>
              <a:rPr lang="en-IN" dirty="0" smtClean="0"/>
              <a:t>”.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Develop a relationship between two voices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IN" dirty="0" smtClean="0"/>
          </a:p>
          <a:p>
            <a:pPr marL="137160" indent="0">
              <a:buNone/>
            </a:pPr>
            <a:r>
              <a:rPr lang="en-IN" dirty="0" smtClean="0"/>
              <a:t>This is the main task of our project to develop a relationship between two voices that’s how we can compare two voices in our system.</a:t>
            </a:r>
          </a:p>
          <a:p>
            <a:pPr marL="137160" indent="0">
              <a:buNone/>
            </a:pPr>
            <a:r>
              <a:rPr lang="en-IN" dirty="0" smtClean="0"/>
              <a:t>Both ,the content of audio and the voice itself is the most important part of system because of them we can verify the person.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6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dirty="0" smtClean="0"/>
              <a:t>Methodology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1" t="26217" r="17003" b="1619"/>
          <a:stretch/>
        </p:blipFill>
        <p:spPr>
          <a:xfrm>
            <a:off x="827584" y="1196753"/>
            <a:ext cx="7704856" cy="5544615"/>
          </a:xfrm>
        </p:spPr>
      </p:pic>
    </p:spTree>
    <p:extLst>
      <p:ext uri="{BB962C8B-B14F-4D97-AF65-F5344CB8AC3E}">
        <p14:creationId xmlns:p14="http://schemas.microsoft.com/office/powerpoint/2010/main" val="5259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https://drive.google.com/open?id=1cx8dI565JihGj4pabpigJbagecnDhxHE</a:t>
            </a:r>
          </a:p>
        </p:txBody>
      </p:sp>
    </p:spTree>
    <p:extLst>
      <p:ext uri="{BB962C8B-B14F-4D97-AF65-F5344CB8AC3E}">
        <p14:creationId xmlns:p14="http://schemas.microsoft.com/office/powerpoint/2010/main" val="36050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IN" dirty="0" smtClean="0"/>
          </a:p>
          <a:p>
            <a:pPr marL="137160" indent="0">
              <a:buNone/>
            </a:pPr>
            <a:endParaRPr lang="en-IN" dirty="0" smtClean="0"/>
          </a:p>
          <a:p>
            <a:pPr marL="137160" indent="0">
              <a:buNone/>
            </a:pPr>
            <a:r>
              <a:rPr lang="en-IN" dirty="0" smtClean="0"/>
              <a:t>Our system is working perfectly fine. We have to pass a audio.wav file as a formal parameter to our function and it will give the precise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0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www.globalme.net/blog/speech-recognition-software-history-future</a:t>
            </a:r>
            <a:endParaRPr lang="en-US" dirty="0"/>
          </a:p>
          <a:p>
            <a:pPr lvl="0"/>
            <a:r>
              <a:rPr lang="en-GB" u="sng" dirty="0">
                <a:hlinkClick r:id="rId3"/>
              </a:rPr>
              <a:t>https://www.theengineeringprojects.com/2016/02/speech-recognition-using-correlation-matlab.html</a:t>
            </a:r>
            <a:endParaRPr lang="en-US" dirty="0"/>
          </a:p>
          <a:p>
            <a:pPr lvl="0"/>
            <a:r>
              <a:rPr lang="en-GB" u="sng" dirty="0">
                <a:hlinkClick r:id="rId4"/>
              </a:rPr>
              <a:t>https://pdfs.semanticscholar.org/190c/22e127a824bceaf18b8cbda79d4acee549a4.pdf</a:t>
            </a:r>
            <a:endParaRPr lang="en-US" dirty="0"/>
          </a:p>
          <a:p>
            <a:pPr lvl="0"/>
            <a:r>
              <a:rPr lang="en-GB" u="sng" dirty="0">
                <a:hlinkClick r:id="rId5"/>
              </a:rPr>
              <a:t>https://en.wikipedia.org/wiki/Cross-correlation</a:t>
            </a:r>
            <a:endParaRPr lang="en-US" dirty="0"/>
          </a:p>
          <a:p>
            <a:r>
              <a:rPr lang="en-GB" u="sng" dirty="0">
                <a:hlinkClick r:id="rId6"/>
              </a:rPr>
              <a:t>https://www.doityourself.com/stry/4-different-types-of-security-systems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10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510</TotalTime>
  <Words>157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SPEECH RECOGINITION SYSTEM BY CORELATION METHOD </vt:lpstr>
      <vt:lpstr>AGENDA</vt:lpstr>
      <vt:lpstr>Develop a relationship between two voices</vt:lpstr>
      <vt:lpstr>Methodology Diagram</vt:lpstr>
      <vt:lpstr>Demo Video</vt:lpstr>
      <vt:lpstr>Results</vt:lpstr>
      <vt:lpstr>References</vt:lpstr>
      <vt:lpstr> 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RECOGINITION SYSTEM BY CORELATION METHOD</dc:title>
  <dc:creator>Windows User</dc:creator>
  <cp:lastModifiedBy>Windows User</cp:lastModifiedBy>
  <cp:revision>15</cp:revision>
  <dcterms:created xsi:type="dcterms:W3CDTF">2018-05-12T04:15:20Z</dcterms:created>
  <dcterms:modified xsi:type="dcterms:W3CDTF">2018-05-14T18:06:52Z</dcterms:modified>
</cp:coreProperties>
</file>