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6" r:id="rId6"/>
    <p:sldId id="267" r:id="rId7"/>
    <p:sldId id="269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2180F-DFF6-41DE-BD64-267450928479}" v="4077" dt="2022-06-23T04:03:33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 Sherman" userId="30b96da6-dd28-47f6-b4e8-88f343a45d32" providerId="ADAL" clId="{7722180F-DFF6-41DE-BD64-267450928479}"/>
    <pc:docChg chg="undo custSel addSld delSld modSld sldOrd">
      <pc:chgData name="Kyle W Sherman" userId="30b96da6-dd28-47f6-b4e8-88f343a45d32" providerId="ADAL" clId="{7722180F-DFF6-41DE-BD64-267450928479}" dt="2022-06-23T04:34:40.552" v="4541"/>
      <pc:docMkLst>
        <pc:docMk/>
      </pc:docMkLst>
      <pc:sldChg chg="modSp mod">
        <pc:chgData name="Kyle W Sherman" userId="30b96da6-dd28-47f6-b4e8-88f343a45d32" providerId="ADAL" clId="{7722180F-DFF6-41DE-BD64-267450928479}" dt="2022-06-23T04:03:33.134" v="4537" actId="20577"/>
        <pc:sldMkLst>
          <pc:docMk/>
          <pc:sldMk cId="2606325925" sldId="261"/>
        </pc:sldMkLst>
        <pc:spChg chg="mod">
          <ac:chgData name="Kyle W Sherman" userId="30b96da6-dd28-47f6-b4e8-88f343a45d32" providerId="ADAL" clId="{7722180F-DFF6-41DE-BD64-267450928479}" dt="2022-06-23T04:03:33.134" v="4537" actId="20577"/>
          <ac:spMkLst>
            <pc:docMk/>
            <pc:sldMk cId="2606325925" sldId="261"/>
            <ac:spMk id="2" creationId="{DEAEE4A9-3C4B-6C82-A543-AE8B0FF6208D}"/>
          </ac:spMkLst>
        </pc:spChg>
        <pc:spChg chg="mod">
          <ac:chgData name="Kyle W Sherman" userId="30b96da6-dd28-47f6-b4e8-88f343a45d32" providerId="ADAL" clId="{7722180F-DFF6-41DE-BD64-267450928479}" dt="2022-06-23T02:25:33.737" v="745" actId="20577"/>
          <ac:spMkLst>
            <pc:docMk/>
            <pc:sldMk cId="2606325925" sldId="261"/>
            <ac:spMk id="3" creationId="{37D6F9E3-BEE7-71AC-331C-F3D87DA3862B}"/>
          </ac:spMkLst>
        </pc:spChg>
      </pc:sldChg>
      <pc:sldChg chg="modSp new mod ord">
        <pc:chgData name="Kyle W Sherman" userId="30b96da6-dd28-47f6-b4e8-88f343a45d32" providerId="ADAL" clId="{7722180F-DFF6-41DE-BD64-267450928479}" dt="2022-06-23T03:23:14.812" v="3031" actId="20577"/>
        <pc:sldMkLst>
          <pc:docMk/>
          <pc:sldMk cId="626626175" sldId="262"/>
        </pc:sldMkLst>
        <pc:spChg chg="mod">
          <ac:chgData name="Kyle W Sherman" userId="30b96da6-dd28-47f6-b4e8-88f343a45d32" providerId="ADAL" clId="{7722180F-DFF6-41DE-BD64-267450928479}" dt="2022-06-23T01:55:16.329" v="53" actId="20577"/>
          <ac:spMkLst>
            <pc:docMk/>
            <pc:sldMk cId="626626175" sldId="262"/>
            <ac:spMk id="2" creationId="{19FEB8D3-D986-2C29-B967-23C924B8836B}"/>
          </ac:spMkLst>
        </pc:spChg>
        <pc:spChg chg="mod">
          <ac:chgData name="Kyle W Sherman" userId="30b96da6-dd28-47f6-b4e8-88f343a45d32" providerId="ADAL" clId="{7722180F-DFF6-41DE-BD64-267450928479}" dt="2022-06-23T03:23:14.812" v="3031" actId="20577"/>
          <ac:spMkLst>
            <pc:docMk/>
            <pc:sldMk cId="626626175" sldId="262"/>
            <ac:spMk id="3" creationId="{651598B5-ED89-D577-6022-167CF78F0CA6}"/>
          </ac:spMkLst>
        </pc:spChg>
      </pc:sldChg>
      <pc:sldChg chg="new del">
        <pc:chgData name="Kyle W Sherman" userId="30b96da6-dd28-47f6-b4e8-88f343a45d32" providerId="ADAL" clId="{7722180F-DFF6-41DE-BD64-267450928479}" dt="2022-06-23T01:54:53.468" v="3" actId="47"/>
        <pc:sldMkLst>
          <pc:docMk/>
          <pc:sldMk cId="1517758842" sldId="262"/>
        </pc:sldMkLst>
      </pc:sldChg>
      <pc:sldChg chg="new del">
        <pc:chgData name="Kyle W Sherman" userId="30b96da6-dd28-47f6-b4e8-88f343a45d32" providerId="ADAL" clId="{7722180F-DFF6-41DE-BD64-267450928479}" dt="2022-06-23T01:54:43.132" v="1" actId="47"/>
        <pc:sldMkLst>
          <pc:docMk/>
          <pc:sldMk cId="1615655634" sldId="262"/>
        </pc:sldMkLst>
      </pc:sldChg>
      <pc:sldChg chg="modSp add mod">
        <pc:chgData name="Kyle W Sherman" userId="30b96da6-dd28-47f6-b4e8-88f343a45d32" providerId="ADAL" clId="{7722180F-DFF6-41DE-BD64-267450928479}" dt="2022-06-23T02:32:19.639" v="1294" actId="20577"/>
        <pc:sldMkLst>
          <pc:docMk/>
          <pc:sldMk cId="1419283488" sldId="263"/>
        </pc:sldMkLst>
        <pc:spChg chg="mod">
          <ac:chgData name="Kyle W Sherman" userId="30b96da6-dd28-47f6-b4e8-88f343a45d32" providerId="ADAL" clId="{7722180F-DFF6-41DE-BD64-267450928479}" dt="2022-06-23T02:31:07.909" v="1060" actId="21"/>
          <ac:spMkLst>
            <pc:docMk/>
            <pc:sldMk cId="1419283488" sldId="263"/>
            <ac:spMk id="2" creationId="{19FEB8D3-D986-2C29-B967-23C924B8836B}"/>
          </ac:spMkLst>
        </pc:spChg>
        <pc:spChg chg="mod">
          <ac:chgData name="Kyle W Sherman" userId="30b96da6-dd28-47f6-b4e8-88f343a45d32" providerId="ADAL" clId="{7722180F-DFF6-41DE-BD64-267450928479}" dt="2022-06-23T02:32:19.639" v="1294" actId="20577"/>
          <ac:spMkLst>
            <pc:docMk/>
            <pc:sldMk cId="1419283488" sldId="263"/>
            <ac:spMk id="3" creationId="{651598B5-ED89-D577-6022-167CF78F0CA6}"/>
          </ac:spMkLst>
        </pc:spChg>
      </pc:sldChg>
      <pc:sldChg chg="modSp add del mod">
        <pc:chgData name="Kyle W Sherman" userId="30b96da6-dd28-47f6-b4e8-88f343a45d32" providerId="ADAL" clId="{7722180F-DFF6-41DE-BD64-267450928479}" dt="2022-06-23T02:06:16.386" v="120" actId="47"/>
        <pc:sldMkLst>
          <pc:docMk/>
          <pc:sldMk cId="2016975794" sldId="264"/>
        </pc:sldMkLst>
        <pc:spChg chg="mod">
          <ac:chgData name="Kyle W Sherman" userId="30b96da6-dd28-47f6-b4e8-88f343a45d32" providerId="ADAL" clId="{7722180F-DFF6-41DE-BD64-267450928479}" dt="2022-06-23T01:55:39.116" v="93" actId="20577"/>
          <ac:spMkLst>
            <pc:docMk/>
            <pc:sldMk cId="2016975794" sldId="264"/>
            <ac:spMk id="2" creationId="{19FEB8D3-D986-2C29-B967-23C924B8836B}"/>
          </ac:spMkLst>
        </pc:spChg>
      </pc:sldChg>
      <pc:sldChg chg="modSp new del mod">
        <pc:chgData name="Kyle W Sherman" userId="30b96da6-dd28-47f6-b4e8-88f343a45d32" providerId="ADAL" clId="{7722180F-DFF6-41DE-BD64-267450928479}" dt="2022-06-23T02:53:17.260" v="1847" actId="2696"/>
        <pc:sldMkLst>
          <pc:docMk/>
          <pc:sldMk cId="806809170" sldId="265"/>
        </pc:sldMkLst>
        <pc:spChg chg="mod">
          <ac:chgData name="Kyle W Sherman" userId="30b96da6-dd28-47f6-b4e8-88f343a45d32" providerId="ADAL" clId="{7722180F-DFF6-41DE-BD64-267450928479}" dt="2022-06-23T02:36:42.072" v="1846" actId="20577"/>
          <ac:spMkLst>
            <pc:docMk/>
            <pc:sldMk cId="806809170" sldId="265"/>
            <ac:spMk id="2" creationId="{C8236174-E59C-9B81-ED6A-E0A87F569DA9}"/>
          </ac:spMkLst>
        </pc:spChg>
      </pc:sldChg>
      <pc:sldChg chg="new del">
        <pc:chgData name="Kyle W Sherman" userId="30b96da6-dd28-47f6-b4e8-88f343a45d32" providerId="ADAL" clId="{7722180F-DFF6-41DE-BD64-267450928479}" dt="2022-06-23T01:55:52.524" v="95" actId="47"/>
        <pc:sldMkLst>
          <pc:docMk/>
          <pc:sldMk cId="1180909878" sldId="265"/>
        </pc:sldMkLst>
      </pc:sldChg>
      <pc:sldChg chg="modSp add mod">
        <pc:chgData name="Kyle W Sherman" userId="30b96da6-dd28-47f6-b4e8-88f343a45d32" providerId="ADAL" clId="{7722180F-DFF6-41DE-BD64-267450928479}" dt="2022-06-23T03:44:23.915" v="3042" actId="20577"/>
        <pc:sldMkLst>
          <pc:docMk/>
          <pc:sldMk cId="3228296487" sldId="266"/>
        </pc:sldMkLst>
        <pc:spChg chg="mod">
          <ac:chgData name="Kyle W Sherman" userId="30b96da6-dd28-47f6-b4e8-88f343a45d32" providerId="ADAL" clId="{7722180F-DFF6-41DE-BD64-267450928479}" dt="2022-06-23T02:32:37.824" v="1312" actId="20577"/>
          <ac:spMkLst>
            <pc:docMk/>
            <pc:sldMk cId="3228296487" sldId="266"/>
            <ac:spMk id="2" creationId="{19FEB8D3-D986-2C29-B967-23C924B8836B}"/>
          </ac:spMkLst>
        </pc:spChg>
        <pc:spChg chg="mod">
          <ac:chgData name="Kyle W Sherman" userId="30b96da6-dd28-47f6-b4e8-88f343a45d32" providerId="ADAL" clId="{7722180F-DFF6-41DE-BD64-267450928479}" dt="2022-06-23T03:44:23.915" v="3042" actId="20577"/>
          <ac:spMkLst>
            <pc:docMk/>
            <pc:sldMk cId="3228296487" sldId="266"/>
            <ac:spMk id="3" creationId="{651598B5-ED89-D577-6022-167CF78F0CA6}"/>
          </ac:spMkLst>
        </pc:spChg>
      </pc:sldChg>
      <pc:sldChg chg="addSp delSp modSp add mod">
        <pc:chgData name="Kyle W Sherman" userId="30b96da6-dd28-47f6-b4e8-88f343a45d32" providerId="ADAL" clId="{7722180F-DFF6-41DE-BD64-267450928479}" dt="2022-06-23T03:19:36.173" v="3013" actId="20577"/>
        <pc:sldMkLst>
          <pc:docMk/>
          <pc:sldMk cId="3132138468" sldId="267"/>
        </pc:sldMkLst>
        <pc:spChg chg="mod">
          <ac:chgData name="Kyle W Sherman" userId="30b96da6-dd28-47f6-b4e8-88f343a45d32" providerId="ADAL" clId="{7722180F-DFF6-41DE-BD64-267450928479}" dt="2022-06-23T02:58:01.019" v="1906" actId="20577"/>
          <ac:spMkLst>
            <pc:docMk/>
            <pc:sldMk cId="3132138468" sldId="267"/>
            <ac:spMk id="2" creationId="{19FEB8D3-D986-2C29-B967-23C924B8836B}"/>
          </ac:spMkLst>
        </pc:spChg>
        <pc:spChg chg="mod">
          <ac:chgData name="Kyle W Sherman" userId="30b96da6-dd28-47f6-b4e8-88f343a45d32" providerId="ADAL" clId="{7722180F-DFF6-41DE-BD64-267450928479}" dt="2022-06-23T03:19:36.173" v="3013" actId="20577"/>
          <ac:spMkLst>
            <pc:docMk/>
            <pc:sldMk cId="3132138468" sldId="267"/>
            <ac:spMk id="3" creationId="{651598B5-ED89-D577-6022-167CF78F0CA6}"/>
          </ac:spMkLst>
        </pc:spChg>
        <pc:spChg chg="add del mod">
          <ac:chgData name="Kyle W Sherman" userId="30b96da6-dd28-47f6-b4e8-88f343a45d32" providerId="ADAL" clId="{7722180F-DFF6-41DE-BD64-267450928479}" dt="2022-06-23T03:03:52.511" v="1936"/>
          <ac:spMkLst>
            <pc:docMk/>
            <pc:sldMk cId="3132138468" sldId="267"/>
            <ac:spMk id="4" creationId="{BA925C29-F139-87AB-5ED8-32F06A1350D3}"/>
          </ac:spMkLst>
        </pc:spChg>
        <pc:spChg chg="add del">
          <ac:chgData name="Kyle W Sherman" userId="30b96da6-dd28-47f6-b4e8-88f343a45d32" providerId="ADAL" clId="{7722180F-DFF6-41DE-BD64-267450928479}" dt="2022-06-23T03:03:58.226" v="1939"/>
          <ac:spMkLst>
            <pc:docMk/>
            <pc:sldMk cId="3132138468" sldId="267"/>
            <ac:spMk id="5" creationId="{6CD187C6-5414-4821-1BAD-4185C357FE64}"/>
          </ac:spMkLst>
        </pc:spChg>
        <pc:spChg chg="add del">
          <ac:chgData name="Kyle W Sherman" userId="30b96da6-dd28-47f6-b4e8-88f343a45d32" providerId="ADAL" clId="{7722180F-DFF6-41DE-BD64-267450928479}" dt="2022-06-23T03:03:58.226" v="1939"/>
          <ac:spMkLst>
            <pc:docMk/>
            <pc:sldMk cId="3132138468" sldId="267"/>
            <ac:spMk id="6" creationId="{F182DAAB-4C33-2067-31DB-9F45B23E0356}"/>
          </ac:spMkLst>
        </pc:spChg>
        <pc:spChg chg="add del">
          <ac:chgData name="Kyle W Sherman" userId="30b96da6-dd28-47f6-b4e8-88f343a45d32" providerId="ADAL" clId="{7722180F-DFF6-41DE-BD64-267450928479}" dt="2022-06-23T03:03:58.226" v="1939"/>
          <ac:spMkLst>
            <pc:docMk/>
            <pc:sldMk cId="3132138468" sldId="267"/>
            <ac:spMk id="7" creationId="{A302A521-5131-7FF9-1A8A-5B93E97DBEAB}"/>
          </ac:spMkLst>
        </pc:spChg>
        <pc:spChg chg="add del">
          <ac:chgData name="Kyle W Sherman" userId="30b96da6-dd28-47f6-b4e8-88f343a45d32" providerId="ADAL" clId="{7722180F-DFF6-41DE-BD64-267450928479}" dt="2022-06-23T03:03:58.226" v="1939"/>
          <ac:spMkLst>
            <pc:docMk/>
            <pc:sldMk cId="3132138468" sldId="267"/>
            <ac:spMk id="8" creationId="{8C09E8F1-1E78-88D6-A5A6-99090602BD76}"/>
          </ac:spMkLst>
        </pc:spChg>
        <pc:spChg chg="add del">
          <ac:chgData name="Kyle W Sherman" userId="30b96da6-dd28-47f6-b4e8-88f343a45d32" providerId="ADAL" clId="{7722180F-DFF6-41DE-BD64-267450928479}" dt="2022-06-23T03:03:58.226" v="1939"/>
          <ac:spMkLst>
            <pc:docMk/>
            <pc:sldMk cId="3132138468" sldId="267"/>
            <ac:spMk id="9" creationId="{79E91352-179E-9772-2696-6E0A9B09C01D}"/>
          </ac:spMkLst>
        </pc:spChg>
      </pc:sldChg>
      <pc:sldChg chg="addSp delSp modSp add mod">
        <pc:chgData name="Kyle W Sherman" userId="30b96da6-dd28-47f6-b4e8-88f343a45d32" providerId="ADAL" clId="{7722180F-DFF6-41DE-BD64-267450928479}" dt="2022-06-23T03:49:03.689" v="3086" actId="20577"/>
        <pc:sldMkLst>
          <pc:docMk/>
          <pc:sldMk cId="2501860835" sldId="268"/>
        </pc:sldMkLst>
        <pc:spChg chg="mod">
          <ac:chgData name="Kyle W Sherman" userId="30b96da6-dd28-47f6-b4e8-88f343a45d32" providerId="ADAL" clId="{7722180F-DFF6-41DE-BD64-267450928479}" dt="2022-06-23T03:49:03.689" v="3086" actId="20577"/>
          <ac:spMkLst>
            <pc:docMk/>
            <pc:sldMk cId="2501860835" sldId="268"/>
            <ac:spMk id="2" creationId="{19FEB8D3-D986-2C29-B967-23C924B8836B}"/>
          </ac:spMkLst>
        </pc:spChg>
        <pc:spChg chg="del mod">
          <ac:chgData name="Kyle W Sherman" userId="30b96da6-dd28-47f6-b4e8-88f343a45d32" providerId="ADAL" clId="{7722180F-DFF6-41DE-BD64-267450928479}" dt="2022-06-23T03:10:55.947" v="2849"/>
          <ac:spMkLst>
            <pc:docMk/>
            <pc:sldMk cId="2501860835" sldId="268"/>
            <ac:spMk id="3" creationId="{651598B5-ED89-D577-6022-167CF78F0CA6}"/>
          </ac:spMkLst>
        </pc:spChg>
        <pc:spChg chg="add mod">
          <ac:chgData name="Kyle W Sherman" userId="30b96da6-dd28-47f6-b4e8-88f343a45d32" providerId="ADAL" clId="{7722180F-DFF6-41DE-BD64-267450928479}" dt="2022-06-23T03:12:21.185" v="2931" actId="1076"/>
          <ac:spMkLst>
            <pc:docMk/>
            <pc:sldMk cId="2501860835" sldId="268"/>
            <ac:spMk id="4" creationId="{0CE3CACC-5E03-2F26-EBEB-D4950EE9CE94}"/>
          </ac:spMkLst>
        </pc:spChg>
        <pc:picChg chg="add mod">
          <ac:chgData name="Kyle W Sherman" userId="30b96da6-dd28-47f6-b4e8-88f343a45d32" providerId="ADAL" clId="{7722180F-DFF6-41DE-BD64-267450928479}" dt="2022-06-23T03:12:17.749" v="2930" actId="1076"/>
          <ac:picMkLst>
            <pc:docMk/>
            <pc:sldMk cId="2501860835" sldId="268"/>
            <ac:picMk id="2050" creationId="{BBCC8C1F-377E-69CD-5D04-2D1FADE6CD3A}"/>
          </ac:picMkLst>
        </pc:picChg>
      </pc:sldChg>
      <pc:sldChg chg="addSp delSp modSp add mod ord">
        <pc:chgData name="Kyle W Sherman" userId="30b96da6-dd28-47f6-b4e8-88f343a45d32" providerId="ADAL" clId="{7722180F-DFF6-41DE-BD64-267450928479}" dt="2022-06-23T04:34:40.552" v="4541"/>
        <pc:sldMkLst>
          <pc:docMk/>
          <pc:sldMk cId="1595585021" sldId="269"/>
        </pc:sldMkLst>
        <pc:spChg chg="mod">
          <ac:chgData name="Kyle W Sherman" userId="30b96da6-dd28-47f6-b4e8-88f343a45d32" providerId="ADAL" clId="{7722180F-DFF6-41DE-BD64-267450928479}" dt="2022-06-23T03:48:53.948" v="3060" actId="20577"/>
          <ac:spMkLst>
            <pc:docMk/>
            <pc:sldMk cId="1595585021" sldId="269"/>
            <ac:spMk id="2" creationId="{19FEB8D3-D986-2C29-B967-23C924B8836B}"/>
          </ac:spMkLst>
        </pc:spChg>
        <pc:spChg chg="mod">
          <ac:chgData name="Kyle W Sherman" userId="30b96da6-dd28-47f6-b4e8-88f343a45d32" providerId="ADAL" clId="{7722180F-DFF6-41DE-BD64-267450928479}" dt="2022-06-23T04:00:59.899" v="4533" actId="20577"/>
          <ac:spMkLst>
            <pc:docMk/>
            <pc:sldMk cId="1595585021" sldId="269"/>
            <ac:spMk id="3" creationId="{651598B5-ED89-D577-6022-167CF78F0CA6}"/>
          </ac:spMkLst>
        </pc:spChg>
        <pc:spChg chg="add mod">
          <ac:chgData name="Kyle W Sherman" userId="30b96da6-dd28-47f6-b4e8-88f343a45d32" providerId="ADAL" clId="{7722180F-DFF6-41DE-BD64-267450928479}" dt="2022-06-23T03:49:24.490" v="3096" actId="27636"/>
          <ac:spMkLst>
            <pc:docMk/>
            <pc:sldMk cId="1595585021" sldId="269"/>
            <ac:spMk id="4" creationId="{E141A91C-6609-FD85-FB54-0717B578C537}"/>
          </ac:spMkLst>
        </pc:spChg>
        <pc:spChg chg="add del mod">
          <ac:chgData name="Kyle W Sherman" userId="30b96da6-dd28-47f6-b4e8-88f343a45d32" providerId="ADAL" clId="{7722180F-DFF6-41DE-BD64-267450928479}" dt="2022-06-23T03:57:35.934" v="4335" actId="478"/>
          <ac:spMkLst>
            <pc:docMk/>
            <pc:sldMk cId="1595585021" sldId="269"/>
            <ac:spMk id="5" creationId="{CB8552E1-C061-D433-6EE2-100B4B689D5B}"/>
          </ac:spMkLst>
        </pc:spChg>
      </pc:sldChg>
      <pc:sldChg chg="modSp add del mod">
        <pc:chgData name="Kyle W Sherman" userId="30b96da6-dd28-47f6-b4e8-88f343a45d32" providerId="ADAL" clId="{7722180F-DFF6-41DE-BD64-267450928479}" dt="2022-06-23T03:14:05.026" v="2953" actId="2696"/>
        <pc:sldMkLst>
          <pc:docMk/>
          <pc:sldMk cId="3743864396" sldId="269"/>
        </pc:sldMkLst>
        <pc:spChg chg="mod">
          <ac:chgData name="Kyle W Sherman" userId="30b96da6-dd28-47f6-b4e8-88f343a45d32" providerId="ADAL" clId="{7722180F-DFF6-41DE-BD64-267450928479}" dt="2022-06-23T03:13:06.447" v="2952" actId="20577"/>
          <ac:spMkLst>
            <pc:docMk/>
            <pc:sldMk cId="3743864396" sldId="269"/>
            <ac:spMk id="2" creationId="{19FEB8D3-D986-2C29-B967-23C924B883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A* Lowest cost search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Kyle Sherman | Tanveer Ahmed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E4A9-3C4B-6C82-A543-AE8B0FF6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F9E3-BEE7-71AC-331C-F3D87DA3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(lowest cost) path between two cities via waypoint-to-waypoint navigation</a:t>
            </a:r>
          </a:p>
          <a:p>
            <a:pPr lvl="1"/>
            <a:r>
              <a:rPr lang="en-US" dirty="0"/>
              <a:t>Uses a heuristic function to determine optimal route</a:t>
            </a:r>
          </a:p>
          <a:p>
            <a:r>
              <a:rPr lang="en-US" dirty="0"/>
              <a:t>Idea based on directed vectoring to waypoint navigation in aviation</a:t>
            </a:r>
          </a:p>
          <a:p>
            <a:r>
              <a:rPr lang="en-US" dirty="0"/>
              <a:t>Must calculate the distance between two waypoints via coordinate system on an oblate spheroid</a:t>
            </a:r>
          </a:p>
          <a:p>
            <a:pPr lvl="1"/>
            <a:r>
              <a:rPr lang="en-US" dirty="0"/>
              <a:t>A* is generally implemented on a grid system (typically called the Manhattan grid)</a:t>
            </a:r>
          </a:p>
        </p:txBody>
      </p:sp>
    </p:spTree>
    <p:extLst>
      <p:ext uri="{BB962C8B-B14F-4D97-AF65-F5344CB8AC3E}">
        <p14:creationId xmlns:p14="http://schemas.microsoft.com/office/powerpoint/2010/main" val="26063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A*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8B5-ED89-D577-6022-167CF78F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first graph traversal and path search algorithm</a:t>
            </a:r>
          </a:p>
          <a:p>
            <a:r>
              <a:rPr lang="en-US" dirty="0"/>
              <a:t>Searches for shortest path between a start state and a final state</a:t>
            </a:r>
          </a:p>
          <a:p>
            <a:r>
              <a:rPr lang="en-US" dirty="0"/>
              <a:t>Extension of Dijkstra’s algorithm</a:t>
            </a:r>
          </a:p>
          <a:p>
            <a:pPr lvl="1"/>
            <a:r>
              <a:rPr lang="en-US" dirty="0"/>
              <a:t>A* attains better performance via heuristics</a:t>
            </a:r>
          </a:p>
          <a:p>
            <a:r>
              <a:rPr lang="en-US" dirty="0"/>
              <a:t>Various applications such as:</a:t>
            </a:r>
          </a:p>
          <a:p>
            <a:pPr lvl="1"/>
            <a:r>
              <a:rPr lang="en-US" dirty="0"/>
              <a:t>Web-based maps</a:t>
            </a:r>
          </a:p>
          <a:p>
            <a:pPr lvl="1"/>
            <a:r>
              <a:rPr lang="en-US" dirty="0"/>
              <a:t>Video game pathfinding</a:t>
            </a:r>
          </a:p>
          <a:p>
            <a:pPr lvl="1"/>
            <a:r>
              <a:rPr lang="en-US" dirty="0"/>
              <a:t>Search engines</a:t>
            </a:r>
          </a:p>
          <a:p>
            <a:pPr lvl="1"/>
            <a:r>
              <a:rPr lang="en-US" dirty="0"/>
              <a:t>AI (Natural Language Processing)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8B5-ED89-D577-6022-167CF78F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search algorithm due to usage of heuristics</a:t>
            </a:r>
          </a:p>
          <a:p>
            <a:r>
              <a:rPr lang="en-US" dirty="0"/>
              <a:t>Capable of solving variety of problems with varying complexity</a:t>
            </a:r>
          </a:p>
          <a:p>
            <a:r>
              <a:rPr lang="en-US" dirty="0"/>
              <a:t>No other optimal algorithm capable of expanding fewer nodes than A*</a:t>
            </a:r>
          </a:p>
        </p:txBody>
      </p:sp>
    </p:spTree>
    <p:extLst>
      <p:ext uri="{BB962C8B-B14F-4D97-AF65-F5344CB8AC3E}">
        <p14:creationId xmlns:p14="http://schemas.microsoft.com/office/powerpoint/2010/main" val="1419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8B5-ED89-D577-6022-167CF78F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action has a fixed cost and branching factor is finite, then algorithm is complete</a:t>
            </a:r>
          </a:p>
          <a:p>
            <a:r>
              <a:rPr lang="en-US" dirty="0"/>
              <a:t>Performance depends on accuracy of heuristic function - F(n) = </a:t>
            </a:r>
            <a:r>
              <a:rPr lang="en-US" dirty="0" err="1"/>
              <a:t>h+g</a:t>
            </a:r>
            <a:endParaRPr lang="en-US" dirty="0"/>
          </a:p>
          <a:p>
            <a:pPr lvl="1"/>
            <a:r>
              <a:rPr lang="en-US" dirty="0"/>
              <a:t>Where h value is an estimation, rather than guaranteed optimal value</a:t>
            </a:r>
          </a:p>
          <a:p>
            <a:r>
              <a:rPr lang="en-US" dirty="0"/>
              <a:t>Non-optimal space complexity because all nodes are stored in memory</a:t>
            </a:r>
          </a:p>
          <a:p>
            <a:pPr lvl="1"/>
            <a:r>
              <a:rPr lang="en-US" dirty="0"/>
              <a:t>May be outperformed by algorithms that pre-process the graph</a:t>
            </a:r>
          </a:p>
        </p:txBody>
      </p:sp>
    </p:spTree>
    <p:extLst>
      <p:ext uri="{BB962C8B-B14F-4D97-AF65-F5344CB8AC3E}">
        <p14:creationId xmlns:p14="http://schemas.microsoft.com/office/powerpoint/2010/main" val="322829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A*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8B5-ED89-D577-6022-167CF78F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Worst case time complexity: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[C*/e]+1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b="0" i="0" dirty="0">
              <a:solidFill>
                <a:srgbClr val="333333"/>
              </a:solidFill>
              <a:effectLst/>
              <a:latin typeface="Raleway" pitchFamily="2" charset="0"/>
            </a:endParaRPr>
          </a:p>
          <a:p>
            <a:pPr lvl="1"/>
            <a:r>
              <a:rPr lang="en-US" dirty="0"/>
              <a:t>b = upper bound of the branching factor</a:t>
            </a:r>
          </a:p>
          <a:p>
            <a:pPr lvl="1"/>
            <a:r>
              <a:rPr lang="en-US" dirty="0"/>
              <a:t>c* = optimal path cost</a:t>
            </a:r>
          </a:p>
          <a:p>
            <a:pPr lvl="1"/>
            <a:r>
              <a:rPr lang="en-US" dirty="0"/>
              <a:t>e &gt; 0 is the minimal edge cost</a:t>
            </a:r>
          </a:p>
          <a:p>
            <a:r>
              <a:rPr lang="en-US" dirty="0"/>
              <a:t>In practice,  A* is almost never the worst case due to the greedy first nature of the algorithm it reaches fewer nodes than most similar algorithms</a:t>
            </a:r>
          </a:p>
          <a:p>
            <a:pPr lvl="1"/>
            <a:r>
              <a:rPr lang="en-US" dirty="0"/>
              <a:t>True complexity varies widely depending on the accuracy of the heuristic value</a:t>
            </a:r>
          </a:p>
          <a:p>
            <a:r>
              <a:rPr lang="en-US" dirty="0"/>
              <a:t>Uses function f(n) = h(n)+g(n) to calculate the cost of each edge for greedy first search</a:t>
            </a:r>
          </a:p>
          <a:p>
            <a:pPr lvl="1"/>
            <a:r>
              <a:rPr lang="en-US" dirty="0"/>
              <a:t>g(n): the true cost of traversal from the starting node to the current node</a:t>
            </a:r>
          </a:p>
          <a:p>
            <a:pPr lvl="1"/>
            <a:r>
              <a:rPr lang="en-US" dirty="0"/>
              <a:t>h(n): the estimated cost from the current node to the end node (should always be an underestimation of true cost)</a:t>
            </a:r>
          </a:p>
          <a:p>
            <a:pPr lvl="1"/>
            <a:r>
              <a:rPr lang="en-US" dirty="0"/>
              <a:t>f(n): the estimate cost of traversal from the initial state to the end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8B5-ED89-D577-6022-167CF78F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Add start node to open list</a:t>
            </a:r>
          </a:p>
          <a:p>
            <a:r>
              <a:rPr lang="en-US" dirty="0"/>
              <a:t>Repeat the following until path is found (open list is empty)</a:t>
            </a:r>
          </a:p>
          <a:p>
            <a:pPr lvl="1"/>
            <a:r>
              <a:rPr lang="en-US" dirty="0"/>
              <a:t>In the open list, find node with lowest F cost</a:t>
            </a:r>
          </a:p>
          <a:p>
            <a:pPr lvl="1"/>
            <a:r>
              <a:rPr lang="en-US" dirty="0"/>
              <a:t>Move lowest node to the closed list</a:t>
            </a:r>
          </a:p>
          <a:p>
            <a:pPr lvl="1"/>
            <a:r>
              <a:rPr lang="en-US" dirty="0"/>
              <a:t>Consider 8 adjacent neighbor nodes</a:t>
            </a:r>
          </a:p>
          <a:p>
            <a:pPr lvl="2"/>
            <a:r>
              <a:rPr lang="en-US" dirty="0"/>
              <a:t>Determine cost and chose lowest</a:t>
            </a:r>
          </a:p>
          <a:p>
            <a:pPr lvl="2"/>
            <a:r>
              <a:rPr lang="en-US" dirty="0"/>
              <a:t>Check if neighbor node is in the open list, if so then compare the cost</a:t>
            </a:r>
          </a:p>
          <a:p>
            <a:pPr lvl="1"/>
            <a:r>
              <a:rPr lang="en-US" dirty="0"/>
              <a:t>If neighbor is target, then path is found. STOP</a:t>
            </a:r>
          </a:p>
          <a:p>
            <a:r>
              <a:rPr lang="en-US" dirty="0"/>
              <a:t>Save full path and work backwards starting from target node until starting node is reached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41A91C-6609-FD85-FB54-0717B578C537}"/>
              </a:ext>
            </a:extLst>
          </p:cNvPr>
          <p:cNvSpPr txBox="1">
            <a:spLocks/>
          </p:cNvSpPr>
          <p:nvPr/>
        </p:nvSpPr>
        <p:spPr>
          <a:xfrm>
            <a:off x="5511799" y="2180496"/>
            <a:ext cx="60990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8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8D3-D986-2C29-B967-23C924B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 execution</a:t>
            </a:r>
          </a:p>
        </p:txBody>
      </p:sp>
      <p:pic>
        <p:nvPicPr>
          <p:cNvPr id="2050" name="Picture 2" descr="A-star-1">
            <a:extLst>
              <a:ext uri="{FF2B5EF4-FFF2-40B4-BE49-F238E27FC236}">
                <a16:creationId xmlns:a16="http://schemas.microsoft.com/office/drawing/2014/main" id="{BBCC8C1F-377E-69CD-5D04-2D1FADE6C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7" y="1911856"/>
            <a:ext cx="5368925" cy="41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3CACC-5E03-2F26-EBEB-D4950EE9CE94}"/>
              </a:ext>
            </a:extLst>
          </p:cNvPr>
          <p:cNvSpPr txBox="1"/>
          <p:nvPr/>
        </p:nvSpPr>
        <p:spPr>
          <a:xfrm>
            <a:off x="3411537" y="6264191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of A* in action. Visualization 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0186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162</TotalTime>
  <Words>507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Raleway</vt:lpstr>
      <vt:lpstr>Wingdings 2</vt:lpstr>
      <vt:lpstr>Dividend</vt:lpstr>
      <vt:lpstr>A* Lowest cost search  </vt:lpstr>
      <vt:lpstr>Our Problem Summary </vt:lpstr>
      <vt:lpstr>What is A* algorithm?</vt:lpstr>
      <vt:lpstr>Benefits of A*</vt:lpstr>
      <vt:lpstr>Drawbacks of A*</vt:lpstr>
      <vt:lpstr>How A* Works</vt:lpstr>
      <vt:lpstr>Algorithm steps</vt:lpstr>
      <vt:lpstr>A* Example execution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Lowest cost search  </dc:title>
  <dc:creator>Kyle W Sherman</dc:creator>
  <cp:lastModifiedBy>Kyle W Sherman</cp:lastModifiedBy>
  <cp:revision>2</cp:revision>
  <dcterms:created xsi:type="dcterms:W3CDTF">2022-06-23T01:50:43Z</dcterms:created>
  <dcterms:modified xsi:type="dcterms:W3CDTF">2022-06-23T04:34:45Z</dcterms:modified>
</cp:coreProperties>
</file>