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eesha K" userId="b75b019d-f096-4996-9123-ec45e2860556" providerId="ADAL" clId="{039225BF-B04A-4ECD-B281-9129D26A8EF2}"/>
    <pc:docChg chg="custSel addSld modSld">
      <pc:chgData name="Shireesha K" userId="b75b019d-f096-4996-9123-ec45e2860556" providerId="ADAL" clId="{039225BF-B04A-4ECD-B281-9129D26A8EF2}" dt="2024-06-28T11:39:47.622" v="14" actId="20577"/>
      <pc:docMkLst>
        <pc:docMk/>
      </pc:docMkLst>
      <pc:sldChg chg="modSp new mod">
        <pc:chgData name="Shireesha K" userId="b75b019d-f096-4996-9123-ec45e2860556" providerId="ADAL" clId="{039225BF-B04A-4ECD-B281-9129D26A8EF2}" dt="2024-06-28T11:39:47.622" v="14" actId="20577"/>
        <pc:sldMkLst>
          <pc:docMk/>
          <pc:sldMk cId="3122346334" sldId="256"/>
        </pc:sldMkLst>
        <pc:spChg chg="mod">
          <ac:chgData name="Shireesha K" userId="b75b019d-f096-4996-9123-ec45e2860556" providerId="ADAL" clId="{039225BF-B04A-4ECD-B281-9129D26A8EF2}" dt="2024-06-28T11:39:47.622" v="14" actId="20577"/>
          <ac:spMkLst>
            <pc:docMk/>
            <pc:sldMk cId="3122346334" sldId="256"/>
            <ac:spMk id="2" creationId="{E10E3E04-3A47-760A-BFFC-B24BA8A0CE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BA1F-1121-C77C-8762-D9EEABE9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41C7E-9CE6-E63D-1924-B244AFB34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9861-6346-DD15-EF4C-CA5A2E2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B181-31A2-4289-8072-D884F36F2B0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64FE-11B9-527A-E9B3-0C2A2D53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EF4FE-419A-A678-3189-8FAD8251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4A17-AC70-47AE-A669-E498D0B3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4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F59D-E09E-B7D1-3885-E847A094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4310A-CDC2-F995-4CEF-655E46932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55BF8-5DDA-A4ED-D60C-DCC71F0C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B181-31A2-4289-8072-D884F36F2B0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3767-B7C3-EC44-1213-A66ECB75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D67E9-728F-387B-7B0D-927EEB79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4A17-AC70-47AE-A669-E498D0B3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B3F88-47C7-7C95-053B-21F57CAD6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7A6C1-3E05-5251-3288-EB4E9918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B66B-1B09-74EF-F444-4B0FC715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B181-31A2-4289-8072-D884F36F2B0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CCE0-F754-21AB-ABE1-3880FC16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856F0-5BFD-601F-AA80-8E6E4678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4A17-AC70-47AE-A669-E498D0B3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7DFA-B2E6-914F-3723-1750A81B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A571-5035-F812-20F2-258E2142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0F99-F68B-0E8A-CFA3-B8019219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B181-31A2-4289-8072-D884F36F2B0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B9F06-ED5F-B5AF-A08A-47AD9ACE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4C44-83D3-D188-9C46-B7A70FA2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4A17-AC70-47AE-A669-E498D0B3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8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1323-DD54-7CD0-6930-EC226CF6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E5E42-731E-EAA8-FE6D-9C4B638F0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A84C-31E0-B990-126E-45BAD5B1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B181-31A2-4289-8072-D884F36F2B0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3BE74-0E68-B0F9-1CBE-20C8D937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29DD-5858-C57B-3F54-6F5B233F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4A17-AC70-47AE-A669-E498D0B3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6B38-8080-F9A2-DCFA-8FA2C1A3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9423-B474-29F7-6361-C6B29E2E1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C6D42-D0E2-391A-A2A6-33CA38A4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C7BBA-25A9-BE1F-3173-4A1AB22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B181-31A2-4289-8072-D884F36F2B0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06C93-44CD-268F-F7A2-4EE98C1F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705E6-8E8D-62A2-C4F2-925314D3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4A17-AC70-47AE-A669-E498D0B3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7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FDB6-EECC-78CB-FC97-DB81A7E9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4C955-AE74-8E4A-FAF8-C99231EC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A175-80C2-7C8E-7437-6E167EA12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B0BB6-8874-2DC8-4519-358DA7431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1E4BC-0D28-320E-5E83-DADC4978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92B5B-BF8D-3851-7450-8F097AAE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B181-31A2-4289-8072-D884F36F2B0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ABBDA-ED69-446F-4C1F-FA8CEA14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8DEA4-CD8F-58EF-7D9E-F8214B1D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4A17-AC70-47AE-A669-E498D0B3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4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D324-87B9-EFF5-1F26-60393DE0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7B35A-3246-E047-BC30-728D9D37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B181-31A2-4289-8072-D884F36F2B0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A34A-C87B-F9C4-0F5B-21AD87AE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BC22-673E-6508-B80D-BA064628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4A17-AC70-47AE-A669-E498D0B3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4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172BE-2173-EFFC-3B37-A86494BA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B181-31A2-4289-8072-D884F36F2B0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719E1-90CF-9AC3-55E5-6BE46934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A58C2-F318-28B8-7C75-F04FB361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4A17-AC70-47AE-A669-E498D0B3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5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CF81-D0A3-13AF-9EA0-1DB0494A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F5D3-5059-B33B-16A4-28B52963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79B92-009C-8185-45F4-70E7402A7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0F7D0-397D-64C1-E9FE-A3644D56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B181-31A2-4289-8072-D884F36F2B0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AB979-128C-3D54-2C0C-42F90000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03468-531A-B1C2-654B-473A249D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4A17-AC70-47AE-A669-E498D0B3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0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1295-B7B1-77DD-9CFC-B5E28D85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6720A-6B05-0023-308F-5FD29C13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8AA5-C8D9-C994-B4BA-3F62880C0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6603-F9A6-F652-A4CC-DE24DA6D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B181-31A2-4289-8072-D884F36F2B0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BEAAF-73F3-EBF6-D3F6-65A44CE5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44D7D-8C77-B07F-DAD4-5E22A44F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4A17-AC70-47AE-A669-E498D0B3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2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9171F-EB9B-774F-9D0E-A84BF314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72F93-E162-6915-0EF9-AC86F016B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2BB1-1047-053B-7E07-9D6F95CA3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4B181-31A2-4289-8072-D884F36F2B0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54BA-9D22-D985-527B-C312CDE61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D07C-C791-8AEF-344D-8CC0027E3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14A17-AC70-47AE-A669-E498D0B3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E04-3A47-760A-BFFC-B24BA8A0C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Ppt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7BA14-56D8-F521-8C8F-20CF02BD0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34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Ppt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Shireesha K</dc:creator>
  <cp:lastModifiedBy>Shireesha K</cp:lastModifiedBy>
  <cp:revision>1</cp:revision>
  <dcterms:created xsi:type="dcterms:W3CDTF">2024-06-28T11:39:32Z</dcterms:created>
  <dcterms:modified xsi:type="dcterms:W3CDTF">2024-06-28T11:39:49Z</dcterms:modified>
</cp:coreProperties>
</file>