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ppt/theme/themeOverride41.xml" ContentType="application/vnd.openxmlformats-officedocument.themeOverride+xml"/>
  <Override PartName="/ppt/notesSlides/notesSlide41.xml" ContentType="application/vnd.openxmlformats-officedocument.presentationml.notesSlide+xml"/>
  <Override PartName="/ppt/theme/themeOverride42.xml" ContentType="application/vnd.openxmlformats-officedocument.themeOverride+xml"/>
  <Override PartName="/ppt/notesSlides/notesSlide42.xml" ContentType="application/vnd.openxmlformats-officedocument.presentationml.notesSlide+xml"/>
  <Override PartName="/ppt/theme/themeOverride43.xml" ContentType="application/vnd.openxmlformats-officedocument.themeOverride+xml"/>
  <Override PartName="/ppt/notesSlides/notesSlide43.xml" ContentType="application/vnd.openxmlformats-officedocument.presentationml.notesSlide+xml"/>
  <Override PartName="/ppt/theme/themeOverride44.xml" ContentType="application/vnd.openxmlformats-officedocument.themeOverride+xml"/>
  <Override PartName="/ppt/notesSlides/notesSlide44.xml" ContentType="application/vnd.openxmlformats-officedocument.presentationml.notesSlide+xml"/>
  <Override PartName="/ppt/theme/themeOverride45.xml" ContentType="application/vnd.openxmlformats-officedocument.themeOverride+xml"/>
  <Override PartName="/ppt/notesSlides/notesSlide45.xml" ContentType="application/vnd.openxmlformats-officedocument.presentationml.notesSlide+xml"/>
  <Override PartName="/ppt/theme/themeOverride46.xml" ContentType="application/vnd.openxmlformats-officedocument.themeOverride+xml"/>
  <Override PartName="/ppt/notesSlides/notesSlide46.xml" ContentType="application/vnd.openxmlformats-officedocument.presentationml.notesSlide+xml"/>
  <Override PartName="/ppt/theme/themeOverride47.xml" ContentType="application/vnd.openxmlformats-officedocument.themeOverride+xml"/>
  <Override PartName="/ppt/notesSlides/notesSlide47.xml" ContentType="application/vnd.openxmlformats-officedocument.presentationml.notesSlide+xml"/>
  <Override PartName="/ppt/theme/themeOverride48.xml" ContentType="application/vnd.openxmlformats-officedocument.themeOverride+xml"/>
  <Override PartName="/ppt/notesSlides/notesSlide48.xml" ContentType="application/vnd.openxmlformats-officedocument.presentationml.notesSlide+xml"/>
  <Override PartName="/ppt/theme/themeOverride49.xml" ContentType="application/vnd.openxmlformats-officedocument.themeOverride+xml"/>
  <Override PartName="/ppt/notesSlides/notesSlide49.xml" ContentType="application/vnd.openxmlformats-officedocument.presentationml.notesSlide+xml"/>
  <Override PartName="/ppt/theme/themeOverride50.xml" ContentType="application/vnd.openxmlformats-officedocument.themeOverride+xml"/>
  <Override PartName="/ppt/notesSlides/notesSlide50.xml" ContentType="application/vnd.openxmlformats-officedocument.presentationml.notesSlide+xml"/>
  <Override PartName="/ppt/theme/themeOverride51.xml" ContentType="application/vnd.openxmlformats-officedocument.themeOverride+xml"/>
  <Override PartName="/ppt/notesSlides/notesSlide51.xml" ContentType="application/vnd.openxmlformats-officedocument.presentationml.notesSlide+xml"/>
  <Override PartName="/ppt/theme/themeOverride52.xml" ContentType="application/vnd.openxmlformats-officedocument.themeOverride+xml"/>
  <Override PartName="/ppt/notesSlides/notesSlide52.xml" ContentType="application/vnd.openxmlformats-officedocument.presentationml.notesSlide+xml"/>
  <Override PartName="/ppt/theme/themeOverride53.xml" ContentType="application/vnd.openxmlformats-officedocument.themeOverride+xml"/>
  <Override PartName="/ppt/notesSlides/notesSlide53.xml" ContentType="application/vnd.openxmlformats-officedocument.presentationml.notesSlide+xml"/>
  <Override PartName="/ppt/theme/themeOverride54.xml" ContentType="application/vnd.openxmlformats-officedocument.themeOverride+xml"/>
  <Override PartName="/ppt/notesSlides/notesSlide54.xml" ContentType="application/vnd.openxmlformats-officedocument.presentationml.notesSlide+xml"/>
  <Override PartName="/ppt/theme/themeOverride55.xml" ContentType="application/vnd.openxmlformats-officedocument.themeOverride+xml"/>
  <Override PartName="/ppt/notesSlides/notesSlide55.xml" ContentType="application/vnd.openxmlformats-officedocument.presentationml.notesSlide+xml"/>
  <Override PartName="/ppt/theme/themeOverride56.xml" ContentType="application/vnd.openxmlformats-officedocument.themeOverride+xml"/>
  <Override PartName="/ppt/notesSlides/notesSlide56.xml" ContentType="application/vnd.openxmlformats-officedocument.presentationml.notesSlide+xml"/>
  <Override PartName="/ppt/theme/themeOverride57.xml" ContentType="application/vnd.openxmlformats-officedocument.themeOverride+xml"/>
  <Override PartName="/ppt/notesSlides/notesSlide57.xml" ContentType="application/vnd.openxmlformats-officedocument.presentationml.notesSlide+xml"/>
  <Override PartName="/ppt/theme/themeOverride58.xml" ContentType="application/vnd.openxmlformats-officedocument.themeOverride+xml"/>
  <Override PartName="/ppt/notesSlides/notesSlide58.xml" ContentType="application/vnd.openxmlformats-officedocument.presentationml.notesSlide+xml"/>
  <Override PartName="/ppt/theme/themeOverride59.xml" ContentType="application/vnd.openxmlformats-officedocument.themeOverride+xml"/>
  <Override PartName="/ppt/notesSlides/notesSlide59.xml" ContentType="application/vnd.openxmlformats-officedocument.presentationml.notesSlide+xml"/>
  <Override PartName="/ppt/theme/themeOverride60.xml" ContentType="application/vnd.openxmlformats-officedocument.themeOverride+xml"/>
  <Override PartName="/ppt/notesSlides/notesSlide60.xml" ContentType="application/vnd.openxmlformats-officedocument.presentationml.notesSlide+xml"/>
  <Override PartName="/ppt/theme/themeOverride61.xml" ContentType="application/vnd.openxmlformats-officedocument.themeOverr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 id="2147483814" r:id="rId2"/>
  </p:sldMasterIdLst>
  <p:notesMasterIdLst>
    <p:notesMasterId r:id="rId67"/>
  </p:notesMasterIdLst>
  <p:sldIdLst>
    <p:sldId id="328" r:id="rId3"/>
    <p:sldId id="257" r:id="rId4"/>
    <p:sldId id="259" r:id="rId5"/>
    <p:sldId id="261" r:id="rId6"/>
    <p:sldId id="263"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330" r:id="rId24"/>
    <p:sldId id="285" r:id="rId25"/>
    <p:sldId id="286" r:id="rId26"/>
    <p:sldId id="287" r:id="rId27"/>
    <p:sldId id="288" r:id="rId28"/>
    <p:sldId id="289" r:id="rId29"/>
    <p:sldId id="290"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9" r:id="rId59"/>
    <p:sldId id="323" r:id="rId60"/>
    <p:sldId id="324" r:id="rId61"/>
    <p:sldId id="325" r:id="rId62"/>
    <p:sldId id="326" r:id="rId63"/>
    <p:sldId id="327" r:id="rId64"/>
    <p:sldId id="331" r:id="rId65"/>
    <p:sldId id="332" r:id="rId66"/>
  </p:sldIdLst>
  <p:sldSz cx="9144000" cy="6858000" type="screen4x3"/>
  <p:notesSz cx="6858000" cy="9144000"/>
  <p:defaultTextStyle>
    <a:defPPr>
      <a:defRPr lang="en-GB"/>
    </a:defPPr>
    <a:lvl1pPr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1pPr>
    <a:lvl2pPr marL="4572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2pPr>
    <a:lvl3pPr marL="9144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3pPr>
    <a:lvl4pPr marL="13716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4pPr>
    <a:lvl5pPr marL="18288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80" d="100"/>
          <a:sy n="80" d="100"/>
        </p:scale>
        <p:origin x="-1278" y="-6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77" d="100"/>
          <a:sy n="77" d="100"/>
        </p:scale>
        <p:origin x="-20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p:spPr>
        <p:txBody>
          <a:bodyPr wrap="none" anchor="ctr"/>
          <a:lstStyle/>
          <a:p>
            <a:endParaRPr lang="en-US"/>
          </a:p>
        </p:txBody>
      </p:sp>
      <p:sp>
        <p:nvSpPr>
          <p:cNvPr id="78851"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endParaRPr lang="en-US"/>
          </a:p>
        </p:txBody>
      </p:sp>
      <p:sp>
        <p:nvSpPr>
          <p:cNvPr id="78852"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endParaRPr lang="en-US"/>
          </a:p>
        </p:txBody>
      </p:sp>
      <p:sp>
        <p:nvSpPr>
          <p:cNvPr id="78853"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endParaRPr lang="en-US"/>
          </a:p>
        </p:txBody>
      </p:sp>
      <p:sp>
        <p:nvSpPr>
          <p:cNvPr id="78854"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endParaRPr lang="en-US"/>
          </a:p>
        </p:txBody>
      </p:sp>
      <p:sp>
        <p:nvSpPr>
          <p:cNvPr id="3078" name="Rectangle 6"/>
          <p:cNvSpPr>
            <a:spLocks noGrp="1" noChangeArrowheads="1"/>
          </p:cNvSpPr>
          <p:nvPr>
            <p:ph type="hdr"/>
          </p:nvPr>
        </p:nvSpPr>
        <p:spPr bwMode="auto">
          <a:xfrm>
            <a:off x="0" y="0"/>
            <a:ext cx="2963863" cy="4492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
                <a:srgbClr val="000000"/>
              </a:buClr>
              <a:tabLst>
                <a:tab pos="723900" algn="l"/>
                <a:tab pos="1447800" algn="l"/>
                <a:tab pos="2171700" algn="l"/>
                <a:tab pos="2895600" algn="l"/>
              </a:tabLst>
              <a:defRPr sz="1200">
                <a:solidFill>
                  <a:srgbClr val="000000"/>
                </a:solidFill>
                <a:ea typeface="DejaVu Sans"/>
                <a:cs typeface="DejaVu Sans"/>
              </a:defRPr>
            </a:lvl1pPr>
          </a:lstStyle>
          <a:p>
            <a:endParaRPr lang="en-US"/>
          </a:p>
        </p:txBody>
      </p:sp>
      <p:sp>
        <p:nvSpPr>
          <p:cNvPr id="3079" name="Rectangle 7"/>
          <p:cNvSpPr>
            <a:spLocks noGrp="1" noChangeArrowheads="1"/>
          </p:cNvSpPr>
          <p:nvPr>
            <p:ph type="dt"/>
          </p:nvPr>
        </p:nvSpPr>
        <p:spPr bwMode="auto">
          <a:xfrm>
            <a:off x="3884613" y="0"/>
            <a:ext cx="2963862" cy="4492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tabLst>
                <a:tab pos="723900" algn="l"/>
                <a:tab pos="1447800" algn="l"/>
                <a:tab pos="2171700" algn="l"/>
                <a:tab pos="2895600" algn="l"/>
              </a:tabLst>
              <a:defRPr sz="1200">
                <a:solidFill>
                  <a:srgbClr val="000000"/>
                </a:solidFill>
                <a:ea typeface="DejaVu Sans"/>
                <a:cs typeface="DejaVu Sans"/>
              </a:defRPr>
            </a:lvl1pPr>
          </a:lstStyle>
          <a:p>
            <a:endParaRPr lang="en-US"/>
          </a:p>
        </p:txBody>
      </p:sp>
      <p:sp>
        <p:nvSpPr>
          <p:cNvPr id="74761" name="Rectangle 8"/>
          <p:cNvSpPr>
            <a:spLocks noGrp="1" noRot="1" noChangeAspect="1" noChangeArrowheads="1"/>
          </p:cNvSpPr>
          <p:nvPr>
            <p:ph type="sldImg"/>
          </p:nvPr>
        </p:nvSpPr>
        <p:spPr bwMode="auto">
          <a:xfrm>
            <a:off x="1143000" y="685800"/>
            <a:ext cx="4564063" cy="3421063"/>
          </a:xfrm>
          <a:prstGeom prst="rect">
            <a:avLst/>
          </a:prstGeom>
          <a:solidFill>
            <a:srgbClr val="FFFFFF"/>
          </a:solidFill>
          <a:ln w="9360">
            <a:solidFill>
              <a:srgbClr val="000000"/>
            </a:solidFill>
            <a:miter lim="800000"/>
            <a:headEnd/>
            <a:tailEnd/>
          </a:ln>
        </p:spPr>
      </p:sp>
      <p:sp>
        <p:nvSpPr>
          <p:cNvPr id="3081" name="Rectangle 9"/>
          <p:cNvSpPr>
            <a:spLocks noGrp="1" noChangeArrowheads="1"/>
          </p:cNvSpPr>
          <p:nvPr>
            <p:ph type="body"/>
          </p:nvPr>
        </p:nvSpPr>
        <p:spPr bwMode="auto">
          <a:xfrm>
            <a:off x="685800" y="4343400"/>
            <a:ext cx="5478463" cy="41068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3082" name="Rectangle 10"/>
          <p:cNvSpPr>
            <a:spLocks noGrp="1" noChangeArrowheads="1"/>
          </p:cNvSpPr>
          <p:nvPr>
            <p:ph type="ftr"/>
          </p:nvPr>
        </p:nvSpPr>
        <p:spPr bwMode="auto">
          <a:xfrm>
            <a:off x="0" y="8685213"/>
            <a:ext cx="2963863" cy="4492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
                <a:srgbClr val="000000"/>
              </a:buClr>
              <a:tabLst>
                <a:tab pos="723900" algn="l"/>
                <a:tab pos="1447800" algn="l"/>
                <a:tab pos="2171700" algn="l"/>
                <a:tab pos="2895600" algn="l"/>
              </a:tabLst>
              <a:defRPr sz="1200">
                <a:solidFill>
                  <a:srgbClr val="000000"/>
                </a:solidFill>
                <a:ea typeface="DejaVu Sans"/>
                <a:cs typeface="DejaVu Sans"/>
              </a:defRPr>
            </a:lvl1pPr>
          </a:lstStyle>
          <a:p>
            <a:endParaRPr lang="en-US"/>
          </a:p>
        </p:txBody>
      </p:sp>
      <p:sp>
        <p:nvSpPr>
          <p:cNvPr id="3083" name="Rectangle 11"/>
          <p:cNvSpPr>
            <a:spLocks noGrp="1" noChangeArrowheads="1"/>
          </p:cNvSpPr>
          <p:nvPr>
            <p:ph type="sldNum"/>
          </p:nvPr>
        </p:nvSpPr>
        <p:spPr bwMode="auto">
          <a:xfrm>
            <a:off x="3884613" y="8685213"/>
            <a:ext cx="2963862" cy="4492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tabLst>
                <a:tab pos="723900" algn="l"/>
                <a:tab pos="1447800" algn="l"/>
                <a:tab pos="2171700" algn="l"/>
                <a:tab pos="2895600" algn="l"/>
              </a:tabLst>
              <a:defRPr sz="1200">
                <a:solidFill>
                  <a:srgbClr val="000000"/>
                </a:solidFill>
                <a:ea typeface="DejaVu Sans"/>
                <a:cs typeface="DejaVu Sans"/>
              </a:defRPr>
            </a:lvl1pPr>
          </a:lstStyle>
          <a:p>
            <a:fld id="{BAD477AB-78C4-4DFE-B0B4-991371B883D4}" type="slidenum">
              <a:rPr lang="en-US"/>
              <a:pPr/>
              <a:t>‹#›</a:t>
            </a:fld>
            <a:endParaRPr lang="en-US"/>
          </a:p>
        </p:txBody>
      </p:sp>
    </p:spTree>
    <p:extLst>
      <p:ext uri="{BB962C8B-B14F-4D97-AF65-F5344CB8AC3E}">
        <p14:creationId xmlns:p14="http://schemas.microsoft.com/office/powerpoint/2010/main" val="102419286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2"/>
          <p:cNvSpPr>
            <a:spLocks noGrp="1" noChangeArrowheads="1"/>
          </p:cNvSpPr>
          <p:nvPr>
            <p:ph type="sldNum" sz="quarter"/>
          </p:nvPr>
        </p:nvSpPr>
        <p:spPr>
          <a:noFill/>
        </p:spPr>
        <p:txBody>
          <a:bodyPr/>
          <a:lstStyle/>
          <a:p>
            <a:fld id="{EC8B0A86-7935-47FC-9E09-69172FAA7A60}" type="slidenum">
              <a:rPr lang="en-US"/>
              <a:pPr/>
              <a:t>1</a:t>
            </a:fld>
            <a:endParaRPr lang="en-US"/>
          </a:p>
        </p:txBody>
      </p:sp>
      <p:sp>
        <p:nvSpPr>
          <p:cNvPr id="757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5780" name="Rectangle 2"/>
          <p:cNvSpPr>
            <a:spLocks noGrp="1" noChangeArrowheads="1"/>
          </p:cNvSpPr>
          <p:nvPr>
            <p:ph type="body"/>
          </p:nvPr>
        </p:nvSpPr>
        <p:spPr>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1"/>
          <p:cNvSpPr>
            <a:spLocks noGrp="1" noChangeArrowheads="1"/>
          </p:cNvSpPr>
          <p:nvPr>
            <p:ph type="sldNum" sz="quarter"/>
          </p:nvPr>
        </p:nvSpPr>
        <p:spPr>
          <a:noFill/>
        </p:spPr>
        <p:txBody>
          <a:bodyPr/>
          <a:lstStyle/>
          <a:p>
            <a:fld id="{E0FC109F-C4BD-43CC-80F0-090E6A463986}" type="slidenum">
              <a:rPr lang="en-US"/>
              <a:pPr/>
              <a:t>10</a:t>
            </a:fld>
            <a:endParaRPr lang="en-US"/>
          </a:p>
        </p:txBody>
      </p:sp>
      <p:sp>
        <p:nvSpPr>
          <p:cNvPr id="849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499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1"/>
          <p:cNvSpPr>
            <a:spLocks noGrp="1" noChangeArrowheads="1"/>
          </p:cNvSpPr>
          <p:nvPr>
            <p:ph type="sldNum" sz="quarter"/>
          </p:nvPr>
        </p:nvSpPr>
        <p:spPr>
          <a:noFill/>
        </p:spPr>
        <p:txBody>
          <a:bodyPr/>
          <a:lstStyle/>
          <a:p>
            <a:fld id="{D8BBCEA0-9B92-47DF-8E5B-0DF11518C7DF}" type="slidenum">
              <a:rPr lang="en-US"/>
              <a:pPr/>
              <a:t>11</a:t>
            </a:fld>
            <a:endParaRPr lang="en-US"/>
          </a:p>
        </p:txBody>
      </p:sp>
      <p:sp>
        <p:nvSpPr>
          <p:cNvPr id="860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602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1"/>
          <p:cNvSpPr>
            <a:spLocks noGrp="1" noChangeArrowheads="1"/>
          </p:cNvSpPr>
          <p:nvPr>
            <p:ph type="sldNum" sz="quarter"/>
          </p:nvPr>
        </p:nvSpPr>
        <p:spPr>
          <a:noFill/>
        </p:spPr>
        <p:txBody>
          <a:bodyPr/>
          <a:lstStyle/>
          <a:p>
            <a:fld id="{1BD953DD-2894-4C3E-8489-B6B6220E5358}" type="slidenum">
              <a:rPr lang="en-US"/>
              <a:pPr/>
              <a:t>12</a:t>
            </a:fld>
            <a:endParaRPr lang="en-US"/>
          </a:p>
        </p:txBody>
      </p:sp>
      <p:sp>
        <p:nvSpPr>
          <p:cNvPr id="8704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704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1"/>
          <p:cNvSpPr>
            <a:spLocks noGrp="1" noChangeArrowheads="1"/>
          </p:cNvSpPr>
          <p:nvPr>
            <p:ph type="sldNum" sz="quarter"/>
          </p:nvPr>
        </p:nvSpPr>
        <p:spPr>
          <a:noFill/>
        </p:spPr>
        <p:txBody>
          <a:bodyPr/>
          <a:lstStyle/>
          <a:p>
            <a:fld id="{BD9FBC5E-09B9-4A9C-A2BE-C734F240E610}" type="slidenum">
              <a:rPr lang="en-US"/>
              <a:pPr/>
              <a:t>13</a:t>
            </a:fld>
            <a:endParaRPr lang="en-US"/>
          </a:p>
        </p:txBody>
      </p:sp>
      <p:sp>
        <p:nvSpPr>
          <p:cNvPr id="880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806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1"/>
          <p:cNvSpPr>
            <a:spLocks noGrp="1" noChangeArrowheads="1"/>
          </p:cNvSpPr>
          <p:nvPr>
            <p:ph type="sldNum" sz="quarter"/>
          </p:nvPr>
        </p:nvSpPr>
        <p:spPr>
          <a:noFill/>
        </p:spPr>
        <p:txBody>
          <a:bodyPr/>
          <a:lstStyle/>
          <a:p>
            <a:fld id="{B5B591BD-CAD6-4F87-A11B-E84FBE70B0D4}" type="slidenum">
              <a:rPr lang="en-US"/>
              <a:pPr/>
              <a:t>14</a:t>
            </a:fld>
            <a:endParaRPr lang="en-US"/>
          </a:p>
        </p:txBody>
      </p:sp>
      <p:sp>
        <p:nvSpPr>
          <p:cNvPr id="8909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909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1"/>
          <p:cNvSpPr>
            <a:spLocks noGrp="1" noChangeArrowheads="1"/>
          </p:cNvSpPr>
          <p:nvPr>
            <p:ph type="sldNum" sz="quarter"/>
          </p:nvPr>
        </p:nvSpPr>
        <p:spPr>
          <a:noFill/>
        </p:spPr>
        <p:txBody>
          <a:bodyPr/>
          <a:lstStyle/>
          <a:p>
            <a:fld id="{F32687B5-D63F-441C-9E3B-5382F8303670}" type="slidenum">
              <a:rPr lang="en-US"/>
              <a:pPr/>
              <a:t>15</a:t>
            </a:fld>
            <a:endParaRPr lang="en-US"/>
          </a:p>
        </p:txBody>
      </p:sp>
      <p:sp>
        <p:nvSpPr>
          <p:cNvPr id="901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011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1"/>
          <p:cNvSpPr>
            <a:spLocks noGrp="1" noChangeArrowheads="1"/>
          </p:cNvSpPr>
          <p:nvPr>
            <p:ph type="sldNum" sz="quarter"/>
          </p:nvPr>
        </p:nvSpPr>
        <p:spPr>
          <a:noFill/>
        </p:spPr>
        <p:txBody>
          <a:bodyPr/>
          <a:lstStyle/>
          <a:p>
            <a:fld id="{0F37DD8C-117F-4CB4-BA21-F43AC87A6F12}" type="slidenum">
              <a:rPr lang="en-US"/>
              <a:pPr/>
              <a:t>16</a:t>
            </a:fld>
            <a:endParaRPr lang="en-US"/>
          </a:p>
        </p:txBody>
      </p:sp>
      <p:sp>
        <p:nvSpPr>
          <p:cNvPr id="9113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114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1"/>
          <p:cNvSpPr>
            <a:spLocks noGrp="1" noChangeArrowheads="1"/>
          </p:cNvSpPr>
          <p:nvPr>
            <p:ph type="sldNum" sz="quarter"/>
          </p:nvPr>
        </p:nvSpPr>
        <p:spPr>
          <a:noFill/>
        </p:spPr>
        <p:txBody>
          <a:bodyPr/>
          <a:lstStyle/>
          <a:p>
            <a:fld id="{A7135DCB-0949-41F3-935A-5B5D5FF299E1}" type="slidenum">
              <a:rPr lang="en-US"/>
              <a:pPr/>
              <a:t>17</a:t>
            </a:fld>
            <a:endParaRPr lang="en-US"/>
          </a:p>
        </p:txBody>
      </p:sp>
      <p:sp>
        <p:nvSpPr>
          <p:cNvPr id="9216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216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1"/>
          <p:cNvSpPr>
            <a:spLocks noGrp="1" noChangeArrowheads="1"/>
          </p:cNvSpPr>
          <p:nvPr>
            <p:ph type="sldNum" sz="quarter"/>
          </p:nvPr>
        </p:nvSpPr>
        <p:spPr>
          <a:noFill/>
        </p:spPr>
        <p:txBody>
          <a:bodyPr/>
          <a:lstStyle/>
          <a:p>
            <a:fld id="{A3CD6D6B-DC67-4335-9174-2D025CACFC0C}" type="slidenum">
              <a:rPr lang="en-US"/>
              <a:pPr/>
              <a:t>18</a:t>
            </a:fld>
            <a:endParaRPr lang="en-US"/>
          </a:p>
        </p:txBody>
      </p:sp>
      <p:sp>
        <p:nvSpPr>
          <p:cNvPr id="931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318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1"/>
          <p:cNvSpPr>
            <a:spLocks noGrp="1" noChangeArrowheads="1"/>
          </p:cNvSpPr>
          <p:nvPr>
            <p:ph type="sldNum" sz="quarter"/>
          </p:nvPr>
        </p:nvSpPr>
        <p:spPr>
          <a:noFill/>
        </p:spPr>
        <p:txBody>
          <a:bodyPr/>
          <a:lstStyle/>
          <a:p>
            <a:fld id="{FF5B9B66-402B-49B0-80D2-2EEFE49C8099}" type="slidenum">
              <a:rPr lang="en-US"/>
              <a:pPr/>
              <a:t>19</a:t>
            </a:fld>
            <a:endParaRPr lang="en-US"/>
          </a:p>
        </p:txBody>
      </p:sp>
      <p:sp>
        <p:nvSpPr>
          <p:cNvPr id="942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421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1"/>
          <p:cNvSpPr>
            <a:spLocks noGrp="1" noChangeArrowheads="1"/>
          </p:cNvSpPr>
          <p:nvPr>
            <p:ph type="sldNum" sz="quarter"/>
          </p:nvPr>
        </p:nvSpPr>
        <p:spPr>
          <a:noFill/>
        </p:spPr>
        <p:txBody>
          <a:bodyPr/>
          <a:lstStyle/>
          <a:p>
            <a:fld id="{2682FE18-858E-4E5A-ABCA-ADD81E71EB79}" type="slidenum">
              <a:rPr lang="en-US"/>
              <a:pPr/>
              <a:t>2</a:t>
            </a:fld>
            <a:endParaRPr lang="en-US"/>
          </a:p>
        </p:txBody>
      </p:sp>
      <p:sp>
        <p:nvSpPr>
          <p:cNvPr id="7680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80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1"/>
          <p:cNvSpPr>
            <a:spLocks noGrp="1" noChangeArrowheads="1"/>
          </p:cNvSpPr>
          <p:nvPr>
            <p:ph type="sldNum" sz="quarter"/>
          </p:nvPr>
        </p:nvSpPr>
        <p:spPr>
          <a:noFill/>
        </p:spPr>
        <p:txBody>
          <a:bodyPr/>
          <a:lstStyle/>
          <a:p>
            <a:fld id="{B98ED73E-55B2-4026-9BA5-94AE1BA16BFF}" type="slidenum">
              <a:rPr lang="en-US"/>
              <a:pPr/>
              <a:t>20</a:t>
            </a:fld>
            <a:endParaRPr lang="en-US"/>
          </a:p>
        </p:txBody>
      </p:sp>
      <p:sp>
        <p:nvSpPr>
          <p:cNvPr id="952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523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1"/>
          <p:cNvSpPr>
            <a:spLocks noGrp="1" noChangeArrowheads="1"/>
          </p:cNvSpPr>
          <p:nvPr>
            <p:ph type="sldNum" sz="quarter"/>
          </p:nvPr>
        </p:nvSpPr>
        <p:spPr>
          <a:noFill/>
        </p:spPr>
        <p:txBody>
          <a:bodyPr/>
          <a:lstStyle/>
          <a:p>
            <a:fld id="{0BADC331-DE57-454D-9676-E3A6E9FC6165}" type="slidenum">
              <a:rPr lang="en-US"/>
              <a:pPr/>
              <a:t>21</a:t>
            </a:fld>
            <a:endParaRPr lang="en-US"/>
          </a:p>
        </p:txBody>
      </p:sp>
      <p:sp>
        <p:nvSpPr>
          <p:cNvPr id="962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626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1"/>
          <p:cNvSpPr>
            <a:spLocks noGrp="1" noChangeArrowheads="1"/>
          </p:cNvSpPr>
          <p:nvPr>
            <p:ph type="sldNum" sz="quarter"/>
          </p:nvPr>
        </p:nvSpPr>
        <p:spPr>
          <a:noFill/>
        </p:spPr>
        <p:txBody>
          <a:bodyPr/>
          <a:lstStyle/>
          <a:p>
            <a:fld id="{BFDD766A-B1B9-40A8-AFBE-360CAD5B02B2}" type="slidenum">
              <a:rPr lang="en-US"/>
              <a:pPr/>
              <a:t>23</a:t>
            </a:fld>
            <a:endParaRPr lang="en-US"/>
          </a:p>
        </p:txBody>
      </p:sp>
      <p:sp>
        <p:nvSpPr>
          <p:cNvPr id="972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728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1"/>
          <p:cNvSpPr>
            <a:spLocks noGrp="1" noChangeArrowheads="1"/>
          </p:cNvSpPr>
          <p:nvPr>
            <p:ph type="sldNum" sz="quarter"/>
          </p:nvPr>
        </p:nvSpPr>
        <p:spPr>
          <a:noFill/>
        </p:spPr>
        <p:txBody>
          <a:bodyPr/>
          <a:lstStyle/>
          <a:p>
            <a:fld id="{B898833D-E4E9-43F7-8D79-6E002B1923BC}" type="slidenum">
              <a:rPr lang="en-US"/>
              <a:pPr/>
              <a:t>24</a:t>
            </a:fld>
            <a:endParaRPr lang="en-US"/>
          </a:p>
        </p:txBody>
      </p:sp>
      <p:sp>
        <p:nvSpPr>
          <p:cNvPr id="983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830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1"/>
          <p:cNvSpPr>
            <a:spLocks noGrp="1" noChangeArrowheads="1"/>
          </p:cNvSpPr>
          <p:nvPr>
            <p:ph type="sldNum" sz="quarter"/>
          </p:nvPr>
        </p:nvSpPr>
        <p:spPr>
          <a:noFill/>
        </p:spPr>
        <p:txBody>
          <a:bodyPr/>
          <a:lstStyle/>
          <a:p>
            <a:fld id="{EE8A4623-A71C-4A7C-BD85-BC4DACEA6BA4}" type="slidenum">
              <a:rPr lang="en-US"/>
              <a:pPr/>
              <a:t>25</a:t>
            </a:fld>
            <a:endParaRPr lang="en-US"/>
          </a:p>
        </p:txBody>
      </p:sp>
      <p:sp>
        <p:nvSpPr>
          <p:cNvPr id="993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933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1"/>
          <p:cNvSpPr>
            <a:spLocks noGrp="1" noChangeArrowheads="1"/>
          </p:cNvSpPr>
          <p:nvPr>
            <p:ph type="sldNum" sz="quarter"/>
          </p:nvPr>
        </p:nvSpPr>
        <p:spPr>
          <a:noFill/>
        </p:spPr>
        <p:txBody>
          <a:bodyPr/>
          <a:lstStyle/>
          <a:p>
            <a:fld id="{D7A845BC-175A-429B-8996-313CCBA644D0}" type="slidenum">
              <a:rPr lang="en-US"/>
              <a:pPr/>
              <a:t>26</a:t>
            </a:fld>
            <a:endParaRPr lang="en-US"/>
          </a:p>
        </p:txBody>
      </p:sp>
      <p:sp>
        <p:nvSpPr>
          <p:cNvPr id="1003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035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1"/>
          <p:cNvSpPr>
            <a:spLocks noGrp="1" noChangeArrowheads="1"/>
          </p:cNvSpPr>
          <p:nvPr>
            <p:ph type="sldNum" sz="quarter"/>
          </p:nvPr>
        </p:nvSpPr>
        <p:spPr>
          <a:noFill/>
        </p:spPr>
        <p:txBody>
          <a:bodyPr/>
          <a:lstStyle/>
          <a:p>
            <a:fld id="{77B8296B-A429-4C88-9828-37661D58AB90}" type="slidenum">
              <a:rPr lang="en-US"/>
              <a:pPr/>
              <a:t>27</a:t>
            </a:fld>
            <a:endParaRPr lang="en-US"/>
          </a:p>
        </p:txBody>
      </p:sp>
      <p:sp>
        <p:nvSpPr>
          <p:cNvPr id="1013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138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1"/>
          <p:cNvSpPr>
            <a:spLocks noGrp="1" noChangeArrowheads="1"/>
          </p:cNvSpPr>
          <p:nvPr>
            <p:ph type="sldNum" sz="quarter"/>
          </p:nvPr>
        </p:nvSpPr>
        <p:spPr>
          <a:noFill/>
        </p:spPr>
        <p:txBody>
          <a:bodyPr/>
          <a:lstStyle/>
          <a:p>
            <a:fld id="{74EF0AFF-65A0-42F6-A4EA-5BD7BACEA842}" type="slidenum">
              <a:rPr lang="en-US"/>
              <a:pPr/>
              <a:t>28</a:t>
            </a:fld>
            <a:endParaRPr lang="en-US"/>
          </a:p>
        </p:txBody>
      </p:sp>
      <p:sp>
        <p:nvSpPr>
          <p:cNvPr id="10240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40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1"/>
          <p:cNvSpPr>
            <a:spLocks noGrp="1" noChangeArrowheads="1"/>
          </p:cNvSpPr>
          <p:nvPr>
            <p:ph type="sldNum" sz="quarter"/>
          </p:nvPr>
        </p:nvSpPr>
        <p:spPr>
          <a:noFill/>
        </p:spPr>
        <p:txBody>
          <a:bodyPr/>
          <a:lstStyle/>
          <a:p>
            <a:fld id="{7277C889-4FDE-4656-9B8E-E7344B115B54}" type="slidenum">
              <a:rPr lang="en-US"/>
              <a:pPr/>
              <a:t>29</a:t>
            </a:fld>
            <a:endParaRPr lang="en-US"/>
          </a:p>
        </p:txBody>
      </p:sp>
      <p:sp>
        <p:nvSpPr>
          <p:cNvPr id="1034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342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1"/>
          <p:cNvSpPr>
            <a:spLocks noGrp="1" noChangeArrowheads="1"/>
          </p:cNvSpPr>
          <p:nvPr>
            <p:ph type="sldNum" sz="quarter"/>
          </p:nvPr>
        </p:nvSpPr>
        <p:spPr>
          <a:noFill/>
        </p:spPr>
        <p:txBody>
          <a:bodyPr/>
          <a:lstStyle/>
          <a:p>
            <a:fld id="{5CBAFFDD-4868-4BB7-B3BE-253ADDCAF575}" type="slidenum">
              <a:rPr lang="en-US"/>
              <a:pPr/>
              <a:t>30</a:t>
            </a:fld>
            <a:endParaRPr lang="en-US"/>
          </a:p>
        </p:txBody>
      </p:sp>
      <p:sp>
        <p:nvSpPr>
          <p:cNvPr id="1044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445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1"/>
          <p:cNvSpPr>
            <a:spLocks noGrp="1" noChangeArrowheads="1"/>
          </p:cNvSpPr>
          <p:nvPr>
            <p:ph type="sldNum" sz="quarter"/>
          </p:nvPr>
        </p:nvSpPr>
        <p:spPr>
          <a:noFill/>
        </p:spPr>
        <p:txBody>
          <a:bodyPr/>
          <a:lstStyle/>
          <a:p>
            <a:fld id="{54BFEF7C-DCD8-4AE9-B9E9-252CB73EA2A1}" type="slidenum">
              <a:rPr lang="en-US"/>
              <a:pPr/>
              <a:t>3</a:t>
            </a:fld>
            <a:endParaRPr lang="en-US"/>
          </a:p>
        </p:txBody>
      </p:sp>
      <p:sp>
        <p:nvSpPr>
          <p:cNvPr id="778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782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1"/>
          <p:cNvSpPr>
            <a:spLocks noGrp="1" noChangeArrowheads="1"/>
          </p:cNvSpPr>
          <p:nvPr>
            <p:ph type="sldNum" sz="quarter"/>
          </p:nvPr>
        </p:nvSpPr>
        <p:spPr>
          <a:noFill/>
        </p:spPr>
        <p:txBody>
          <a:bodyPr/>
          <a:lstStyle/>
          <a:p>
            <a:fld id="{CBCF3808-380E-4BAE-8717-8B90F98CAE49}" type="slidenum">
              <a:rPr lang="en-US"/>
              <a:pPr/>
              <a:t>31</a:t>
            </a:fld>
            <a:endParaRPr lang="en-US"/>
          </a:p>
        </p:txBody>
      </p:sp>
      <p:sp>
        <p:nvSpPr>
          <p:cNvPr id="1054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547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1"/>
          <p:cNvSpPr>
            <a:spLocks noGrp="1" noChangeArrowheads="1"/>
          </p:cNvSpPr>
          <p:nvPr>
            <p:ph type="sldNum" sz="quarter"/>
          </p:nvPr>
        </p:nvSpPr>
        <p:spPr>
          <a:noFill/>
        </p:spPr>
        <p:txBody>
          <a:bodyPr/>
          <a:lstStyle/>
          <a:p>
            <a:fld id="{31F9F366-197D-4784-92F6-7C13B403D293}" type="slidenum">
              <a:rPr lang="en-US"/>
              <a:pPr/>
              <a:t>32</a:t>
            </a:fld>
            <a:endParaRPr lang="en-US"/>
          </a:p>
        </p:txBody>
      </p:sp>
      <p:sp>
        <p:nvSpPr>
          <p:cNvPr id="1064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650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1"/>
          <p:cNvSpPr>
            <a:spLocks noGrp="1" noChangeArrowheads="1"/>
          </p:cNvSpPr>
          <p:nvPr>
            <p:ph type="sldNum" sz="quarter"/>
          </p:nvPr>
        </p:nvSpPr>
        <p:spPr>
          <a:noFill/>
        </p:spPr>
        <p:txBody>
          <a:bodyPr/>
          <a:lstStyle/>
          <a:p>
            <a:fld id="{F505982C-315C-47C5-9402-99688E130E18}" type="slidenum">
              <a:rPr lang="en-US"/>
              <a:pPr/>
              <a:t>33</a:t>
            </a:fld>
            <a:endParaRPr lang="en-US"/>
          </a:p>
        </p:txBody>
      </p:sp>
      <p:sp>
        <p:nvSpPr>
          <p:cNvPr id="1075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752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1"/>
          <p:cNvSpPr>
            <a:spLocks noGrp="1" noChangeArrowheads="1"/>
          </p:cNvSpPr>
          <p:nvPr>
            <p:ph type="sldNum" sz="quarter"/>
          </p:nvPr>
        </p:nvSpPr>
        <p:spPr>
          <a:noFill/>
        </p:spPr>
        <p:txBody>
          <a:bodyPr/>
          <a:lstStyle/>
          <a:p>
            <a:fld id="{20CE1DAE-480C-45B0-95B4-64C764AD169D}" type="slidenum">
              <a:rPr lang="en-US"/>
              <a:pPr/>
              <a:t>34</a:t>
            </a:fld>
            <a:endParaRPr lang="en-US"/>
          </a:p>
        </p:txBody>
      </p:sp>
      <p:sp>
        <p:nvSpPr>
          <p:cNvPr id="1085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854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1"/>
          <p:cNvSpPr>
            <a:spLocks noGrp="1" noChangeArrowheads="1"/>
          </p:cNvSpPr>
          <p:nvPr>
            <p:ph type="sldNum" sz="quarter"/>
          </p:nvPr>
        </p:nvSpPr>
        <p:spPr>
          <a:noFill/>
        </p:spPr>
        <p:txBody>
          <a:bodyPr/>
          <a:lstStyle/>
          <a:p>
            <a:fld id="{46105C01-D4C2-4BEA-84E8-24D8580482ED}" type="slidenum">
              <a:rPr lang="en-US"/>
              <a:pPr/>
              <a:t>35</a:t>
            </a:fld>
            <a:endParaRPr lang="en-US"/>
          </a:p>
        </p:txBody>
      </p:sp>
      <p:sp>
        <p:nvSpPr>
          <p:cNvPr id="10957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957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1"/>
          <p:cNvSpPr>
            <a:spLocks noGrp="1" noChangeArrowheads="1"/>
          </p:cNvSpPr>
          <p:nvPr>
            <p:ph type="sldNum" sz="quarter"/>
          </p:nvPr>
        </p:nvSpPr>
        <p:spPr>
          <a:noFill/>
        </p:spPr>
        <p:txBody>
          <a:bodyPr/>
          <a:lstStyle/>
          <a:p>
            <a:fld id="{1E6D34CB-7785-4EAD-A424-B16D10360628}" type="slidenum">
              <a:rPr lang="en-US"/>
              <a:pPr/>
              <a:t>36</a:t>
            </a:fld>
            <a:endParaRPr lang="en-US"/>
          </a:p>
        </p:txBody>
      </p:sp>
      <p:sp>
        <p:nvSpPr>
          <p:cNvPr id="1105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059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1"/>
          <p:cNvSpPr>
            <a:spLocks noGrp="1" noChangeArrowheads="1"/>
          </p:cNvSpPr>
          <p:nvPr>
            <p:ph type="sldNum" sz="quarter"/>
          </p:nvPr>
        </p:nvSpPr>
        <p:spPr>
          <a:noFill/>
        </p:spPr>
        <p:txBody>
          <a:bodyPr/>
          <a:lstStyle/>
          <a:p>
            <a:fld id="{8DD7B058-FE78-4325-8AE0-A53FD4647980}" type="slidenum">
              <a:rPr lang="en-US"/>
              <a:pPr/>
              <a:t>37</a:t>
            </a:fld>
            <a:endParaRPr lang="en-US"/>
          </a:p>
        </p:txBody>
      </p:sp>
      <p:sp>
        <p:nvSpPr>
          <p:cNvPr id="1116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162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1"/>
          <p:cNvSpPr>
            <a:spLocks noGrp="1" noChangeArrowheads="1"/>
          </p:cNvSpPr>
          <p:nvPr>
            <p:ph type="sldNum" sz="quarter"/>
          </p:nvPr>
        </p:nvSpPr>
        <p:spPr>
          <a:noFill/>
        </p:spPr>
        <p:txBody>
          <a:bodyPr/>
          <a:lstStyle/>
          <a:p>
            <a:fld id="{4944F1CD-6EA5-4043-B14D-50428F41089A}" type="slidenum">
              <a:rPr lang="en-US"/>
              <a:pPr/>
              <a:t>38</a:t>
            </a:fld>
            <a:endParaRPr lang="en-US"/>
          </a:p>
        </p:txBody>
      </p:sp>
      <p:sp>
        <p:nvSpPr>
          <p:cNvPr id="11264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264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p:spPr>
        <p:txBody>
          <a:bodyPr/>
          <a:lstStyle/>
          <a:p>
            <a:fld id="{5A0C2309-798F-46DC-ADD2-F5B5E0EBCA9C}" type="slidenum">
              <a:rPr lang="en-US"/>
              <a:pPr/>
              <a:t>39</a:t>
            </a:fld>
            <a:endParaRPr lang="en-US"/>
          </a:p>
        </p:txBody>
      </p:sp>
      <p:sp>
        <p:nvSpPr>
          <p:cNvPr id="1136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366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1"/>
          <p:cNvSpPr>
            <a:spLocks noGrp="1" noChangeArrowheads="1"/>
          </p:cNvSpPr>
          <p:nvPr>
            <p:ph type="sldNum" sz="quarter"/>
          </p:nvPr>
        </p:nvSpPr>
        <p:spPr>
          <a:noFill/>
        </p:spPr>
        <p:txBody>
          <a:bodyPr/>
          <a:lstStyle/>
          <a:p>
            <a:fld id="{7DDCC88D-C4C4-46DC-943B-1B2DB79D7786}" type="slidenum">
              <a:rPr lang="en-US"/>
              <a:pPr/>
              <a:t>40</a:t>
            </a:fld>
            <a:endParaRPr lang="en-US"/>
          </a:p>
        </p:txBody>
      </p:sp>
      <p:sp>
        <p:nvSpPr>
          <p:cNvPr id="11469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469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1"/>
          <p:cNvSpPr>
            <a:spLocks noGrp="1" noChangeArrowheads="1"/>
          </p:cNvSpPr>
          <p:nvPr>
            <p:ph type="sldNum" sz="quarter"/>
          </p:nvPr>
        </p:nvSpPr>
        <p:spPr>
          <a:noFill/>
        </p:spPr>
        <p:txBody>
          <a:bodyPr/>
          <a:lstStyle/>
          <a:p>
            <a:fld id="{F55C4CB7-32CA-4ACF-B82C-7F3DC9BCABFA}" type="slidenum">
              <a:rPr lang="en-US"/>
              <a:pPr/>
              <a:t>4</a:t>
            </a:fld>
            <a:endParaRPr lang="en-US"/>
          </a:p>
        </p:txBody>
      </p:sp>
      <p:sp>
        <p:nvSpPr>
          <p:cNvPr id="788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885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1"/>
          <p:cNvSpPr>
            <a:spLocks noGrp="1" noChangeArrowheads="1"/>
          </p:cNvSpPr>
          <p:nvPr>
            <p:ph type="sldNum" sz="quarter"/>
          </p:nvPr>
        </p:nvSpPr>
        <p:spPr>
          <a:noFill/>
        </p:spPr>
        <p:txBody>
          <a:bodyPr/>
          <a:lstStyle/>
          <a:p>
            <a:fld id="{12C43C43-2FB0-4DCB-9EA6-B85B6DAA7DF8}" type="slidenum">
              <a:rPr lang="en-US"/>
              <a:pPr/>
              <a:t>41</a:t>
            </a:fld>
            <a:endParaRPr lang="en-US"/>
          </a:p>
        </p:txBody>
      </p:sp>
      <p:sp>
        <p:nvSpPr>
          <p:cNvPr id="1157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571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1"/>
          <p:cNvSpPr>
            <a:spLocks noGrp="1" noChangeArrowheads="1"/>
          </p:cNvSpPr>
          <p:nvPr>
            <p:ph type="sldNum" sz="quarter"/>
          </p:nvPr>
        </p:nvSpPr>
        <p:spPr>
          <a:noFill/>
        </p:spPr>
        <p:txBody>
          <a:bodyPr/>
          <a:lstStyle/>
          <a:p>
            <a:fld id="{BF7D3ACC-CD09-4D49-95BA-75F520247FE0}" type="slidenum">
              <a:rPr lang="en-US"/>
              <a:pPr/>
              <a:t>42</a:t>
            </a:fld>
            <a:endParaRPr lang="en-US"/>
          </a:p>
        </p:txBody>
      </p:sp>
      <p:sp>
        <p:nvSpPr>
          <p:cNvPr id="11673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674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1"/>
          <p:cNvSpPr>
            <a:spLocks noGrp="1" noChangeArrowheads="1"/>
          </p:cNvSpPr>
          <p:nvPr>
            <p:ph type="sldNum" sz="quarter"/>
          </p:nvPr>
        </p:nvSpPr>
        <p:spPr>
          <a:noFill/>
        </p:spPr>
        <p:txBody>
          <a:bodyPr/>
          <a:lstStyle/>
          <a:p>
            <a:fld id="{ECB4477D-EE35-4C86-97C4-21A0B919F487}" type="slidenum">
              <a:rPr lang="en-US"/>
              <a:pPr/>
              <a:t>43</a:t>
            </a:fld>
            <a:endParaRPr lang="en-US"/>
          </a:p>
        </p:txBody>
      </p:sp>
      <p:sp>
        <p:nvSpPr>
          <p:cNvPr id="11776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776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1"/>
          <p:cNvSpPr>
            <a:spLocks noGrp="1" noChangeArrowheads="1"/>
          </p:cNvSpPr>
          <p:nvPr>
            <p:ph type="sldNum" sz="quarter"/>
          </p:nvPr>
        </p:nvSpPr>
        <p:spPr>
          <a:noFill/>
        </p:spPr>
        <p:txBody>
          <a:bodyPr/>
          <a:lstStyle/>
          <a:p>
            <a:fld id="{778A69EF-931B-44CF-96A4-65391E5C6B43}" type="slidenum">
              <a:rPr lang="en-US"/>
              <a:pPr/>
              <a:t>44</a:t>
            </a:fld>
            <a:endParaRPr lang="en-US"/>
          </a:p>
        </p:txBody>
      </p:sp>
      <p:sp>
        <p:nvSpPr>
          <p:cNvPr id="1187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878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1"/>
          <p:cNvSpPr>
            <a:spLocks noGrp="1" noChangeArrowheads="1"/>
          </p:cNvSpPr>
          <p:nvPr>
            <p:ph type="sldNum" sz="quarter"/>
          </p:nvPr>
        </p:nvSpPr>
        <p:spPr>
          <a:noFill/>
        </p:spPr>
        <p:txBody>
          <a:bodyPr/>
          <a:lstStyle/>
          <a:p>
            <a:fld id="{776803AD-DD86-4326-BB5C-DB21B6A7695E}" type="slidenum">
              <a:rPr lang="en-US"/>
              <a:pPr/>
              <a:t>45</a:t>
            </a:fld>
            <a:endParaRPr lang="en-US"/>
          </a:p>
        </p:txBody>
      </p:sp>
      <p:sp>
        <p:nvSpPr>
          <p:cNvPr id="1198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981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1"/>
          <p:cNvSpPr>
            <a:spLocks noGrp="1" noChangeArrowheads="1"/>
          </p:cNvSpPr>
          <p:nvPr>
            <p:ph type="sldNum" sz="quarter"/>
          </p:nvPr>
        </p:nvSpPr>
        <p:spPr>
          <a:noFill/>
        </p:spPr>
        <p:txBody>
          <a:bodyPr/>
          <a:lstStyle/>
          <a:p>
            <a:fld id="{4473651A-5DBD-4AFD-A3E0-B9E3865C491D}" type="slidenum">
              <a:rPr lang="en-US"/>
              <a:pPr/>
              <a:t>46</a:t>
            </a:fld>
            <a:endParaRPr lang="en-US"/>
          </a:p>
        </p:txBody>
      </p:sp>
      <p:sp>
        <p:nvSpPr>
          <p:cNvPr id="1208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083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1"/>
          <p:cNvSpPr>
            <a:spLocks noGrp="1" noChangeArrowheads="1"/>
          </p:cNvSpPr>
          <p:nvPr>
            <p:ph type="sldNum" sz="quarter"/>
          </p:nvPr>
        </p:nvSpPr>
        <p:spPr>
          <a:noFill/>
        </p:spPr>
        <p:txBody>
          <a:bodyPr/>
          <a:lstStyle/>
          <a:p>
            <a:fld id="{1069116E-241B-4ACC-A8A5-E1B98AD49F3A}" type="slidenum">
              <a:rPr lang="en-US"/>
              <a:pPr/>
              <a:t>47</a:t>
            </a:fld>
            <a:endParaRPr lang="en-US"/>
          </a:p>
        </p:txBody>
      </p:sp>
      <p:sp>
        <p:nvSpPr>
          <p:cNvPr id="1218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186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1"/>
          <p:cNvSpPr>
            <a:spLocks noGrp="1" noChangeArrowheads="1"/>
          </p:cNvSpPr>
          <p:nvPr>
            <p:ph type="sldNum" sz="quarter"/>
          </p:nvPr>
        </p:nvSpPr>
        <p:spPr>
          <a:noFill/>
        </p:spPr>
        <p:txBody>
          <a:bodyPr/>
          <a:lstStyle/>
          <a:p>
            <a:fld id="{CB2A835A-ACED-4441-B5AE-3B33D25FDC9F}" type="slidenum">
              <a:rPr lang="en-US"/>
              <a:pPr/>
              <a:t>48</a:t>
            </a:fld>
            <a:endParaRPr lang="en-US"/>
          </a:p>
        </p:txBody>
      </p:sp>
      <p:sp>
        <p:nvSpPr>
          <p:cNvPr id="1228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288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1"/>
          <p:cNvSpPr>
            <a:spLocks noGrp="1" noChangeArrowheads="1"/>
          </p:cNvSpPr>
          <p:nvPr>
            <p:ph type="sldNum" sz="quarter"/>
          </p:nvPr>
        </p:nvSpPr>
        <p:spPr>
          <a:noFill/>
        </p:spPr>
        <p:txBody>
          <a:bodyPr/>
          <a:lstStyle/>
          <a:p>
            <a:fld id="{66351176-665E-4ADF-BEBC-B441B30CA67F}" type="slidenum">
              <a:rPr lang="en-US"/>
              <a:pPr/>
              <a:t>49</a:t>
            </a:fld>
            <a:endParaRPr lang="en-US"/>
          </a:p>
        </p:txBody>
      </p:sp>
      <p:sp>
        <p:nvSpPr>
          <p:cNvPr id="1239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390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1"/>
          <p:cNvSpPr>
            <a:spLocks noGrp="1" noChangeArrowheads="1"/>
          </p:cNvSpPr>
          <p:nvPr>
            <p:ph type="sldNum" sz="quarter"/>
          </p:nvPr>
        </p:nvSpPr>
        <p:spPr>
          <a:noFill/>
        </p:spPr>
        <p:txBody>
          <a:bodyPr/>
          <a:lstStyle/>
          <a:p>
            <a:fld id="{D3C0552E-8423-4182-9257-5D08C114DEA7}" type="slidenum">
              <a:rPr lang="en-US"/>
              <a:pPr/>
              <a:t>50</a:t>
            </a:fld>
            <a:endParaRPr lang="en-US"/>
          </a:p>
        </p:txBody>
      </p:sp>
      <p:sp>
        <p:nvSpPr>
          <p:cNvPr id="1249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493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1"/>
          <p:cNvSpPr>
            <a:spLocks noGrp="1" noChangeArrowheads="1"/>
          </p:cNvSpPr>
          <p:nvPr>
            <p:ph type="sldNum" sz="quarter"/>
          </p:nvPr>
        </p:nvSpPr>
        <p:spPr>
          <a:noFill/>
        </p:spPr>
        <p:txBody>
          <a:bodyPr/>
          <a:lstStyle/>
          <a:p>
            <a:fld id="{8B7DBF1F-DF33-4EC4-AB3A-4B3572C64ED5}" type="slidenum">
              <a:rPr lang="en-US"/>
              <a:pPr/>
              <a:t>5</a:t>
            </a:fld>
            <a:endParaRPr lang="en-US"/>
          </a:p>
        </p:txBody>
      </p:sp>
      <p:sp>
        <p:nvSpPr>
          <p:cNvPr id="798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1"/>
          <p:cNvSpPr>
            <a:spLocks noGrp="1" noChangeArrowheads="1"/>
          </p:cNvSpPr>
          <p:nvPr>
            <p:ph type="sldNum" sz="quarter"/>
          </p:nvPr>
        </p:nvSpPr>
        <p:spPr>
          <a:noFill/>
        </p:spPr>
        <p:txBody>
          <a:bodyPr/>
          <a:lstStyle/>
          <a:p>
            <a:fld id="{5EBAD601-B6F0-4A50-BA68-C2DAEB4E0686}" type="slidenum">
              <a:rPr lang="en-US"/>
              <a:pPr/>
              <a:t>51</a:t>
            </a:fld>
            <a:endParaRPr lang="en-US"/>
          </a:p>
        </p:txBody>
      </p:sp>
      <p:sp>
        <p:nvSpPr>
          <p:cNvPr id="1259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595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1"/>
          <p:cNvSpPr>
            <a:spLocks noGrp="1" noChangeArrowheads="1"/>
          </p:cNvSpPr>
          <p:nvPr>
            <p:ph type="sldNum" sz="quarter"/>
          </p:nvPr>
        </p:nvSpPr>
        <p:spPr>
          <a:noFill/>
        </p:spPr>
        <p:txBody>
          <a:bodyPr/>
          <a:lstStyle/>
          <a:p>
            <a:fld id="{6FD2329A-E918-44CB-AA13-066955822F7B}" type="slidenum">
              <a:rPr lang="en-US"/>
              <a:pPr/>
              <a:t>52</a:t>
            </a:fld>
            <a:endParaRPr lang="en-US"/>
          </a:p>
        </p:txBody>
      </p:sp>
      <p:sp>
        <p:nvSpPr>
          <p:cNvPr id="1269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698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1"/>
          <p:cNvSpPr>
            <a:spLocks noGrp="1" noChangeArrowheads="1"/>
          </p:cNvSpPr>
          <p:nvPr>
            <p:ph type="sldNum" sz="quarter"/>
          </p:nvPr>
        </p:nvSpPr>
        <p:spPr>
          <a:noFill/>
        </p:spPr>
        <p:txBody>
          <a:bodyPr/>
          <a:lstStyle/>
          <a:p>
            <a:fld id="{6DCDE185-E44F-44DD-80CD-8293DA4ED0AF}" type="slidenum">
              <a:rPr lang="en-US"/>
              <a:pPr/>
              <a:t>53</a:t>
            </a:fld>
            <a:endParaRPr lang="en-US"/>
          </a:p>
        </p:txBody>
      </p:sp>
      <p:sp>
        <p:nvSpPr>
          <p:cNvPr id="12800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800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1"/>
          <p:cNvSpPr>
            <a:spLocks noGrp="1" noChangeArrowheads="1"/>
          </p:cNvSpPr>
          <p:nvPr>
            <p:ph type="sldNum" sz="quarter"/>
          </p:nvPr>
        </p:nvSpPr>
        <p:spPr>
          <a:noFill/>
        </p:spPr>
        <p:txBody>
          <a:bodyPr/>
          <a:lstStyle/>
          <a:p>
            <a:fld id="{E2035387-DD76-47BC-AF15-00067180361C}" type="slidenum">
              <a:rPr lang="en-US"/>
              <a:pPr/>
              <a:t>54</a:t>
            </a:fld>
            <a:endParaRPr lang="en-US"/>
          </a:p>
        </p:txBody>
      </p:sp>
      <p:sp>
        <p:nvSpPr>
          <p:cNvPr id="1290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902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1"/>
          <p:cNvSpPr>
            <a:spLocks noGrp="1" noChangeArrowheads="1"/>
          </p:cNvSpPr>
          <p:nvPr>
            <p:ph type="sldNum" sz="quarter"/>
          </p:nvPr>
        </p:nvSpPr>
        <p:spPr>
          <a:noFill/>
        </p:spPr>
        <p:txBody>
          <a:bodyPr/>
          <a:lstStyle/>
          <a:p>
            <a:fld id="{E824F562-306A-4189-93E5-ED76EC9A4DAB}" type="slidenum">
              <a:rPr lang="en-US"/>
              <a:pPr/>
              <a:t>55</a:t>
            </a:fld>
            <a:endParaRPr lang="en-US"/>
          </a:p>
        </p:txBody>
      </p:sp>
      <p:sp>
        <p:nvSpPr>
          <p:cNvPr id="1300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005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1"/>
          <p:cNvSpPr>
            <a:spLocks noGrp="1" noChangeArrowheads="1"/>
          </p:cNvSpPr>
          <p:nvPr>
            <p:ph type="sldNum" sz="quarter"/>
          </p:nvPr>
        </p:nvSpPr>
        <p:spPr>
          <a:noFill/>
        </p:spPr>
        <p:txBody>
          <a:bodyPr/>
          <a:lstStyle/>
          <a:p>
            <a:fld id="{43F5EEAA-F78A-4767-A693-158F1C91E427}" type="slidenum">
              <a:rPr lang="en-US"/>
              <a:pPr/>
              <a:t>56</a:t>
            </a:fld>
            <a:endParaRPr lang="en-US"/>
          </a:p>
        </p:txBody>
      </p:sp>
      <p:sp>
        <p:nvSpPr>
          <p:cNvPr id="1310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107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1"/>
          <p:cNvSpPr>
            <a:spLocks noGrp="1" noChangeArrowheads="1"/>
          </p:cNvSpPr>
          <p:nvPr>
            <p:ph type="sldNum" sz="quarter"/>
          </p:nvPr>
        </p:nvSpPr>
        <p:spPr>
          <a:noFill/>
        </p:spPr>
        <p:txBody>
          <a:bodyPr/>
          <a:lstStyle/>
          <a:p>
            <a:fld id="{BA059BFF-EC2D-4137-97FA-C008F2E50998}" type="slidenum">
              <a:rPr lang="en-US"/>
              <a:pPr/>
              <a:t>57</a:t>
            </a:fld>
            <a:endParaRPr lang="en-US"/>
          </a:p>
        </p:txBody>
      </p:sp>
      <p:sp>
        <p:nvSpPr>
          <p:cNvPr id="1320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210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1"/>
          <p:cNvSpPr>
            <a:spLocks noGrp="1" noChangeArrowheads="1"/>
          </p:cNvSpPr>
          <p:nvPr>
            <p:ph type="sldNum" sz="quarter"/>
          </p:nvPr>
        </p:nvSpPr>
        <p:spPr>
          <a:noFill/>
        </p:spPr>
        <p:txBody>
          <a:bodyPr/>
          <a:lstStyle/>
          <a:p>
            <a:fld id="{0FDA67EF-0C84-450E-B629-B85ABBB88601}" type="slidenum">
              <a:rPr lang="en-US"/>
              <a:pPr/>
              <a:t>58</a:t>
            </a:fld>
            <a:endParaRPr lang="en-US"/>
          </a:p>
        </p:txBody>
      </p:sp>
      <p:sp>
        <p:nvSpPr>
          <p:cNvPr id="1331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312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1"/>
          <p:cNvSpPr>
            <a:spLocks noGrp="1" noChangeArrowheads="1"/>
          </p:cNvSpPr>
          <p:nvPr>
            <p:ph type="sldNum" sz="quarter"/>
          </p:nvPr>
        </p:nvSpPr>
        <p:spPr>
          <a:noFill/>
        </p:spPr>
        <p:txBody>
          <a:bodyPr/>
          <a:lstStyle/>
          <a:p>
            <a:fld id="{EFC19D1F-8F8B-4D0F-8B97-136075D3A088}" type="slidenum">
              <a:rPr lang="en-US"/>
              <a:pPr/>
              <a:t>59</a:t>
            </a:fld>
            <a:endParaRPr lang="en-US"/>
          </a:p>
        </p:txBody>
      </p:sp>
      <p:sp>
        <p:nvSpPr>
          <p:cNvPr id="1341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414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1"/>
          <p:cNvSpPr>
            <a:spLocks noGrp="1" noChangeArrowheads="1"/>
          </p:cNvSpPr>
          <p:nvPr>
            <p:ph type="sldNum" sz="quarter"/>
          </p:nvPr>
        </p:nvSpPr>
        <p:spPr>
          <a:noFill/>
        </p:spPr>
        <p:txBody>
          <a:bodyPr/>
          <a:lstStyle/>
          <a:p>
            <a:fld id="{935B1E75-89DE-4826-962A-98F3DB0AF5F7}" type="slidenum">
              <a:rPr lang="en-US"/>
              <a:pPr/>
              <a:t>60</a:t>
            </a:fld>
            <a:endParaRPr lang="en-US"/>
          </a:p>
        </p:txBody>
      </p:sp>
      <p:sp>
        <p:nvSpPr>
          <p:cNvPr id="13517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517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1"/>
          <p:cNvSpPr>
            <a:spLocks noGrp="1" noChangeArrowheads="1"/>
          </p:cNvSpPr>
          <p:nvPr>
            <p:ph type="sldNum" sz="quarter"/>
          </p:nvPr>
        </p:nvSpPr>
        <p:spPr>
          <a:noFill/>
        </p:spPr>
        <p:txBody>
          <a:bodyPr/>
          <a:lstStyle/>
          <a:p>
            <a:fld id="{4661FB9F-E8CE-44E4-A69C-135587882E14}" type="slidenum">
              <a:rPr lang="en-US"/>
              <a:pPr/>
              <a:t>6</a:t>
            </a:fld>
            <a:endParaRPr lang="en-US"/>
          </a:p>
        </p:txBody>
      </p:sp>
      <p:sp>
        <p:nvSpPr>
          <p:cNvPr id="808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090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1"/>
          <p:cNvSpPr>
            <a:spLocks noGrp="1" noChangeArrowheads="1"/>
          </p:cNvSpPr>
          <p:nvPr>
            <p:ph type="sldNum" sz="quarter"/>
          </p:nvPr>
        </p:nvSpPr>
        <p:spPr>
          <a:noFill/>
        </p:spPr>
        <p:txBody>
          <a:bodyPr/>
          <a:lstStyle/>
          <a:p>
            <a:fld id="{BF829C7D-C77E-40E2-BE96-146B89123B61}" type="slidenum">
              <a:rPr lang="en-US"/>
              <a:pPr/>
              <a:t>61</a:t>
            </a:fld>
            <a:endParaRPr lang="en-US"/>
          </a:p>
        </p:txBody>
      </p:sp>
      <p:sp>
        <p:nvSpPr>
          <p:cNvPr id="1361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6196"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1"/>
          <p:cNvSpPr>
            <a:spLocks noGrp="1" noChangeArrowheads="1"/>
          </p:cNvSpPr>
          <p:nvPr>
            <p:ph type="sldNum" sz="quarter"/>
          </p:nvPr>
        </p:nvSpPr>
        <p:spPr>
          <a:noFill/>
        </p:spPr>
        <p:txBody>
          <a:bodyPr/>
          <a:lstStyle/>
          <a:p>
            <a:fld id="{3AC09C80-07C5-48F4-8855-FE1EB1E563E9}" type="slidenum">
              <a:rPr lang="en-US"/>
              <a:pPr/>
              <a:t>62</a:t>
            </a:fld>
            <a:endParaRPr lang="en-US"/>
          </a:p>
        </p:txBody>
      </p:sp>
      <p:sp>
        <p:nvSpPr>
          <p:cNvPr id="1372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7220"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1"/>
          <p:cNvSpPr>
            <a:spLocks noGrp="1" noChangeArrowheads="1"/>
          </p:cNvSpPr>
          <p:nvPr>
            <p:ph type="sldNum" sz="quarter"/>
          </p:nvPr>
        </p:nvSpPr>
        <p:spPr>
          <a:noFill/>
        </p:spPr>
        <p:txBody>
          <a:bodyPr/>
          <a:lstStyle/>
          <a:p>
            <a:fld id="{6199ECC1-DD6F-4C85-A0CE-09C0129C48AB}" type="slidenum">
              <a:rPr lang="en-US"/>
              <a:pPr/>
              <a:t>7</a:t>
            </a:fld>
            <a:endParaRPr lang="en-US"/>
          </a:p>
        </p:txBody>
      </p:sp>
      <p:sp>
        <p:nvSpPr>
          <p:cNvPr id="81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1924"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1"/>
          <p:cNvSpPr>
            <a:spLocks noGrp="1" noChangeArrowheads="1"/>
          </p:cNvSpPr>
          <p:nvPr>
            <p:ph type="sldNum" sz="quarter"/>
          </p:nvPr>
        </p:nvSpPr>
        <p:spPr>
          <a:noFill/>
        </p:spPr>
        <p:txBody>
          <a:bodyPr/>
          <a:lstStyle/>
          <a:p>
            <a:fld id="{5EE2B872-6409-4084-B039-789774AD004A}" type="slidenum">
              <a:rPr lang="en-US"/>
              <a:pPr/>
              <a:t>8</a:t>
            </a:fld>
            <a:endParaRPr lang="en-US"/>
          </a:p>
        </p:txBody>
      </p:sp>
      <p:sp>
        <p:nvSpPr>
          <p:cNvPr id="829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2948"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1"/>
          <p:cNvSpPr>
            <a:spLocks noGrp="1" noChangeArrowheads="1"/>
          </p:cNvSpPr>
          <p:nvPr>
            <p:ph type="sldNum" sz="quarter"/>
          </p:nvPr>
        </p:nvSpPr>
        <p:spPr>
          <a:noFill/>
        </p:spPr>
        <p:txBody>
          <a:bodyPr/>
          <a:lstStyle/>
          <a:p>
            <a:fld id="{32F84797-27AD-45E3-9829-69AEF1190D71}" type="slidenum">
              <a:rPr lang="en-US"/>
              <a:pPr/>
              <a:t>9</a:t>
            </a:fld>
            <a:endParaRPr lang="en-US"/>
          </a:p>
        </p:txBody>
      </p:sp>
      <p:sp>
        <p:nvSpPr>
          <p:cNvPr id="8397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3972" name="Rectangle 2"/>
          <p:cNvSpPr>
            <a:spLocks noGrp="1" noChangeArrowheads="1"/>
          </p:cNvSpPr>
          <p:nvPr>
            <p:ph type="body"/>
          </p:nvPr>
        </p:nvSpPr>
        <p:spPr>
          <a:xfrm>
            <a:off x="685800" y="4343400"/>
            <a:ext cx="5480050" cy="4108450"/>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ctrTitle"/>
          </p:nvPr>
        </p:nvSpPr>
        <p:spPr>
          <a:xfrm>
            <a:off x="685800" y="1905000"/>
            <a:ext cx="7772400" cy="1905000"/>
          </a:xfrm>
        </p:spPr>
        <p:txBody>
          <a:bodyPr/>
          <a:lstStyle>
            <a:lvl1pPr>
              <a:defRPr sz="4400"/>
            </a:lvl1pPr>
          </a:lstStyle>
          <a:p>
            <a:r>
              <a:rPr lang="en-US"/>
              <a:t>Click to edit Master title style</a:t>
            </a:r>
          </a:p>
        </p:txBody>
      </p:sp>
      <p:sp>
        <p:nvSpPr>
          <p:cNvPr id="324611" name="Rectangle 3"/>
          <p:cNvSpPr>
            <a:spLocks noGrp="1" noChangeArrowheads="1"/>
          </p:cNvSpPr>
          <p:nvPr>
            <p:ph type="subTitle" idx="1"/>
          </p:nvPr>
        </p:nvSpPr>
        <p:spPr>
          <a:xfrm>
            <a:off x="914400" y="4191000"/>
            <a:ext cx="7239000" cy="1295400"/>
          </a:xfrm>
        </p:spPr>
        <p:txBody>
          <a:bodyPr/>
          <a:lstStyle>
            <a:lvl1pPr marL="0" indent="0" algn="ctr">
              <a:buFontTx/>
              <a:buNone/>
              <a:defRPr sz="3400" b="1" i="1"/>
            </a:lvl1pPr>
          </a:lstStyle>
          <a:p>
            <a:r>
              <a:rPr lang="en-US"/>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lgn="ctr">
              <a:defRPr>
                <a:latin typeface="Times New Roman" pitchFamily="18" charset="0"/>
              </a:defRPr>
            </a:lvl1pPr>
          </a:lstStyle>
          <a:p>
            <a:pPr>
              <a:defRPr/>
            </a:pPr>
            <a:r>
              <a:rPr lang="en-US"/>
              <a:t>C++ for Engineers and Scientists, Fourth Edition</a:t>
            </a:r>
          </a:p>
        </p:txBody>
      </p:sp>
      <p:sp>
        <p:nvSpPr>
          <p:cNvPr id="6" name="Rectangle 6"/>
          <p:cNvSpPr>
            <a:spLocks noGrp="1" noChangeArrowheads="1"/>
          </p:cNvSpPr>
          <p:nvPr>
            <p:ph type="sldNum" sz="quarter" idx="12"/>
          </p:nvPr>
        </p:nvSpPr>
        <p:spPr>
          <a:xfrm>
            <a:off x="6553200" y="6248400"/>
            <a:ext cx="1905000" cy="457200"/>
          </a:xfrm>
        </p:spPr>
        <p:txBody>
          <a:bodyPr/>
          <a:lstStyle>
            <a:lvl1pPr>
              <a:defRPr>
                <a:latin typeface="Times New Roman" pitchFamily="18" charset="0"/>
              </a:defRPr>
            </a:lvl1pPr>
          </a:lstStyle>
          <a:p>
            <a:fld id="{B43FC09E-3782-4417-9DA8-DD5CC880BED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5" name="Rectangle 5"/>
          <p:cNvSpPr>
            <a:spLocks noGrp="1" noChangeArrowheads="1"/>
          </p:cNvSpPr>
          <p:nvPr>
            <p:ph type="sldNum" sz="quarter" idx="11"/>
          </p:nvPr>
        </p:nvSpPr>
        <p:spPr>
          <a:ln/>
        </p:spPr>
        <p:txBody>
          <a:bodyPr/>
          <a:lstStyle>
            <a:lvl1pPr>
              <a:defRPr/>
            </a:lvl1pPr>
          </a:lstStyle>
          <a:p>
            <a:fld id="{02839D6E-06D1-4193-9EDB-D9D197457A8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5" name="Rectangle 5"/>
          <p:cNvSpPr>
            <a:spLocks noGrp="1" noChangeArrowheads="1"/>
          </p:cNvSpPr>
          <p:nvPr>
            <p:ph type="sldNum" sz="quarter" idx="11"/>
          </p:nvPr>
        </p:nvSpPr>
        <p:spPr>
          <a:ln/>
        </p:spPr>
        <p:txBody>
          <a:bodyPr/>
          <a:lstStyle>
            <a:lvl1pPr>
              <a:defRPr/>
            </a:lvl1pPr>
          </a:lstStyle>
          <a:p>
            <a:fld id="{317033E9-AFD8-474D-8D79-4E9B7F5C4A5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67675" cy="1133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3957638" cy="4257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981200"/>
            <a:ext cx="3957637" cy="2052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4186238"/>
            <a:ext cx="3957637" cy="205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idx="10"/>
          </p:nvPr>
        </p:nvSpPr>
        <p:spPr>
          <a:xfrm>
            <a:off x="533400" y="6324600"/>
            <a:ext cx="5857875" cy="396875"/>
          </a:xfrm>
        </p:spPr>
        <p:txBody>
          <a:bodyPr/>
          <a:lstStyle>
            <a:lvl1pPr>
              <a:defRPr/>
            </a:lvl1pPr>
          </a:lstStyle>
          <a:p>
            <a:pPr>
              <a:defRPr/>
            </a:pPr>
            <a:r>
              <a:rPr lang="en-US"/>
              <a:t>C++ for Engineers and Scientists, Fourth Edition</a:t>
            </a:r>
          </a:p>
        </p:txBody>
      </p:sp>
      <p:sp>
        <p:nvSpPr>
          <p:cNvPr id="7" name="Slide Number Placeholder 6"/>
          <p:cNvSpPr>
            <a:spLocks noGrp="1"/>
          </p:cNvSpPr>
          <p:nvPr>
            <p:ph type="sldNum" idx="11"/>
          </p:nvPr>
        </p:nvSpPr>
        <p:spPr>
          <a:xfrm>
            <a:off x="6553200" y="6324600"/>
            <a:ext cx="1895475" cy="396875"/>
          </a:xfrm>
        </p:spPr>
        <p:txBody>
          <a:bodyPr/>
          <a:lstStyle>
            <a:lvl1pPr>
              <a:defRPr/>
            </a:lvl1pPr>
          </a:lstStyle>
          <a:p>
            <a:fld id="{6894C113-2FA5-4A8A-A5AE-D9E0942DFA6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67675" cy="1133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3957638" cy="4257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981200"/>
            <a:ext cx="3957637" cy="4257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a:xfrm>
            <a:off x="533400" y="6324600"/>
            <a:ext cx="5857875" cy="396875"/>
          </a:xfrm>
        </p:spPr>
        <p:txBody>
          <a:bodyPr/>
          <a:lstStyle>
            <a:lvl1pPr>
              <a:defRPr/>
            </a:lvl1pPr>
          </a:lstStyle>
          <a:p>
            <a:pPr>
              <a:defRPr/>
            </a:pPr>
            <a:r>
              <a:rPr lang="en-US"/>
              <a:t>C++ for Engineers and Scientists, Fourth Edition</a:t>
            </a:r>
          </a:p>
        </p:txBody>
      </p:sp>
      <p:sp>
        <p:nvSpPr>
          <p:cNvPr id="6" name="Slide Number Placeholder 5"/>
          <p:cNvSpPr>
            <a:spLocks noGrp="1"/>
          </p:cNvSpPr>
          <p:nvPr>
            <p:ph type="sldNum" idx="11"/>
          </p:nvPr>
        </p:nvSpPr>
        <p:spPr>
          <a:xfrm>
            <a:off x="6553200" y="6324600"/>
            <a:ext cx="1895475" cy="396875"/>
          </a:xfrm>
        </p:spPr>
        <p:txBody>
          <a:bodyPr/>
          <a:lstStyle>
            <a:lvl1pPr>
              <a:defRPr/>
            </a:lvl1pPr>
          </a:lstStyle>
          <a:p>
            <a:fld id="{0169121F-919F-4DC6-9085-FCCE18568F4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7762875" cy="828675"/>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85800" y="6248400"/>
            <a:ext cx="1895475" cy="44767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4" name="Footer Placeholder 3"/>
          <p:cNvSpPr>
            <a:spLocks noGrp="1"/>
          </p:cNvSpPr>
          <p:nvPr>
            <p:ph type="ftr" idx="11"/>
          </p:nvPr>
        </p:nvSpPr>
        <p:spPr>
          <a:xfrm>
            <a:off x="3124200" y="6248400"/>
            <a:ext cx="2886075" cy="447675"/>
          </a:xfrm>
        </p:spPr>
        <p:txBody>
          <a:bodyPr/>
          <a:lstStyle>
            <a:lvl1pPr>
              <a:defRPr/>
            </a:lvl1pPr>
          </a:lstStyle>
          <a:p>
            <a:pPr>
              <a:defRPr/>
            </a:pPr>
            <a:r>
              <a:rPr lang="en-US"/>
              <a:t>C++ for Engineers and Scientists, Fourth Edition</a:t>
            </a:r>
          </a:p>
        </p:txBody>
      </p:sp>
      <p:sp>
        <p:nvSpPr>
          <p:cNvPr id="5" name="Slide Number Placeholder 4"/>
          <p:cNvSpPr>
            <a:spLocks noGrp="1"/>
          </p:cNvSpPr>
          <p:nvPr>
            <p:ph type="sldNum" idx="12"/>
          </p:nvPr>
        </p:nvSpPr>
        <p:spPr>
          <a:xfrm>
            <a:off x="6553200" y="6248400"/>
            <a:ext cx="1895475" cy="447675"/>
          </a:xfrm>
        </p:spPr>
        <p:txBody>
          <a:bodyPr/>
          <a:lstStyle>
            <a:lvl1pPr>
              <a:defRPr/>
            </a:lvl1pPr>
          </a:lstStyle>
          <a:p>
            <a:fld id="{0DBFF524-71D3-44CF-A02B-C6D6AC95E25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Rectangle 8"/>
          <p:cNvSpPr/>
          <p:nvPr/>
        </p:nvSpPr>
        <p:spPr>
          <a:xfrm>
            <a:off x="0" y="1828800"/>
            <a:ext cx="9144000" cy="5029200"/>
          </a:xfrm>
          <a:prstGeom prst="rect">
            <a:avLst/>
          </a:prstGeom>
          <a:solidFill>
            <a:srgbClr val="3735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4" name="Picture 2"/>
          <p:cNvPicPr>
            <a:picLocks noChangeAspect="1" noChangeArrowheads="1"/>
          </p:cNvPicPr>
          <p:nvPr/>
        </p:nvPicPr>
        <p:blipFill>
          <a:blip r:embed="rId2" cstate="print"/>
          <a:srcRect/>
          <a:stretch>
            <a:fillRect/>
          </a:stretch>
        </p:blipFill>
        <p:spPr bwMode="auto">
          <a:xfrm>
            <a:off x="0" y="0"/>
            <a:ext cx="9144000" cy="2133600"/>
          </a:xfrm>
          <a:prstGeom prst="rect">
            <a:avLst/>
          </a:prstGeom>
          <a:noFill/>
          <a:ln w="9525">
            <a:noFill/>
            <a:miter lim="800000"/>
            <a:headEnd/>
            <a:tailEnd/>
          </a:ln>
        </p:spPr>
      </p:pic>
      <p:sp>
        <p:nvSpPr>
          <p:cNvPr id="2" name="Title 1"/>
          <p:cNvSpPr>
            <a:spLocks noGrp="1"/>
          </p:cNvSpPr>
          <p:nvPr>
            <p:ph type="ctrTitle"/>
          </p:nvPr>
        </p:nvSpPr>
        <p:spPr>
          <a:xfrm>
            <a:off x="685800" y="2130425"/>
            <a:ext cx="7772400" cy="2593975"/>
          </a:xfrm>
        </p:spPr>
        <p:txBody>
          <a:bodyPr/>
          <a:lstStyle>
            <a:lvl1pPr>
              <a:defRPr>
                <a:solidFill>
                  <a:schemeClr val="bg1"/>
                </a:solidFill>
              </a:defRPr>
            </a:lvl1pPr>
          </a:lstStyle>
          <a:p>
            <a:r>
              <a:rPr lang="en-US" smtClean="0"/>
              <a:t>Click to edit Master title style</a:t>
            </a:r>
            <a:endParaRPr 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73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dirty="0"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a:lvl1pPr>
          </a:lstStyle>
          <a:p>
            <a:fld id="{D0FA6772-DB32-499C-B576-34BF87262A8A}" type="slidenum">
              <a:rPr lang="en-US"/>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fld id="{3790AB7D-4171-449D-B209-371B2A204EDD}" type="slidenum">
              <a:rPr lang="en-US"/>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61EBAE2D-AD10-48B4-8110-66BB797DD420}" type="slidenum">
              <a:rPr lang="en-US"/>
              <a:pPr/>
              <a:t>‹#›</a:t>
            </a:fld>
            <a:endParaRPr lang="en-US"/>
          </a:p>
        </p:txBody>
      </p:sp>
      <p:sp>
        <p:nvSpPr>
          <p:cNvPr id="6"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fld id="{7485BC66-AA77-4014-9708-5A188A01D29A}" type="slidenum">
              <a:rPr lang="en-US"/>
              <a:pPr/>
              <a:t>‹#›</a:t>
            </a:fld>
            <a:endParaRPr lang="en-US"/>
          </a:p>
        </p:txBody>
      </p:sp>
      <p:sp>
        <p:nvSpPr>
          <p:cNvPr id="8"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5" name="Rectangle 5"/>
          <p:cNvSpPr>
            <a:spLocks noGrp="1" noChangeArrowheads="1"/>
          </p:cNvSpPr>
          <p:nvPr>
            <p:ph type="sldNum" sz="quarter" idx="11"/>
          </p:nvPr>
        </p:nvSpPr>
        <p:spPr>
          <a:ln/>
        </p:spPr>
        <p:txBody>
          <a:bodyPr/>
          <a:lstStyle>
            <a:lvl1pPr>
              <a:defRPr/>
            </a:lvl1pPr>
          </a:lstStyle>
          <a:p>
            <a:fld id="{7C58904C-048A-4B6A-8C11-5F5782BF0D78}"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fld id="{77B5A1E9-48B7-4937-B7E5-DB30EF49579E}" type="slidenum">
              <a:rPr lang="en-US"/>
              <a:pPr/>
              <a:t>‹#›</a:t>
            </a:fld>
            <a:endParaRPr lang="en-US"/>
          </a:p>
        </p:txBody>
      </p:sp>
      <p:sp>
        <p:nvSpPr>
          <p:cNvPr id="4"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520BA96D-7F4F-4215-BB38-61F551FDD9DB}" type="slidenum">
              <a:rPr lang="en-US"/>
              <a:pPr/>
              <a:t>‹#›</a:t>
            </a:fld>
            <a:endParaRPr lang="en-US"/>
          </a:p>
        </p:txBody>
      </p:sp>
      <p:sp>
        <p:nvSpPr>
          <p:cNvPr id="3"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fld id="{3EA8EDCA-2C68-466A-8022-21D7C1D88E12}" type="slidenum">
              <a:rPr lang="en-US"/>
              <a:pPr/>
              <a:t>‹#›</a:t>
            </a:fld>
            <a:endParaRPr lang="en-US"/>
          </a:p>
        </p:txBody>
      </p:sp>
      <p:sp>
        <p:nvSpPr>
          <p:cNvPr id="6"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fld id="{8F255A58-EC9A-4CA4-8607-B8D1F1D8A204}" type="slidenum">
              <a:rPr lang="en-US"/>
              <a:pPr/>
              <a:t>‹#›</a:t>
            </a:fld>
            <a:endParaRPr lang="en-US"/>
          </a:p>
        </p:txBody>
      </p:sp>
      <p:sp>
        <p:nvSpPr>
          <p:cNvPr id="6"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fld id="{1F0A8FD6-A8B7-4A5C-87FC-9478E1327483}" type="slidenum">
              <a:rPr lang="en-US"/>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0CD59B4A-E52F-44CA-9E14-8BF97B64D242}" type="slidenum">
              <a:rPr lang="en-US"/>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C++ for Engineers and Scientists, Fourth Edition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1"/>
            <a:ext cx="8067675"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533400" y="1981200"/>
            <a:ext cx="3957638" cy="4257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981200"/>
            <a:ext cx="3957637" cy="2052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4186238"/>
            <a:ext cx="3957637" cy="205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idx="10"/>
          </p:nvPr>
        </p:nvSpPr>
        <p:spPr>
          <a:xfrm>
            <a:off x="533400" y="6324600"/>
            <a:ext cx="5857875" cy="396875"/>
          </a:xfrm>
        </p:spPr>
        <p:txBody>
          <a:bodyPr/>
          <a:lstStyle>
            <a:lvl1pPr marL="0" marR="0" indent="0" algn="l" defTabSz="457200" rtl="0" eaLnBrk="1" fontAlgn="base" latinLnBrk="0" hangingPunct="1">
              <a:lnSpc>
                <a:spcPct val="100000"/>
              </a:lnSpc>
              <a:spcBef>
                <a:spcPct val="0"/>
              </a:spcBef>
              <a:spcAft>
                <a:spcPct val="0"/>
              </a:spcAft>
              <a:buClr>
                <a:srgbClr val="FFFFFF"/>
              </a:buClr>
              <a:buSzPct val="100000"/>
              <a:buFont typeface="Times New Roman" pitchFamily="18" charset="0"/>
              <a:buNone/>
              <a:tabLst/>
              <a:defRPr sz="1200"/>
            </a:lvl1pPr>
          </a:lstStyle>
          <a:p>
            <a:pPr>
              <a:defRPr/>
            </a:pPr>
            <a:r>
              <a:rPr lang="en-US"/>
              <a:t>C++ for Engineers and Scientists, Fourth Edition</a:t>
            </a:r>
          </a:p>
        </p:txBody>
      </p:sp>
      <p:sp>
        <p:nvSpPr>
          <p:cNvPr id="7" name="Slide Number Placeholder 6"/>
          <p:cNvSpPr>
            <a:spLocks noGrp="1"/>
          </p:cNvSpPr>
          <p:nvPr>
            <p:ph type="sldNum" idx="11"/>
          </p:nvPr>
        </p:nvSpPr>
        <p:spPr>
          <a:xfrm>
            <a:off x="6553200" y="6324600"/>
            <a:ext cx="1895475" cy="396875"/>
          </a:xfrm>
        </p:spPr>
        <p:txBody>
          <a:bodyPr/>
          <a:lstStyle>
            <a:lvl1pPr>
              <a:defRPr/>
            </a:lvl1pPr>
          </a:lstStyle>
          <a:p>
            <a:fld id="{3BD1C29E-F348-49B9-B40E-2AB39E4F2545}"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1"/>
            <a:ext cx="8067675"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3957638" cy="42576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981200"/>
            <a:ext cx="3957637" cy="4257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a:xfrm>
            <a:off x="533400" y="6324600"/>
            <a:ext cx="5857875" cy="396875"/>
          </a:xfrm>
        </p:spPr>
        <p:txBody>
          <a:bodyPr/>
          <a:lstStyle>
            <a:lvl1pPr marL="0" marR="0" indent="0" algn="l" defTabSz="457200" rtl="0" eaLnBrk="1" fontAlgn="base" latinLnBrk="0" hangingPunct="1">
              <a:lnSpc>
                <a:spcPct val="100000"/>
              </a:lnSpc>
              <a:spcBef>
                <a:spcPct val="0"/>
              </a:spcBef>
              <a:spcAft>
                <a:spcPct val="0"/>
              </a:spcAft>
              <a:buClr>
                <a:srgbClr val="FFFFFF"/>
              </a:buClr>
              <a:buSzPct val="100000"/>
              <a:buFont typeface="Times New Roman" pitchFamily="18" charset="0"/>
              <a:buNone/>
              <a:tabLst/>
              <a:defRPr/>
            </a:lvl1pPr>
          </a:lstStyle>
          <a:p>
            <a:pPr>
              <a:defRPr/>
            </a:pPr>
            <a:r>
              <a:rPr lang="en-US"/>
              <a:t>C++ for Engineers and Scientists, Fourth Edition</a:t>
            </a:r>
          </a:p>
        </p:txBody>
      </p:sp>
      <p:sp>
        <p:nvSpPr>
          <p:cNvPr id="6" name="Slide Number Placeholder 5"/>
          <p:cNvSpPr>
            <a:spLocks noGrp="1"/>
          </p:cNvSpPr>
          <p:nvPr>
            <p:ph type="sldNum" idx="11"/>
          </p:nvPr>
        </p:nvSpPr>
        <p:spPr>
          <a:xfrm>
            <a:off x="6553200" y="6324600"/>
            <a:ext cx="1895475" cy="396875"/>
          </a:xfrm>
        </p:spPr>
        <p:txBody>
          <a:bodyPr/>
          <a:lstStyle>
            <a:lvl1pPr>
              <a:defRPr/>
            </a:lvl1pPr>
          </a:lstStyle>
          <a:p>
            <a:fld id="{EB5AA6C1-E813-41B5-840B-09FCF3783DAC}"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ctrTitle"/>
          </p:nvPr>
        </p:nvSpPr>
        <p:spPr>
          <a:xfrm>
            <a:off x="685800" y="1905000"/>
            <a:ext cx="7772400" cy="1905000"/>
          </a:xfrm>
        </p:spPr>
        <p:txBody>
          <a:bodyPr/>
          <a:lstStyle>
            <a:lvl1pPr>
              <a:defRPr sz="4400"/>
            </a:lvl1pPr>
          </a:lstStyle>
          <a:p>
            <a:r>
              <a:rPr lang="en-US"/>
              <a:t>Click to edit Master title style</a:t>
            </a:r>
          </a:p>
        </p:txBody>
      </p:sp>
      <p:sp>
        <p:nvSpPr>
          <p:cNvPr id="324611" name="Rectangle 3"/>
          <p:cNvSpPr>
            <a:spLocks noGrp="1" noChangeArrowheads="1"/>
          </p:cNvSpPr>
          <p:nvPr>
            <p:ph type="subTitle" idx="1"/>
          </p:nvPr>
        </p:nvSpPr>
        <p:spPr>
          <a:xfrm>
            <a:off x="914400" y="4191000"/>
            <a:ext cx="7239000" cy="1295400"/>
          </a:xfrm>
        </p:spPr>
        <p:txBody>
          <a:bodyPr/>
          <a:lstStyle>
            <a:lvl1pPr marL="0" indent="0" algn="ctr">
              <a:buFontTx/>
              <a:buNone/>
              <a:defRPr sz="3400" b="1" i="1"/>
            </a:lvl1pPr>
          </a:lstStyle>
          <a:p>
            <a:r>
              <a:rPr lang="en-US"/>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lgn="ctr">
              <a:defRPr>
                <a:latin typeface="Times New Roman" pitchFamily="18" charset="0"/>
              </a:defRPr>
            </a:lvl1pPr>
          </a:lstStyle>
          <a:p>
            <a:pPr>
              <a:defRPr/>
            </a:pPr>
            <a:r>
              <a:rPr lang="en-US"/>
              <a:t>C++ for Engineers and Scientists, Fourth Edition</a:t>
            </a:r>
          </a:p>
        </p:txBody>
      </p:sp>
      <p:sp>
        <p:nvSpPr>
          <p:cNvPr id="6" name="Rectangle 6"/>
          <p:cNvSpPr>
            <a:spLocks noGrp="1" noChangeArrowheads="1"/>
          </p:cNvSpPr>
          <p:nvPr>
            <p:ph type="sldNum" sz="quarter" idx="12"/>
          </p:nvPr>
        </p:nvSpPr>
        <p:spPr>
          <a:xfrm>
            <a:off x="6553200" y="6248400"/>
            <a:ext cx="1905000" cy="457200"/>
          </a:xfrm>
        </p:spPr>
        <p:txBody>
          <a:bodyPr/>
          <a:lstStyle>
            <a:lvl1pPr>
              <a:defRPr/>
            </a:lvl1pPr>
          </a:lstStyle>
          <a:p>
            <a:fld id="{032E4F18-17BD-41D2-9960-EDA841DC0FA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5" name="Rectangle 5"/>
          <p:cNvSpPr>
            <a:spLocks noGrp="1" noChangeArrowheads="1"/>
          </p:cNvSpPr>
          <p:nvPr>
            <p:ph type="sldNum" sz="quarter" idx="11"/>
          </p:nvPr>
        </p:nvSpPr>
        <p:spPr>
          <a:ln/>
        </p:spPr>
        <p:txBody>
          <a:bodyPr/>
          <a:lstStyle>
            <a:lvl1pPr>
              <a:defRPr/>
            </a:lvl1pPr>
          </a:lstStyle>
          <a:p>
            <a:fld id="{35AD4C40-4041-48D5-8940-B796371DB4E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6" name="Rectangle 5"/>
          <p:cNvSpPr>
            <a:spLocks noGrp="1" noChangeArrowheads="1"/>
          </p:cNvSpPr>
          <p:nvPr>
            <p:ph type="sldNum" sz="quarter" idx="11"/>
          </p:nvPr>
        </p:nvSpPr>
        <p:spPr>
          <a:ln/>
        </p:spPr>
        <p:txBody>
          <a:bodyPr/>
          <a:lstStyle>
            <a:lvl1pPr>
              <a:defRPr/>
            </a:lvl1pPr>
          </a:lstStyle>
          <a:p>
            <a:fld id="{181FAAAD-79EA-4F05-98A5-06F02C24706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8" name="Rectangle 5"/>
          <p:cNvSpPr>
            <a:spLocks noGrp="1" noChangeArrowheads="1"/>
          </p:cNvSpPr>
          <p:nvPr>
            <p:ph type="sldNum" sz="quarter" idx="11"/>
          </p:nvPr>
        </p:nvSpPr>
        <p:spPr>
          <a:ln/>
        </p:spPr>
        <p:txBody>
          <a:bodyPr/>
          <a:lstStyle>
            <a:lvl1pPr>
              <a:defRPr/>
            </a:lvl1pPr>
          </a:lstStyle>
          <a:p>
            <a:fld id="{06E2B65B-0F46-4D52-9A04-CB7128B9B0A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4" name="Rectangle 5"/>
          <p:cNvSpPr>
            <a:spLocks noGrp="1" noChangeArrowheads="1"/>
          </p:cNvSpPr>
          <p:nvPr>
            <p:ph type="sldNum" sz="quarter" idx="11"/>
          </p:nvPr>
        </p:nvSpPr>
        <p:spPr>
          <a:ln/>
        </p:spPr>
        <p:txBody>
          <a:bodyPr/>
          <a:lstStyle>
            <a:lvl1pPr>
              <a:defRPr/>
            </a:lvl1pPr>
          </a:lstStyle>
          <a:p>
            <a:fld id="{944C41CA-4C81-425E-8992-C22B6CBFEA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3" name="Rectangle 5"/>
          <p:cNvSpPr>
            <a:spLocks noGrp="1" noChangeArrowheads="1"/>
          </p:cNvSpPr>
          <p:nvPr>
            <p:ph type="sldNum" sz="quarter" idx="11"/>
          </p:nvPr>
        </p:nvSpPr>
        <p:spPr>
          <a:ln/>
        </p:spPr>
        <p:txBody>
          <a:bodyPr/>
          <a:lstStyle>
            <a:lvl1pPr>
              <a:defRPr/>
            </a:lvl1pPr>
          </a:lstStyle>
          <a:p>
            <a:fld id="{E5277D0B-A741-4529-8F9C-1117346829F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6" name="Rectangle 5"/>
          <p:cNvSpPr>
            <a:spLocks noGrp="1" noChangeArrowheads="1"/>
          </p:cNvSpPr>
          <p:nvPr>
            <p:ph type="sldNum" sz="quarter" idx="11"/>
          </p:nvPr>
        </p:nvSpPr>
        <p:spPr>
          <a:ln/>
        </p:spPr>
        <p:txBody>
          <a:bodyPr/>
          <a:lstStyle>
            <a:lvl1pPr>
              <a:defRPr/>
            </a:lvl1pPr>
          </a:lstStyle>
          <a:p>
            <a:fld id="{F9B82C3D-2058-4159-9D55-7DBE8820CBC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 for Engineers and Scientists, Fourth Edition</a:t>
            </a:r>
          </a:p>
        </p:txBody>
      </p:sp>
      <p:sp>
        <p:nvSpPr>
          <p:cNvPr id="6" name="Rectangle 5"/>
          <p:cNvSpPr>
            <a:spLocks noGrp="1" noChangeArrowheads="1"/>
          </p:cNvSpPr>
          <p:nvPr>
            <p:ph type="sldNum" sz="quarter" idx="11"/>
          </p:nvPr>
        </p:nvSpPr>
        <p:spPr>
          <a:ln/>
        </p:spPr>
        <p:txBody>
          <a:bodyPr/>
          <a:lstStyle>
            <a:lvl1pPr>
              <a:defRPr/>
            </a:lvl1pPr>
          </a:lstStyle>
          <a:p>
            <a:fld id="{907ED2DB-4EA2-4D6B-A0EB-6EE9566D74A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3588" name="Rectangle 4"/>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Times New Roman" pitchFamily="16" charset="0"/>
              <a:buNone/>
              <a:defRPr sz="1400" b="0">
                <a:solidFill>
                  <a:srgbClr val="222222"/>
                </a:solidFill>
                <a:latin typeface="+mn-lt"/>
              </a:defRPr>
            </a:lvl1pPr>
          </a:lstStyle>
          <a:p>
            <a:pPr>
              <a:defRPr/>
            </a:pPr>
            <a:r>
              <a:rPr lang="en-US"/>
              <a:t>C++ for Engineers and Scientists, Fourth Edition</a:t>
            </a:r>
          </a:p>
        </p:txBody>
      </p:sp>
      <p:sp>
        <p:nvSpPr>
          <p:cNvPr id="323589" name="Rectangle 5"/>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Arial" pitchFamily="34" charset="0"/>
              </a:defRPr>
            </a:lvl1pPr>
          </a:lstStyle>
          <a:p>
            <a:fld id="{0F2EB678-2831-4A67-8081-7F2726F267A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01"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4002" r:id="rId12"/>
    <p:sldLayoutId id="2147484003" r:id="rId13"/>
    <p:sldLayoutId id="2147484004" r:id="rId14"/>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1524000"/>
          </a:xfrm>
          <a:prstGeom prst="rect">
            <a:avLst/>
          </a:prstGeom>
          <a:solidFill>
            <a:srgbClr val="3735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Rectangle 7"/>
          <p:cNvSpPr/>
          <p:nvPr/>
        </p:nvSpPr>
        <p:spPr>
          <a:xfrm>
            <a:off x="0" y="6248400"/>
            <a:ext cx="9144000" cy="609600"/>
          </a:xfrm>
          <a:prstGeom prst="rect">
            <a:avLst/>
          </a:prstGeom>
          <a:solidFill>
            <a:srgbClr val="3735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b="1">
              <a:solidFill>
                <a:srgbClr val="FFFFFF"/>
              </a:solidFill>
            </a:endParaRPr>
          </a:p>
        </p:txBody>
      </p:sp>
      <p:sp>
        <p:nvSpPr>
          <p:cNvPr id="2052" name="Title Placeholder 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3" name="Text Placeholder 2"/>
          <p:cNvSpPr>
            <a:spLocks noGrp="1"/>
          </p:cNvSpPr>
          <p:nvPr>
            <p:ph type="body" idx="1"/>
          </p:nvPr>
        </p:nvSpPr>
        <p:spPr bwMode="auto">
          <a:xfrm>
            <a:off x="457200" y="1828800"/>
            <a:ext cx="82296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3306CE55-B883-4478-8F5E-D1BAE6C3228E}" type="slidenum">
              <a:rPr lang="en-US"/>
              <a:pPr/>
              <a:t>‹#›</a:t>
            </a:fld>
            <a:endParaRPr lang="en-US"/>
          </a:p>
        </p:txBody>
      </p:sp>
      <p:sp>
        <p:nvSpPr>
          <p:cNvPr id="11" name="Footer Placeholder 10"/>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bg1"/>
                </a:solidFill>
              </a:defRPr>
            </a:lvl1pPr>
          </a:lstStyle>
          <a:p>
            <a:pPr>
              <a:defRPr/>
            </a:pPr>
            <a:r>
              <a:rPr lang="en-US"/>
              <a:t>C++ for Engineers and Scientists, Fourth Edition</a:t>
            </a:r>
          </a:p>
        </p:txBody>
      </p:sp>
    </p:spTree>
  </p:cSld>
  <p:clrMap bg1="lt1" tx1="dk1" bg2="lt2" tx2="dk2" accent1="accent1" accent2="accent2" accent3="accent3" accent4="accent4" accent5="accent5" accent6="accent6" hlink="hlink" folHlink="folHlink"/>
  <p:sldLayoutIdLst>
    <p:sldLayoutId id="2147484005"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6" r:id="rId12"/>
    <p:sldLayoutId id="2147484007" r:id="rId13"/>
    <p:sldLayoutId id="2147484008" r:id="rId14"/>
  </p:sldLayoutIdLst>
  <p:hf hdr="0" dt="0"/>
  <p:txStyles>
    <p:titleStyle>
      <a:lvl1pPr algn="ctr" rtl="0" eaLnBrk="0" fontAlgn="base" hangingPunct="0">
        <a:spcBef>
          <a:spcPct val="0"/>
        </a:spcBef>
        <a:spcAft>
          <a:spcPct val="0"/>
        </a:spcAft>
        <a:defRPr sz="4400" b="1" kern="1200">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Calibri" pitchFamily="34" charset="0"/>
        </a:defRPr>
      </a:lvl2pPr>
      <a:lvl3pPr algn="ctr" rtl="0" eaLnBrk="0" fontAlgn="base" hangingPunct="0">
        <a:spcBef>
          <a:spcPct val="0"/>
        </a:spcBef>
        <a:spcAft>
          <a:spcPct val="0"/>
        </a:spcAft>
        <a:defRPr sz="4400" b="1">
          <a:solidFill>
            <a:schemeClr val="bg1"/>
          </a:solidFill>
          <a:latin typeface="Calibri" pitchFamily="34" charset="0"/>
        </a:defRPr>
      </a:lvl3pPr>
      <a:lvl4pPr algn="ctr" rtl="0" eaLnBrk="0" fontAlgn="base" hangingPunct="0">
        <a:spcBef>
          <a:spcPct val="0"/>
        </a:spcBef>
        <a:spcAft>
          <a:spcPct val="0"/>
        </a:spcAft>
        <a:defRPr sz="4400" b="1">
          <a:solidFill>
            <a:schemeClr val="bg1"/>
          </a:solidFill>
          <a:latin typeface="Calibri" pitchFamily="34" charset="0"/>
        </a:defRPr>
      </a:lvl4pPr>
      <a:lvl5pPr algn="ctr" rtl="0" eaLnBrk="0" fontAlgn="base" hangingPunct="0">
        <a:spcBef>
          <a:spcPct val="0"/>
        </a:spcBef>
        <a:spcAft>
          <a:spcPct val="0"/>
        </a:spcAft>
        <a:defRPr sz="4400" b="1">
          <a:solidFill>
            <a:schemeClr val="bg1"/>
          </a:solidFill>
          <a:latin typeface="Calibri" pitchFamily="34" charset="0"/>
        </a:defRPr>
      </a:lvl5pPr>
      <a:lvl6pPr marL="457200" algn="ctr" rtl="0" fontAlgn="base">
        <a:spcBef>
          <a:spcPct val="0"/>
        </a:spcBef>
        <a:spcAft>
          <a:spcPct val="0"/>
        </a:spcAft>
        <a:defRPr sz="4400" b="1">
          <a:solidFill>
            <a:schemeClr val="bg1"/>
          </a:solidFill>
          <a:latin typeface="Calibri" pitchFamily="34" charset="0"/>
        </a:defRPr>
      </a:lvl6pPr>
      <a:lvl7pPr marL="914400" algn="ctr" rtl="0" fontAlgn="base">
        <a:spcBef>
          <a:spcPct val="0"/>
        </a:spcBef>
        <a:spcAft>
          <a:spcPct val="0"/>
        </a:spcAft>
        <a:defRPr sz="4400" b="1">
          <a:solidFill>
            <a:schemeClr val="bg1"/>
          </a:solidFill>
          <a:latin typeface="Calibri" pitchFamily="34" charset="0"/>
        </a:defRPr>
      </a:lvl7pPr>
      <a:lvl8pPr marL="1371600" algn="ctr" rtl="0" fontAlgn="base">
        <a:spcBef>
          <a:spcPct val="0"/>
        </a:spcBef>
        <a:spcAft>
          <a:spcPct val="0"/>
        </a:spcAft>
        <a:defRPr sz="4400" b="1">
          <a:solidFill>
            <a:schemeClr val="bg1"/>
          </a:solidFill>
          <a:latin typeface="Calibri" pitchFamily="34" charset="0"/>
        </a:defRPr>
      </a:lvl8pPr>
      <a:lvl9pPr marL="1828800" algn="ctr" rtl="0" fontAlgn="base">
        <a:spcBef>
          <a:spcPct val="0"/>
        </a:spcBef>
        <a:spcAft>
          <a:spcPct val="0"/>
        </a:spcAft>
        <a:defRPr sz="44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hemeOverride" Target="../theme/themeOverride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hemeOverride" Target="../theme/themeOverride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hemeOverride" Target="../theme/themeOverride1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hemeOverride" Target="../theme/themeOverride1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hemeOverride" Target="../theme/themeOverride2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hemeOverride" Target="../theme/themeOverride23.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hemeOverride" Target="../theme/themeOverride2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hemeOverride" Target="../theme/themeOverride26.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hemeOverride" Target="../theme/themeOverride30.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hemeOverride" Target="../theme/themeOverride3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6.xml"/><Relationship Id="rId1" Type="http://schemas.openxmlformats.org/officeDocument/2006/relationships/themeOverride" Target="../theme/themeOverride34.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themeOverride" Target="../theme/themeOverride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themeOverride" Target="../theme/themeOverride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themeOverride" Target="../theme/themeOverride38.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themeOverride" Target="../theme/themeOverride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themeOverride" Target="../theme/themeOverride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6.xml"/><Relationship Id="rId1" Type="http://schemas.openxmlformats.org/officeDocument/2006/relationships/themeOverride" Target="../theme/themeOverride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themeOverride" Target="../theme/themeOverride4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6.xml"/><Relationship Id="rId1" Type="http://schemas.openxmlformats.org/officeDocument/2006/relationships/themeOverride" Target="../theme/themeOverride43.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6.xml"/><Relationship Id="rId1" Type="http://schemas.openxmlformats.org/officeDocument/2006/relationships/themeOverride" Target="../theme/themeOverride44.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6.xml"/><Relationship Id="rId1" Type="http://schemas.openxmlformats.org/officeDocument/2006/relationships/themeOverride" Target="../theme/themeOverride45.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6.xml"/><Relationship Id="rId1" Type="http://schemas.openxmlformats.org/officeDocument/2006/relationships/themeOverride" Target="../theme/themeOverride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6.xml"/><Relationship Id="rId1" Type="http://schemas.openxmlformats.org/officeDocument/2006/relationships/themeOverride" Target="../theme/themeOverr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6.xml"/><Relationship Id="rId1" Type="http://schemas.openxmlformats.org/officeDocument/2006/relationships/themeOverride" Target="../theme/themeOverride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6.xml"/><Relationship Id="rId1" Type="http://schemas.openxmlformats.org/officeDocument/2006/relationships/themeOverride" Target="../theme/themeOverride49.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6.xml"/><Relationship Id="rId1" Type="http://schemas.openxmlformats.org/officeDocument/2006/relationships/themeOverride" Target="../theme/themeOverride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6.xml"/><Relationship Id="rId1" Type="http://schemas.openxmlformats.org/officeDocument/2006/relationships/themeOverride" Target="../theme/themeOverride51.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6.xml"/><Relationship Id="rId1" Type="http://schemas.openxmlformats.org/officeDocument/2006/relationships/themeOverride" Target="../theme/themeOverride52.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themeOverride" Target="../theme/themeOverride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6.xml"/><Relationship Id="rId1" Type="http://schemas.openxmlformats.org/officeDocument/2006/relationships/themeOverride" Target="../theme/themeOverride5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6.xml"/><Relationship Id="rId1" Type="http://schemas.openxmlformats.org/officeDocument/2006/relationships/themeOverride" Target="../theme/themeOverride55.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6.xml"/><Relationship Id="rId1" Type="http://schemas.openxmlformats.org/officeDocument/2006/relationships/themeOverride" Target="../theme/themeOverride5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6.xml"/><Relationship Id="rId1" Type="http://schemas.openxmlformats.org/officeDocument/2006/relationships/themeOverride" Target="../theme/themeOverride5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xml"/><Relationship Id="rId1" Type="http://schemas.openxmlformats.org/officeDocument/2006/relationships/themeOverride" Target="../theme/themeOverride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6.xml"/><Relationship Id="rId1" Type="http://schemas.openxmlformats.org/officeDocument/2006/relationships/themeOverride" Target="../theme/themeOverride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6.xml"/><Relationship Id="rId1" Type="http://schemas.openxmlformats.org/officeDocument/2006/relationships/themeOverride" Target="../theme/themeOverride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6.xml"/><Relationship Id="rId1" Type="http://schemas.openxmlformats.org/officeDocument/2006/relationships/themeOverride" Target="../theme/themeOverr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hemeOverride" Target="../theme/themeOverride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7"/>
          <p:cNvSpPr>
            <a:spLocks noGrp="1"/>
          </p:cNvSpPr>
          <p:nvPr>
            <p:ph type="ctrTitle"/>
          </p:nvPr>
        </p:nvSpPr>
        <p:spPr/>
        <p:txBody>
          <a:bodyPr/>
          <a:lstStyle/>
          <a:p>
            <a:pPr marL="342900" indent="-342900">
              <a:lnSpc>
                <a:spcPct val="90000"/>
              </a:lnSpc>
              <a:spcBef>
                <a:spcPts val="1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mtClean="0"/>
              <a:t>Chapter 2:</a:t>
            </a:r>
            <a:br>
              <a:rPr lang="en-US" smtClean="0"/>
            </a:br>
            <a:r>
              <a:rPr lang="en-US" smtClean="0"/>
              <a:t>Getting Started in C++</a:t>
            </a:r>
            <a:endParaRPr lang="en-US" sz="4800" smtClean="0"/>
          </a:p>
        </p:txBody>
      </p:sp>
      <p:sp>
        <p:nvSpPr>
          <p:cNvPr id="11267" name="Slide Number Placeholder 5"/>
          <p:cNvSpPr>
            <a:spLocks noGrp="1"/>
          </p:cNvSpPr>
          <p:nvPr>
            <p:ph type="sldNum" sz="quarter" idx="4294967295"/>
          </p:nvPr>
        </p:nvSpPr>
        <p:spPr bwMode="auto">
          <a:xfrm>
            <a:off x="7239000" y="6248400"/>
            <a:ext cx="1905000" cy="457200"/>
          </a:xfrm>
          <a:noFill/>
          <a:ln>
            <a:miter lim="800000"/>
            <a:headEnd/>
            <a:tailEnd/>
          </a:ln>
        </p:spPr>
        <p:txBody>
          <a:bodyPr/>
          <a:lstStyle/>
          <a:p>
            <a:fld id="{4B66A782-9A25-42F3-914B-37A0CBAE673B}" type="slidenum">
              <a:rPr lang="en-US"/>
              <a:pPr/>
              <a:t>1</a:t>
            </a:fld>
            <a:endParaRPr lang="en-US"/>
          </a:p>
        </p:txBody>
      </p:sp>
      <p:sp>
        <p:nvSpPr>
          <p:cNvPr id="5" name="TextBox 3"/>
          <p:cNvSpPr txBox="1"/>
          <p:nvPr/>
        </p:nvSpPr>
        <p:spPr>
          <a:xfrm>
            <a:off x="5029200" y="5410200"/>
            <a:ext cx="4495800" cy="923925"/>
          </a:xfrm>
          <a:prstGeom prst="rect">
            <a:avLst/>
          </a:prstGeom>
          <a:noFill/>
        </p:spPr>
        <p:txBody>
          <a:bodyPr>
            <a:spAutoFit/>
          </a:bodyPr>
          <a:lstStyle>
            <a:defPPr>
              <a:defRPr lang="en-GB"/>
            </a:defPPr>
            <a:lvl1pPr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1pPr>
            <a:lvl2pPr marL="4572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2pPr>
            <a:lvl3pPr marL="9144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3pPr>
            <a:lvl4pPr marL="13716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4pPr>
            <a:lvl5pPr marL="1828800" algn="l" defTabSz="457200" rtl="0" fontAlgn="base">
              <a:spcBef>
                <a:spcPct val="0"/>
              </a:spcBef>
              <a:spcAft>
                <a:spcPct val="0"/>
              </a:spcAft>
              <a:buClr>
                <a:srgbClr val="FFFFFF"/>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defRPr/>
            </a:pPr>
            <a:r>
              <a:rPr lang="en-US" sz="1800" dirty="0">
                <a:solidFill>
                  <a:srgbClr val="FF0000"/>
                </a:solidFill>
                <a:latin typeface="Arial" pitchFamily="34" charset="0"/>
                <a:cs typeface="Arial" pitchFamily="34" charset="0"/>
              </a:rPr>
              <a:t>C++ </a:t>
            </a:r>
            <a:r>
              <a:rPr lang="en-US" sz="1800" dirty="0">
                <a:solidFill>
                  <a:schemeClr val="bg1">
                    <a:lumMod val="75000"/>
                  </a:schemeClr>
                </a:solidFill>
                <a:latin typeface="Arial" pitchFamily="34" charset="0"/>
                <a:cs typeface="Arial" pitchFamily="34" charset="0"/>
              </a:rPr>
              <a:t>PROGRAMMING: </a:t>
            </a:r>
          </a:p>
          <a:p>
            <a:pPr>
              <a:defRPr/>
            </a:pPr>
            <a:r>
              <a:rPr lang="en-US" sz="1800" dirty="0">
                <a:solidFill>
                  <a:schemeClr val="bg1">
                    <a:lumMod val="75000"/>
                  </a:schemeClr>
                </a:solidFill>
                <a:latin typeface="Arial" pitchFamily="34" charset="0"/>
                <a:cs typeface="Arial" pitchFamily="34" charset="0"/>
              </a:rPr>
              <a:t>PRINCIPLES AND PRACTICES FOR SCIENTISTS AND ENGINEERS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idx="1"/>
          </p:nvPr>
        </p:nvSpPr>
        <p:spPr/>
        <p:txBody>
          <a:bodyPr/>
          <a:lstStyle/>
          <a:p>
            <a:r>
              <a:rPr lang="en-US" b="1" dirty="0" smtClean="0"/>
              <a:t>Function header line: </a:t>
            </a:r>
            <a:r>
              <a:rPr lang="en-US" dirty="0" smtClean="0"/>
              <a:t>First line of a function, which contains:</a:t>
            </a:r>
          </a:p>
          <a:p>
            <a:pPr lvl="1"/>
            <a:r>
              <a:rPr lang="en-US" dirty="0" smtClean="0"/>
              <a:t>The type of data returned by the function (if any)</a:t>
            </a:r>
            <a:r>
              <a:rPr lang="ar-SA" dirty="0" smtClean="0"/>
              <a:t>‏</a:t>
            </a:r>
            <a:endParaRPr lang="en-US" dirty="0" smtClean="0"/>
          </a:p>
          <a:p>
            <a:pPr lvl="1"/>
            <a:r>
              <a:rPr lang="en-US" dirty="0" smtClean="0"/>
              <a:t>The name of the function</a:t>
            </a:r>
          </a:p>
          <a:p>
            <a:pPr lvl="1"/>
            <a:r>
              <a:rPr lang="en-US" dirty="0" smtClean="0"/>
              <a:t>The type of data that must be passed into the function when it is invoked (if any)</a:t>
            </a:r>
            <a:r>
              <a:rPr lang="ar-SA" dirty="0" smtClean="0"/>
              <a:t>‏</a:t>
            </a:r>
            <a:endParaRPr lang="en-US" dirty="0" smtClean="0"/>
          </a:p>
          <a:p>
            <a:r>
              <a:rPr lang="en-US" b="1" dirty="0" smtClean="0"/>
              <a:t>Arguments:</a:t>
            </a:r>
            <a:r>
              <a:rPr lang="en-US" dirty="0" smtClean="0"/>
              <a:t> The data passed into a function</a:t>
            </a:r>
          </a:p>
          <a:p>
            <a:r>
              <a:rPr lang="en-US" b="1" dirty="0" smtClean="0"/>
              <a:t>Function body: </a:t>
            </a:r>
            <a:r>
              <a:rPr lang="en-US" dirty="0" smtClean="0"/>
              <a:t>The statements inside a function</a:t>
            </a:r>
          </a:p>
          <a:p>
            <a:pPr lvl="1"/>
            <a:r>
              <a:rPr lang="en-US" dirty="0" smtClean="0"/>
              <a:t>enclosed in braces</a:t>
            </a:r>
          </a:p>
          <a:p>
            <a:pPr lvl="1"/>
            <a:endParaRPr lang="en-US" dirty="0" smtClean="0"/>
          </a:p>
          <a:p>
            <a:endParaRPr lang="en-US" dirty="0" smtClean="0"/>
          </a:p>
          <a:p>
            <a:pPr lvl="1"/>
            <a:endParaRPr lang="en-US" dirty="0" smtClean="0"/>
          </a:p>
        </p:txBody>
      </p:sp>
      <p:sp>
        <p:nvSpPr>
          <p:cNvPr id="20483" name="Slide Number Placeholder 4"/>
          <p:cNvSpPr>
            <a:spLocks noGrp="1"/>
          </p:cNvSpPr>
          <p:nvPr>
            <p:ph type="sldNum" sz="quarter" idx="10"/>
          </p:nvPr>
        </p:nvSpPr>
        <p:spPr bwMode="auto">
          <a:noFill/>
          <a:ln>
            <a:miter lim="800000"/>
            <a:headEnd/>
            <a:tailEnd/>
          </a:ln>
        </p:spPr>
        <p:txBody>
          <a:bodyPr/>
          <a:lstStyle/>
          <a:p>
            <a:fld id="{005BFB65-0E2F-43E1-8A0A-230D2C1C45A5}" type="slidenum">
              <a:rPr lang="en-US"/>
              <a:pPr/>
              <a:t>10</a:t>
            </a:fld>
            <a:endParaRPr lang="en-US"/>
          </a:p>
        </p:txBody>
      </p:sp>
      <p:sp>
        <p:nvSpPr>
          <p:cNvPr id="20484" name="Rectangle 1"/>
          <p:cNvSpPr>
            <a:spLocks noGrp="1" noChangeArrowheads="1"/>
          </p:cNvSpPr>
          <p:nvPr>
            <p:ph type="title"/>
          </p:nvPr>
        </p:nvSpPr>
        <p:spPr/>
        <p:txBody>
          <a:bodyPr/>
          <a:lstStyle/>
          <a:p>
            <a:r>
              <a:rPr lang="en-US" smtClean="0"/>
              <a:t>The </a:t>
            </a:r>
            <a:r>
              <a:rPr lang="en-US" smtClean="0">
                <a:latin typeface="Courier New" pitchFamily="49" charset="0"/>
              </a:rPr>
              <a:t>main()</a:t>
            </a:r>
            <a:r>
              <a:rPr lang="en-US" smtClean="0"/>
              <a:t> Function (continued)</a:t>
            </a:r>
            <a:r>
              <a:rPr lang="ar-SA" smtClean="0">
                <a:cs typeface="Arial" pitchFamily="34" charset="0"/>
              </a:rPr>
              <a:t>‏</a:t>
            </a:r>
            <a:endParaRPr lang="en-US" smtClean="0"/>
          </a:p>
        </p:txBody>
      </p:sp>
      <p:sp>
        <p:nvSpPr>
          <p:cNvPr id="20485"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idx="1"/>
          </p:nvPr>
        </p:nvSpPr>
        <p:spPr/>
        <p:txBody>
          <a:bodyPr/>
          <a:lstStyle/>
          <a:p>
            <a:r>
              <a:rPr lang="en-US" dirty="0" smtClean="0"/>
              <a:t>Each statement inside the function must be terminated with a </a:t>
            </a:r>
            <a:r>
              <a:rPr lang="en-US" dirty="0" smtClean="0">
                <a:solidFill>
                  <a:srgbClr val="FF0000"/>
                </a:solidFill>
              </a:rPr>
              <a:t>semicolon</a:t>
            </a:r>
          </a:p>
          <a:p>
            <a:r>
              <a:rPr lang="en-US" b="1" dirty="0" smtClean="0">
                <a:latin typeface="Courier New" pitchFamily="49" charset="0"/>
                <a:cs typeface="Courier New" pitchFamily="49" charset="0"/>
              </a:rPr>
              <a:t>return</a:t>
            </a:r>
            <a:r>
              <a:rPr lang="en-US" b="1" dirty="0" smtClean="0"/>
              <a:t>:</a:t>
            </a:r>
            <a:r>
              <a:rPr lang="en-US" dirty="0" smtClean="0"/>
              <a:t> A keyword causing the appropriate value to be returned from the function</a:t>
            </a:r>
          </a:p>
          <a:p>
            <a:r>
              <a:rPr lang="en-US" dirty="0" smtClean="0">
                <a:cs typeface="Courier New" pitchFamily="49" charset="0"/>
              </a:rPr>
              <a:t>The statement </a:t>
            </a:r>
            <a:r>
              <a:rPr lang="en-US" dirty="0" smtClean="0">
                <a:solidFill>
                  <a:srgbClr val="FF0000"/>
                </a:solidFill>
                <a:latin typeface="Courier New" pitchFamily="49" charset="0"/>
                <a:cs typeface="Courier New" pitchFamily="49" charset="0"/>
              </a:rPr>
              <a:t>return 0</a:t>
            </a:r>
            <a:r>
              <a:rPr lang="en-US" dirty="0" smtClean="0"/>
              <a:t> in the </a:t>
            </a:r>
            <a:r>
              <a:rPr lang="en-US" dirty="0" smtClean="0">
                <a:latin typeface="Courier New" pitchFamily="49" charset="0"/>
                <a:cs typeface="Courier New" pitchFamily="49" charset="0"/>
              </a:rPr>
              <a:t>main()</a:t>
            </a:r>
            <a:r>
              <a:rPr lang="en-US" dirty="0" smtClean="0">
                <a:cs typeface="Courier New" pitchFamily="49" charset="0"/>
              </a:rPr>
              <a:t> </a:t>
            </a:r>
            <a:r>
              <a:rPr lang="en-US" dirty="0" smtClean="0"/>
              <a:t>function causes the program to end</a:t>
            </a:r>
          </a:p>
        </p:txBody>
      </p:sp>
      <p:sp>
        <p:nvSpPr>
          <p:cNvPr id="21507" name="Slide Number Placeholder 4"/>
          <p:cNvSpPr>
            <a:spLocks noGrp="1"/>
          </p:cNvSpPr>
          <p:nvPr>
            <p:ph type="sldNum" sz="quarter" idx="10"/>
          </p:nvPr>
        </p:nvSpPr>
        <p:spPr bwMode="auto">
          <a:noFill/>
          <a:ln>
            <a:miter lim="800000"/>
            <a:headEnd/>
            <a:tailEnd/>
          </a:ln>
        </p:spPr>
        <p:txBody>
          <a:bodyPr/>
          <a:lstStyle/>
          <a:p>
            <a:fld id="{FB555942-D70A-433A-9099-86596B1BD68D}" type="slidenum">
              <a:rPr lang="en-US"/>
              <a:pPr/>
              <a:t>11</a:t>
            </a:fld>
            <a:endParaRPr lang="en-US"/>
          </a:p>
        </p:txBody>
      </p:sp>
      <p:sp>
        <p:nvSpPr>
          <p:cNvPr id="21508" name="Rectangle 1"/>
          <p:cNvSpPr>
            <a:spLocks noGrp="1" noChangeArrowheads="1"/>
          </p:cNvSpPr>
          <p:nvPr>
            <p:ph type="title"/>
          </p:nvPr>
        </p:nvSpPr>
        <p:spPr/>
        <p:txBody>
          <a:bodyPr/>
          <a:lstStyle/>
          <a:p>
            <a:r>
              <a:rPr lang="en-US" smtClean="0"/>
              <a:t>The </a:t>
            </a:r>
            <a:r>
              <a:rPr lang="en-US" smtClean="0">
                <a:latin typeface="Courier New" pitchFamily="49" charset="0"/>
              </a:rPr>
              <a:t>main()</a:t>
            </a:r>
            <a:r>
              <a:rPr lang="en-US" smtClean="0"/>
              <a:t> Function (continued)</a:t>
            </a:r>
            <a:r>
              <a:rPr lang="ar-SA" smtClean="0">
                <a:cs typeface="Arial" pitchFamily="34" charset="0"/>
              </a:rPr>
              <a:t>‏</a:t>
            </a:r>
            <a:endParaRPr lang="en-US" smtClean="0"/>
          </a:p>
        </p:txBody>
      </p:sp>
      <p:sp>
        <p:nvSpPr>
          <p:cNvPr id="21509"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33400" y="381000"/>
            <a:ext cx="8077200" cy="1143000"/>
          </a:xfrm>
        </p:spPr>
        <p:txBody>
          <a:bodyPr/>
          <a:lstStyle/>
          <a:p>
            <a:r>
              <a:rPr lang="en-US" smtClean="0"/>
              <a:t>The </a:t>
            </a:r>
            <a:r>
              <a:rPr lang="en-US" smtClean="0">
                <a:latin typeface="Courier New" pitchFamily="49" charset="0"/>
              </a:rPr>
              <a:t>main()</a:t>
            </a:r>
            <a:r>
              <a:rPr lang="en-US" smtClean="0"/>
              <a:t> Function (continued)</a:t>
            </a:r>
            <a:r>
              <a:rPr lang="ar-SA" smtClean="0">
                <a:cs typeface="Arial" pitchFamily="34" charset="0"/>
              </a:rPr>
              <a:t>‏</a:t>
            </a:r>
            <a:endParaRPr lang="en-US" smtClean="0"/>
          </a:p>
        </p:txBody>
      </p:sp>
      <p:sp>
        <p:nvSpPr>
          <p:cNvPr id="22531" name="Rectangle 2"/>
          <p:cNvSpPr>
            <a:spLocks noGrp="1" noChangeArrowheads="1"/>
          </p:cNvSpPr>
          <p:nvPr>
            <p:ph type="body" sz="half" idx="1"/>
          </p:nvPr>
        </p:nvSpPr>
        <p:spPr>
          <a:xfrm>
            <a:off x="838200" y="5562600"/>
            <a:ext cx="7620000" cy="828675"/>
          </a:xfrm>
        </p:spPr>
        <p:txBody>
          <a:bodyPr/>
          <a:lstStyle/>
          <a:p>
            <a:pPr algn="ctr">
              <a:lnSpc>
                <a:spcPct val="90000"/>
              </a:lnSpc>
              <a:spcBef>
                <a:spcPts val="6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smtClean="0"/>
              <a:t>Figure 2.4  </a:t>
            </a:r>
            <a:r>
              <a:rPr lang="en-US" sz="1800" smtClean="0"/>
              <a:t>The structure of a </a:t>
            </a:r>
            <a:r>
              <a:rPr lang="en-US" sz="1800" b="1" smtClean="0">
                <a:latin typeface="Courier New" pitchFamily="49" charset="0"/>
              </a:rPr>
              <a:t>main()</a:t>
            </a:r>
            <a:r>
              <a:rPr lang="en-US" sz="1800" smtClean="0"/>
              <a:t> function</a:t>
            </a:r>
          </a:p>
          <a:p>
            <a:pPr>
              <a:lnSpc>
                <a:spcPct val="90000"/>
              </a:lnSpc>
              <a:spcBef>
                <a:spcPts val="6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smtClean="0"/>
          </a:p>
        </p:txBody>
      </p:sp>
      <p:sp>
        <p:nvSpPr>
          <p:cNvPr id="22532" name="Slide Number Placeholder 5"/>
          <p:cNvSpPr>
            <a:spLocks noGrp="1"/>
          </p:cNvSpPr>
          <p:nvPr>
            <p:ph type="sldNum" sz="quarter" idx="11"/>
          </p:nvPr>
        </p:nvSpPr>
        <p:spPr bwMode="auto">
          <a:noFill/>
          <a:ln>
            <a:miter lim="800000"/>
            <a:headEnd/>
            <a:tailEnd/>
          </a:ln>
        </p:spPr>
        <p:txBody>
          <a:bodyPr/>
          <a:lstStyle/>
          <a:p>
            <a:fld id="{10A4CFD5-2CAD-49D5-A54A-EA15E0B752AE}" type="slidenum">
              <a:rPr lang="en-US"/>
              <a:pPr/>
              <a:t>12</a:t>
            </a:fld>
            <a:endParaRPr lang="en-US"/>
          </a:p>
        </p:txBody>
      </p:sp>
      <p:pic>
        <p:nvPicPr>
          <p:cNvPr id="22533" name="Picture 7"/>
          <p:cNvPicPr>
            <a:picLocks noChangeAspect="1" noChangeArrowheads="1"/>
          </p:cNvPicPr>
          <p:nvPr/>
        </p:nvPicPr>
        <p:blipFill>
          <a:blip r:embed="rId4" cstate="print"/>
          <a:srcRect/>
          <a:stretch>
            <a:fillRect/>
          </a:stretch>
        </p:blipFill>
        <p:spPr bwMode="auto">
          <a:xfrm>
            <a:off x="457200" y="1981200"/>
            <a:ext cx="8229600" cy="3114675"/>
          </a:xfrm>
          <a:prstGeom prst="rect">
            <a:avLst/>
          </a:prstGeom>
          <a:noFill/>
          <a:ln w="9525">
            <a:noFill/>
            <a:miter lim="800000"/>
            <a:headEnd/>
            <a:tailEnd/>
          </a:ln>
        </p:spPr>
      </p:pic>
      <p:sp>
        <p:nvSpPr>
          <p:cNvPr id="22534" name="Rectangle 7"/>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533400" y="1676400"/>
            <a:ext cx="8077200" cy="1333500"/>
          </a:xfrm>
        </p:spPr>
        <p:txBody>
          <a:bodyPr/>
          <a:lstStyle/>
          <a:p>
            <a:pPr>
              <a:lnSpc>
                <a:spcPct val="90000"/>
              </a:lnSpc>
              <a:spcBef>
                <a:spcPts val="700"/>
              </a:spcBef>
              <a:buFont typeface="Courier New" pitchFamily="49"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latin typeface="Courier New" pitchFamily="49" charset="0"/>
              </a:rPr>
              <a:t>cout</a:t>
            </a:r>
            <a:r>
              <a:rPr lang="en-US" smtClean="0"/>
              <a:t> object: An output object that sends data to a standard output display device</a:t>
            </a:r>
          </a:p>
          <a:p>
            <a:pPr>
              <a:lnSpc>
                <a:spcPct val="90000"/>
              </a:lnSpc>
              <a:spcBef>
                <a:spcPts val="7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
        <p:nvSpPr>
          <p:cNvPr id="23555" name="Slide Number Placeholder 4"/>
          <p:cNvSpPr>
            <a:spLocks noGrp="1"/>
          </p:cNvSpPr>
          <p:nvPr>
            <p:ph type="sldNum" sz="quarter" idx="10"/>
          </p:nvPr>
        </p:nvSpPr>
        <p:spPr bwMode="auto">
          <a:noFill/>
          <a:ln>
            <a:miter lim="800000"/>
            <a:headEnd/>
            <a:tailEnd/>
          </a:ln>
        </p:spPr>
        <p:txBody>
          <a:bodyPr/>
          <a:lstStyle/>
          <a:p>
            <a:fld id="{9239B031-F016-42AC-BD5C-6180D791C2D7}" type="slidenum">
              <a:rPr lang="en-US"/>
              <a:pPr/>
              <a:t>13</a:t>
            </a:fld>
            <a:endParaRPr lang="en-US"/>
          </a:p>
        </p:txBody>
      </p:sp>
      <p:sp>
        <p:nvSpPr>
          <p:cNvPr id="23556"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The </a:t>
            </a:r>
            <a:r>
              <a:rPr lang="en-US" smtClean="0">
                <a:latin typeface="Courier New" pitchFamily="49" charset="0"/>
              </a:rPr>
              <a:t>cout</a:t>
            </a:r>
            <a:r>
              <a:rPr lang="en-US" smtClean="0"/>
              <a:t> Object</a:t>
            </a:r>
          </a:p>
        </p:txBody>
      </p:sp>
      <p:pic>
        <p:nvPicPr>
          <p:cNvPr id="23557" name="Picture 7"/>
          <p:cNvPicPr>
            <a:picLocks noChangeAspect="1" noChangeArrowheads="1"/>
          </p:cNvPicPr>
          <p:nvPr/>
        </p:nvPicPr>
        <p:blipFill>
          <a:blip r:embed="rId4" cstate="print"/>
          <a:srcRect/>
          <a:stretch>
            <a:fillRect/>
          </a:stretch>
        </p:blipFill>
        <p:spPr bwMode="auto">
          <a:xfrm>
            <a:off x="1981200" y="2590800"/>
            <a:ext cx="4668838" cy="3571875"/>
          </a:xfrm>
          <a:prstGeom prst="rect">
            <a:avLst/>
          </a:prstGeom>
          <a:noFill/>
          <a:ln w="9525">
            <a:noFill/>
            <a:miter lim="800000"/>
            <a:headEnd/>
            <a:tailEnd/>
          </a:ln>
        </p:spPr>
      </p:pic>
      <p:sp>
        <p:nvSpPr>
          <p:cNvPr id="23558"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idx="1"/>
          </p:nvPr>
        </p:nvSpPr>
        <p:spPr/>
        <p:txBody>
          <a:bodyPr/>
          <a:lstStyle/>
          <a:p>
            <a:r>
              <a:rPr lang="en-US" smtClean="0"/>
              <a:t>Preprocessor command: Starts with a #</a:t>
            </a:r>
          </a:p>
          <a:p>
            <a:pPr lvl="1"/>
            <a:r>
              <a:rPr lang="en-US" smtClean="0"/>
              <a:t>Causes an action before the source code is compiled into machine code</a:t>
            </a:r>
          </a:p>
          <a:p>
            <a:r>
              <a:rPr lang="en-US" b="1" smtClean="0">
                <a:latin typeface="Courier New" pitchFamily="49" charset="0"/>
                <a:cs typeface="Courier New" pitchFamily="49" charset="0"/>
              </a:rPr>
              <a:t>#include &lt;file name&gt;:</a:t>
            </a:r>
            <a:r>
              <a:rPr lang="en-US" b="1" smtClean="0">
                <a:cs typeface="Courier New" pitchFamily="49" charset="0"/>
              </a:rPr>
              <a:t> </a:t>
            </a:r>
            <a:r>
              <a:rPr lang="en-US" smtClean="0"/>
              <a:t>Causes the named file to be inserted into the source code</a:t>
            </a:r>
          </a:p>
          <a:p>
            <a:r>
              <a:rPr lang="en-US" smtClean="0"/>
              <a:t>C++ provides a standard library with many pre-written classes that can be included </a:t>
            </a:r>
          </a:p>
          <a:p>
            <a:r>
              <a:rPr lang="en-US" b="1" smtClean="0"/>
              <a:t>Header files</a:t>
            </a:r>
            <a:r>
              <a:rPr lang="en-US" smtClean="0"/>
              <a:t>: Files included at the head (top) of a C++ program</a:t>
            </a:r>
          </a:p>
          <a:p>
            <a:endParaRPr lang="en-US" smtClean="0"/>
          </a:p>
        </p:txBody>
      </p:sp>
      <p:sp>
        <p:nvSpPr>
          <p:cNvPr id="24579" name="Slide Number Placeholder 4"/>
          <p:cNvSpPr>
            <a:spLocks noGrp="1"/>
          </p:cNvSpPr>
          <p:nvPr>
            <p:ph type="sldNum" sz="quarter" idx="10"/>
          </p:nvPr>
        </p:nvSpPr>
        <p:spPr bwMode="auto">
          <a:noFill/>
          <a:ln>
            <a:miter lim="800000"/>
            <a:headEnd/>
            <a:tailEnd/>
          </a:ln>
        </p:spPr>
        <p:txBody>
          <a:bodyPr/>
          <a:lstStyle/>
          <a:p>
            <a:fld id="{14059D5C-D4CA-40AD-8ECD-DC090F762E99}" type="slidenum">
              <a:rPr lang="en-US"/>
              <a:pPr/>
              <a:t>14</a:t>
            </a:fld>
            <a:endParaRPr lang="en-US"/>
          </a:p>
        </p:txBody>
      </p:sp>
      <p:sp>
        <p:nvSpPr>
          <p:cNvPr id="24580" name="Rectangle 1"/>
          <p:cNvSpPr>
            <a:spLocks noGrp="1" noChangeArrowheads="1"/>
          </p:cNvSpPr>
          <p:nvPr>
            <p:ph type="title"/>
          </p:nvPr>
        </p:nvSpPr>
        <p:spPr/>
        <p:txBody>
          <a:bodyPr/>
          <a:lstStyle/>
          <a:p>
            <a:r>
              <a:rPr lang="en-US" smtClean="0"/>
              <a:t>The </a:t>
            </a:r>
            <a:r>
              <a:rPr lang="en-US" smtClean="0">
                <a:latin typeface="Courier New" pitchFamily="49" charset="0"/>
                <a:cs typeface="Courier New" pitchFamily="49" charset="0"/>
              </a:rPr>
              <a:t>cout</a:t>
            </a:r>
            <a:r>
              <a:rPr lang="en-US" smtClean="0"/>
              <a:t> Object (continued)</a:t>
            </a:r>
            <a:r>
              <a:rPr lang="ar-SA" smtClean="0">
                <a:cs typeface="Arial" pitchFamily="34" charset="0"/>
              </a:rPr>
              <a:t>‏</a:t>
            </a:r>
            <a:endParaRPr lang="en-US" smtClean="0"/>
          </a:p>
        </p:txBody>
      </p:sp>
      <p:sp>
        <p:nvSpPr>
          <p:cNvPr id="2458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r>
              <a:rPr lang="en-US" smtClean="0"/>
              <a:t>The </a:t>
            </a:r>
            <a:r>
              <a:rPr lang="en-US" smtClean="0">
                <a:latin typeface="Courier New" pitchFamily="49" charset="0"/>
                <a:cs typeface="Courier New" pitchFamily="49" charset="0"/>
              </a:rPr>
              <a:t>cout</a:t>
            </a:r>
            <a:r>
              <a:rPr lang="en-US" smtClean="0"/>
              <a:t> Object (continued)</a:t>
            </a:r>
            <a:r>
              <a:rPr lang="ar-SA" smtClean="0">
                <a:cs typeface="Arial" pitchFamily="34" charset="0"/>
              </a:rPr>
              <a:t>‏</a:t>
            </a:r>
            <a:endParaRPr lang="en-US" smtClean="0"/>
          </a:p>
        </p:txBody>
      </p:sp>
      <p:sp>
        <p:nvSpPr>
          <p:cNvPr id="25603" name="Slide Number Placeholder 3"/>
          <p:cNvSpPr>
            <a:spLocks noGrp="1"/>
          </p:cNvSpPr>
          <p:nvPr>
            <p:ph type="sldNum" sz="quarter" idx="10"/>
          </p:nvPr>
        </p:nvSpPr>
        <p:spPr bwMode="auto">
          <a:noFill/>
          <a:ln>
            <a:miter lim="800000"/>
            <a:headEnd/>
            <a:tailEnd/>
          </a:ln>
        </p:spPr>
        <p:txBody>
          <a:bodyPr/>
          <a:lstStyle/>
          <a:p>
            <a:fld id="{48D9BCC2-2B04-40AA-BEED-113E3AD5D5C7}" type="slidenum">
              <a:rPr lang="en-US"/>
              <a:pPr/>
              <a:t>15</a:t>
            </a:fld>
            <a:endParaRPr lang="en-US"/>
          </a:p>
        </p:txBody>
      </p:sp>
      <p:sp>
        <p:nvSpPr>
          <p:cNvPr id="25604" name="Rectangle 2"/>
          <p:cNvSpPr>
            <a:spLocks noChangeArrowheads="1"/>
          </p:cNvSpPr>
          <p:nvPr/>
        </p:nvSpPr>
        <p:spPr bwMode="auto">
          <a:xfrm>
            <a:off x="457200" y="1676400"/>
            <a:ext cx="8077200" cy="4572000"/>
          </a:xfrm>
          <a:prstGeom prst="rect">
            <a:avLst/>
          </a:prstGeom>
          <a:noFill/>
          <a:ln w="9525">
            <a:noFill/>
            <a:round/>
            <a:headEnd/>
            <a:tailEnd/>
          </a:ln>
        </p:spPr>
        <p:txBody>
          <a:bodyPr lIns="90000" tIns="46800" rIns="90000" bIns="46800"/>
          <a:lstStyle/>
          <a:p>
            <a:pPr marL="334963" indent="-334963">
              <a:spcBef>
                <a:spcPts val="700"/>
              </a:spcBef>
              <a:buClr>
                <a:srgbClr val="222222"/>
              </a:buClr>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b="1">
                <a:solidFill>
                  <a:srgbClr val="222222"/>
                </a:solidFill>
                <a:latin typeface="Courier New" pitchFamily="49" charset="0"/>
              </a:rPr>
              <a:t>using namespace &lt;namespace name&gt;</a:t>
            </a:r>
            <a:r>
              <a:rPr lang="en-US" b="1">
                <a:solidFill>
                  <a:srgbClr val="222222"/>
                </a:solidFill>
                <a:latin typeface="Arial" pitchFamily="34" charset="0"/>
              </a:rPr>
              <a:t> : </a:t>
            </a:r>
            <a:r>
              <a:rPr lang="en-US">
                <a:solidFill>
                  <a:srgbClr val="222222"/>
                </a:solidFill>
                <a:latin typeface="Arial" pitchFamily="34" charset="0"/>
              </a:rPr>
              <a:t>Indicates where header file is located</a:t>
            </a:r>
          </a:p>
          <a:p>
            <a:pPr marL="792163" lvl="1" indent="-334963">
              <a:spcBef>
                <a:spcPts val="700"/>
              </a:spcBef>
              <a:buClr>
                <a:srgbClr val="222222"/>
              </a:buClr>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a:solidFill>
                  <a:srgbClr val="222222"/>
                </a:solidFill>
                <a:latin typeface="Arial" pitchFamily="34" charset="0"/>
              </a:rPr>
              <a:t>Namespaces qualify a name</a:t>
            </a:r>
          </a:p>
          <a:p>
            <a:pPr marL="1249363" lvl="2" indent="-334963">
              <a:spcBef>
                <a:spcPts val="700"/>
              </a:spcBef>
              <a:buClr>
                <a:srgbClr val="222222"/>
              </a:buClr>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a:solidFill>
                  <a:srgbClr val="222222"/>
                </a:solidFill>
                <a:latin typeface="Arial" pitchFamily="34" charset="0"/>
              </a:rPr>
              <a:t>A function name in your class can be the same as one used in a standard library class</a:t>
            </a:r>
          </a:p>
          <a:p>
            <a:pPr marL="334963" indent="-334963">
              <a:spcBef>
                <a:spcPts val="700"/>
              </a:spcBef>
              <a:buClr>
                <a:srgbClr val="222222"/>
              </a:buClr>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b="1">
                <a:solidFill>
                  <a:srgbClr val="222222"/>
                </a:solidFill>
                <a:latin typeface="Arial" pitchFamily="34" charset="0"/>
              </a:rPr>
              <a:t>String:</a:t>
            </a:r>
            <a:r>
              <a:rPr lang="en-US">
                <a:solidFill>
                  <a:srgbClr val="222222"/>
                </a:solidFill>
                <a:latin typeface="Arial" pitchFamily="34" charset="0"/>
              </a:rPr>
              <a:t> Any combination of letters, numbers, and special characters enclosed in double quotes</a:t>
            </a:r>
          </a:p>
          <a:p>
            <a:pPr marL="334963" indent="-334963">
              <a:spcBef>
                <a:spcPts val="700"/>
              </a:spcBef>
              <a:buClr>
                <a:srgbClr val="222222"/>
              </a:buClr>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b="1">
                <a:solidFill>
                  <a:srgbClr val="222222"/>
                </a:solidFill>
                <a:latin typeface="Arial" pitchFamily="34" charset="0"/>
              </a:rPr>
              <a:t>Delimiter:</a:t>
            </a:r>
            <a:r>
              <a:rPr lang="en-US">
                <a:solidFill>
                  <a:srgbClr val="222222"/>
                </a:solidFill>
                <a:latin typeface="Arial" pitchFamily="34" charset="0"/>
              </a:rPr>
              <a:t> A symbol that marks the beginning and ending of a string; not part of the string</a:t>
            </a:r>
          </a:p>
        </p:txBody>
      </p:sp>
      <p:sp>
        <p:nvSpPr>
          <p:cNvPr id="2560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Slide Number Placeholder 4"/>
          <p:cNvSpPr>
            <a:spLocks noGrp="1"/>
          </p:cNvSpPr>
          <p:nvPr>
            <p:ph type="sldNum" sz="quarter" idx="10"/>
          </p:nvPr>
        </p:nvSpPr>
        <p:spPr bwMode="auto">
          <a:noFill/>
          <a:ln>
            <a:miter lim="800000"/>
            <a:headEnd/>
            <a:tailEnd/>
          </a:ln>
        </p:spPr>
        <p:txBody>
          <a:bodyPr/>
          <a:lstStyle/>
          <a:p>
            <a:fld id="{8884E7A4-58A0-41D9-9FD0-5D2E015C9ADB}" type="slidenum">
              <a:rPr lang="en-US"/>
              <a:pPr/>
              <a:t>16</a:t>
            </a:fld>
            <a:endParaRPr lang="en-US"/>
          </a:p>
        </p:txBody>
      </p:sp>
      <p:sp>
        <p:nvSpPr>
          <p:cNvPr id="26627" name="Rectangle 1"/>
          <p:cNvSpPr>
            <a:spLocks noGrp="1" noChangeArrowheads="1"/>
          </p:cNvSpPr>
          <p:nvPr>
            <p:ph type="title"/>
          </p:nvPr>
        </p:nvSpPr>
        <p:spPr>
          <a:xfrm>
            <a:off x="533400" y="357188"/>
            <a:ext cx="8077200" cy="11906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The </a:t>
            </a:r>
            <a:r>
              <a:rPr lang="en-US" smtClean="0">
                <a:latin typeface="Courier New" pitchFamily="49" charset="0"/>
              </a:rPr>
              <a:t>cout</a:t>
            </a:r>
            <a:r>
              <a:rPr lang="en-US" smtClean="0"/>
              <a:t> Object (continued)</a:t>
            </a:r>
            <a:r>
              <a:rPr lang="ar-SA" smtClean="0">
                <a:cs typeface="Arial" pitchFamily="34" charset="0"/>
              </a:rPr>
              <a:t>‏</a:t>
            </a:r>
            <a:endParaRPr lang="en-US" smtClean="0"/>
          </a:p>
        </p:txBody>
      </p:sp>
      <p:pic>
        <p:nvPicPr>
          <p:cNvPr id="26628" name="Picture 6"/>
          <p:cNvPicPr>
            <a:picLocks noChangeAspect="1" noChangeArrowheads="1"/>
          </p:cNvPicPr>
          <p:nvPr/>
        </p:nvPicPr>
        <p:blipFill>
          <a:blip r:embed="rId4" cstate="print"/>
          <a:srcRect/>
          <a:stretch>
            <a:fillRect/>
          </a:stretch>
        </p:blipFill>
        <p:spPr bwMode="auto">
          <a:xfrm>
            <a:off x="1371600" y="1828800"/>
            <a:ext cx="6343650" cy="4057650"/>
          </a:xfrm>
          <a:prstGeom prst="rect">
            <a:avLst/>
          </a:prstGeom>
          <a:noFill/>
          <a:ln w="9525">
            <a:noFill/>
            <a:miter lim="800000"/>
            <a:headEnd/>
            <a:tailEnd/>
          </a:ln>
        </p:spPr>
      </p:pic>
      <p:sp>
        <p:nvSpPr>
          <p:cNvPr id="26629"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533400" y="1676400"/>
            <a:ext cx="8077200" cy="990600"/>
          </a:xfrm>
        </p:spPr>
        <p:txBody>
          <a:bodyPr/>
          <a:lstStyle/>
          <a:p>
            <a:r>
              <a:rPr lang="en-US" b="1" smtClean="0"/>
              <a:t>Escape sequence:</a:t>
            </a:r>
            <a:r>
              <a:rPr lang="en-US" smtClean="0"/>
              <a:t> One or more characters preceded by a backslash, </a:t>
            </a:r>
            <a:r>
              <a:rPr lang="en-US" b="1" smtClean="0">
                <a:latin typeface="Courier New" pitchFamily="49" charset="0"/>
                <a:cs typeface="Courier New" pitchFamily="49" charset="0"/>
              </a:rPr>
              <a:t>\</a:t>
            </a:r>
          </a:p>
          <a:p>
            <a:pPr lvl="1"/>
            <a:endParaRPr lang="en-US" smtClean="0"/>
          </a:p>
        </p:txBody>
      </p:sp>
      <p:sp>
        <p:nvSpPr>
          <p:cNvPr id="27651" name="Slide Number Placeholder 4"/>
          <p:cNvSpPr>
            <a:spLocks noGrp="1"/>
          </p:cNvSpPr>
          <p:nvPr>
            <p:ph type="sldNum" sz="quarter" idx="10"/>
          </p:nvPr>
        </p:nvSpPr>
        <p:spPr bwMode="auto">
          <a:noFill/>
          <a:ln>
            <a:miter lim="800000"/>
            <a:headEnd/>
            <a:tailEnd/>
          </a:ln>
        </p:spPr>
        <p:txBody>
          <a:bodyPr/>
          <a:lstStyle/>
          <a:p>
            <a:fld id="{23F19FB6-B11B-4BAE-979A-457097D0BA3D}" type="slidenum">
              <a:rPr lang="en-US"/>
              <a:pPr/>
              <a:t>17</a:t>
            </a:fld>
            <a:endParaRPr lang="en-US"/>
          </a:p>
        </p:txBody>
      </p:sp>
      <p:sp>
        <p:nvSpPr>
          <p:cNvPr id="27652" name="Rectangle 1"/>
          <p:cNvSpPr>
            <a:spLocks noGrp="1" noChangeArrowheads="1"/>
          </p:cNvSpPr>
          <p:nvPr>
            <p:ph type="title"/>
          </p:nvPr>
        </p:nvSpPr>
        <p:spPr/>
        <p:txBody>
          <a:bodyPr/>
          <a:lstStyle/>
          <a:p>
            <a:r>
              <a:rPr lang="en-US" smtClean="0"/>
              <a:t>The </a:t>
            </a:r>
            <a:r>
              <a:rPr lang="en-US" smtClean="0">
                <a:latin typeface="Courier New" pitchFamily="49" charset="0"/>
                <a:cs typeface="Courier New" pitchFamily="49" charset="0"/>
              </a:rPr>
              <a:t>cout</a:t>
            </a:r>
            <a:r>
              <a:rPr lang="en-US" smtClean="0"/>
              <a:t> Object (continued)</a:t>
            </a:r>
            <a:r>
              <a:rPr lang="ar-SA" smtClean="0">
                <a:cs typeface="Arial" pitchFamily="34" charset="0"/>
              </a:rPr>
              <a:t>‏</a:t>
            </a:r>
            <a:endParaRPr lang="en-US" smtClean="0"/>
          </a:p>
        </p:txBody>
      </p:sp>
      <p:pic>
        <p:nvPicPr>
          <p:cNvPr id="27653" name="Picture 7"/>
          <p:cNvPicPr>
            <a:picLocks noChangeAspect="1" noChangeArrowheads="1"/>
          </p:cNvPicPr>
          <p:nvPr/>
        </p:nvPicPr>
        <p:blipFill>
          <a:blip r:embed="rId4" cstate="print"/>
          <a:srcRect/>
          <a:stretch>
            <a:fillRect/>
          </a:stretch>
        </p:blipFill>
        <p:spPr bwMode="auto">
          <a:xfrm>
            <a:off x="685800" y="2590800"/>
            <a:ext cx="7788275" cy="3524250"/>
          </a:xfrm>
          <a:prstGeom prst="rect">
            <a:avLst/>
          </a:prstGeom>
          <a:noFill/>
          <a:ln w="9525">
            <a:noFill/>
            <a:miter lim="800000"/>
            <a:headEnd/>
            <a:tailEnd/>
          </a:ln>
        </p:spPr>
      </p:pic>
      <p:sp>
        <p:nvSpPr>
          <p:cNvPr id="27654"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Content Placeholder 12"/>
          <p:cNvSpPr>
            <a:spLocks noGrp="1"/>
          </p:cNvSpPr>
          <p:nvPr>
            <p:ph idx="1"/>
          </p:nvPr>
        </p:nvSpPr>
        <p:spPr/>
        <p:txBody>
          <a:bodyPr/>
          <a:lstStyle/>
          <a:p>
            <a:r>
              <a:rPr lang="en-US" smtClean="0"/>
              <a:t>Good style calls for one C++ statement per line</a:t>
            </a:r>
          </a:p>
          <a:p>
            <a:r>
              <a:rPr lang="en-US" smtClean="0"/>
              <a:t>Opening and closing braces </a:t>
            </a:r>
            <a:r>
              <a:rPr lang="en-US" b="1" smtClean="0">
                <a:latin typeface="Courier New" pitchFamily="49" charset="0"/>
                <a:cs typeface="Courier New" pitchFamily="49" charset="0"/>
              </a:rPr>
              <a:t>{}</a:t>
            </a:r>
            <a:r>
              <a:rPr lang="en-US" smtClean="0"/>
              <a:t> for the function body should each be on separate lines</a:t>
            </a:r>
          </a:p>
          <a:p>
            <a:r>
              <a:rPr lang="en-US" smtClean="0"/>
              <a:t>Statements in the function body should be indented</a:t>
            </a:r>
          </a:p>
          <a:p>
            <a:endParaRPr lang="en-US" smtClean="0"/>
          </a:p>
        </p:txBody>
      </p:sp>
      <p:sp>
        <p:nvSpPr>
          <p:cNvPr id="28675" name="Slide Number Placeholder 4"/>
          <p:cNvSpPr>
            <a:spLocks noGrp="1"/>
          </p:cNvSpPr>
          <p:nvPr>
            <p:ph type="sldNum" sz="quarter" idx="10"/>
          </p:nvPr>
        </p:nvSpPr>
        <p:spPr bwMode="auto">
          <a:noFill/>
          <a:ln>
            <a:miter lim="800000"/>
            <a:headEnd/>
            <a:tailEnd/>
          </a:ln>
        </p:spPr>
        <p:txBody>
          <a:bodyPr/>
          <a:lstStyle/>
          <a:p>
            <a:fld id="{C9D1AA06-DCAA-4EAE-9189-4B05CF81E68E}" type="slidenum">
              <a:rPr lang="en-US"/>
              <a:pPr/>
              <a:t>18</a:t>
            </a:fld>
            <a:endParaRPr lang="en-US"/>
          </a:p>
        </p:txBody>
      </p:sp>
      <p:sp>
        <p:nvSpPr>
          <p:cNvPr id="28676" name="Rectangle 1"/>
          <p:cNvSpPr>
            <a:spLocks noGrp="1" noChangeArrowheads="1"/>
          </p:cNvSpPr>
          <p:nvPr>
            <p:ph type="title"/>
          </p:nvPr>
        </p:nvSpPr>
        <p:spPr/>
        <p:txBody>
          <a:bodyPr/>
          <a:lstStyle/>
          <a:p>
            <a:r>
              <a:rPr lang="en-US" smtClean="0"/>
              <a:t>Programming Style</a:t>
            </a:r>
          </a:p>
        </p:txBody>
      </p:sp>
      <p:sp>
        <p:nvSpPr>
          <p:cNvPr id="28677" name="Rectangle 2"/>
          <p:cNvSpPr>
            <a:spLocks noChangeArrowheads="1"/>
          </p:cNvSpPr>
          <p:nvPr/>
        </p:nvSpPr>
        <p:spPr bwMode="auto">
          <a:xfrm>
            <a:off x="381000" y="1676400"/>
            <a:ext cx="8077200" cy="4572000"/>
          </a:xfrm>
          <a:prstGeom prst="rect">
            <a:avLst/>
          </a:prstGeom>
          <a:noFill/>
          <a:ln w="9525">
            <a:noFill/>
            <a:round/>
            <a:headEnd/>
            <a:tailEnd/>
          </a:ln>
        </p:spPr>
        <p:txBody>
          <a:bodyPr lIns="90000" tIns="46800" rIns="90000" bIns="46800"/>
          <a:lstStyle/>
          <a:p>
            <a:pPr marL="334963" indent="-334963">
              <a:spcBef>
                <a:spcPts val="70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222222"/>
              </a:solidFill>
              <a:latin typeface="Arial" pitchFamily="34" charset="0"/>
            </a:endParaRPr>
          </a:p>
        </p:txBody>
      </p:sp>
      <p:sp>
        <p:nvSpPr>
          <p:cNvPr id="28678"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lstStyle/>
          <a:p>
            <a:r>
              <a:rPr lang="en-US" sz="2400" b="1" smtClean="0"/>
              <a:t>Comments: </a:t>
            </a:r>
            <a:r>
              <a:rPr lang="en-US" sz="2400" smtClean="0"/>
              <a:t>Explanatory remarks in the source code added by the programmer </a:t>
            </a:r>
          </a:p>
          <a:p>
            <a:r>
              <a:rPr lang="en-US" sz="2400" b="1" smtClean="0"/>
              <a:t>Line comment: </a:t>
            </a:r>
            <a:r>
              <a:rPr lang="en-US" sz="2400" smtClean="0"/>
              <a:t>Begins with </a:t>
            </a:r>
            <a:r>
              <a:rPr lang="en-US" sz="2400" b="1" smtClean="0">
                <a:latin typeface="Courier New" pitchFamily="49" charset="0"/>
                <a:cs typeface="Courier New" pitchFamily="49" charset="0"/>
              </a:rPr>
              <a:t>//</a:t>
            </a:r>
            <a:r>
              <a:rPr lang="en-US" sz="2400" smtClean="0"/>
              <a:t> and continues to the end of the line</a:t>
            </a:r>
          </a:p>
          <a:p>
            <a:pPr lvl="2"/>
            <a:r>
              <a:rPr lang="en-US" smtClean="0"/>
              <a:t>Example:</a:t>
            </a:r>
            <a:r>
              <a:rPr lang="en-US" sz="1800" smtClean="0"/>
              <a:t> </a:t>
            </a:r>
            <a:r>
              <a:rPr lang="en-US" sz="1800" b="1" smtClean="0"/>
              <a:t>  </a:t>
            </a:r>
            <a:r>
              <a:rPr lang="en-US" sz="1400" b="1" smtClean="0">
                <a:latin typeface="Courier New" pitchFamily="49" charset="0"/>
                <a:cs typeface="Courier New" pitchFamily="49" charset="0"/>
              </a:rPr>
              <a:t>// this program displays a message</a:t>
            </a:r>
          </a:p>
          <a:p>
            <a:pPr lvl="4">
              <a:buFont typeface="Arial" pitchFamily="34" charset="0"/>
              <a:buNone/>
            </a:pPr>
            <a:r>
              <a:rPr lang="en-US" sz="1400" b="1" smtClean="0">
                <a:latin typeface="Courier New" pitchFamily="49" charset="0"/>
                <a:cs typeface="Courier New" pitchFamily="49" charset="0"/>
              </a:rPr>
              <a:t>	  #include &lt;iostream&gt;</a:t>
            </a:r>
          </a:p>
          <a:p>
            <a:pPr lvl="4">
              <a:buFont typeface="Arial" pitchFamily="34" charset="0"/>
              <a:buNone/>
            </a:pPr>
            <a:r>
              <a:rPr lang="en-US" sz="1400" b="1" smtClean="0">
                <a:latin typeface="Courier New" pitchFamily="49" charset="0"/>
                <a:cs typeface="Courier New" pitchFamily="49" charset="0"/>
              </a:rPr>
              <a:t>	  using namespace std;</a:t>
            </a:r>
          </a:p>
          <a:p>
            <a:pPr lvl="4">
              <a:buFont typeface="Arial" pitchFamily="34" charset="0"/>
              <a:buNone/>
            </a:pPr>
            <a:endParaRPr lang="en-US" sz="1400" b="1" smtClean="0">
              <a:latin typeface="Courier New" pitchFamily="49" charset="0"/>
              <a:cs typeface="Courier New" pitchFamily="49" charset="0"/>
            </a:endParaRPr>
          </a:p>
          <a:p>
            <a:pPr lvl="4">
              <a:buFont typeface="Arial" pitchFamily="34" charset="0"/>
              <a:buNone/>
            </a:pPr>
            <a:r>
              <a:rPr lang="en-US" sz="1400" b="1" smtClean="0">
                <a:latin typeface="Courier New" pitchFamily="49" charset="0"/>
                <a:cs typeface="Courier New" pitchFamily="49" charset="0"/>
              </a:rPr>
              <a:t>	   int main ()</a:t>
            </a:r>
          </a:p>
          <a:p>
            <a:pPr lvl="4">
              <a:buFont typeface="Arial" pitchFamily="34" charset="0"/>
              <a:buNone/>
            </a:pPr>
            <a:r>
              <a:rPr lang="en-US" sz="1400" b="1" smtClean="0">
                <a:latin typeface="Courier New" pitchFamily="49" charset="0"/>
                <a:cs typeface="Courier New" pitchFamily="49" charset="0"/>
              </a:rPr>
              <a:t>	   {</a:t>
            </a:r>
          </a:p>
          <a:p>
            <a:pPr lvl="4">
              <a:buFont typeface="Arial" pitchFamily="34" charset="0"/>
              <a:buNone/>
            </a:pPr>
            <a:r>
              <a:rPr lang="en-US" sz="1400" b="1" smtClean="0">
                <a:latin typeface="Courier New" pitchFamily="49" charset="0"/>
                <a:cs typeface="Courier New" pitchFamily="49" charset="0"/>
              </a:rPr>
              <a:t>		 cout &lt;&lt; “Hello there world!”; //displays text</a:t>
            </a:r>
          </a:p>
          <a:p>
            <a:pPr lvl="4">
              <a:buFont typeface="Arial" pitchFamily="34" charset="0"/>
              <a:buNone/>
            </a:pPr>
            <a:r>
              <a:rPr lang="en-US" sz="1400" b="1" smtClean="0">
                <a:latin typeface="Courier New" pitchFamily="49" charset="0"/>
                <a:cs typeface="Courier New" pitchFamily="49" charset="0"/>
              </a:rPr>
              <a:t>	       return 0;</a:t>
            </a:r>
          </a:p>
          <a:p>
            <a:pPr lvl="4">
              <a:buFont typeface="Arial" pitchFamily="34" charset="0"/>
              <a:buNone/>
            </a:pPr>
            <a:r>
              <a:rPr lang="en-US" sz="1400" b="1" smtClean="0">
                <a:latin typeface="Courier New" pitchFamily="49" charset="0"/>
                <a:cs typeface="Courier New" pitchFamily="49" charset="0"/>
              </a:rPr>
              <a:t>	   }</a:t>
            </a:r>
            <a:endParaRPr lang="en-US" sz="1400" b="1" smtClean="0"/>
          </a:p>
          <a:p>
            <a:pPr lvl="1"/>
            <a:endParaRPr lang="en-US" sz="2000" smtClean="0"/>
          </a:p>
        </p:txBody>
      </p:sp>
      <p:sp>
        <p:nvSpPr>
          <p:cNvPr id="29699" name="Slide Number Placeholder 4"/>
          <p:cNvSpPr>
            <a:spLocks noGrp="1"/>
          </p:cNvSpPr>
          <p:nvPr>
            <p:ph type="sldNum" sz="quarter" idx="10"/>
          </p:nvPr>
        </p:nvSpPr>
        <p:spPr bwMode="auto">
          <a:noFill/>
          <a:ln>
            <a:miter lim="800000"/>
            <a:headEnd/>
            <a:tailEnd/>
          </a:ln>
        </p:spPr>
        <p:txBody>
          <a:bodyPr/>
          <a:lstStyle/>
          <a:p>
            <a:fld id="{02165C1B-4CC7-4A4B-BE8B-AF74848C3C72}" type="slidenum">
              <a:rPr lang="en-US"/>
              <a:pPr/>
              <a:t>19</a:t>
            </a:fld>
            <a:endParaRPr lang="en-US"/>
          </a:p>
        </p:txBody>
      </p:sp>
      <p:sp>
        <p:nvSpPr>
          <p:cNvPr id="29700" name="Rectangle 1"/>
          <p:cNvSpPr>
            <a:spLocks noGrp="1" noChangeArrowheads="1"/>
          </p:cNvSpPr>
          <p:nvPr>
            <p:ph type="title"/>
          </p:nvPr>
        </p:nvSpPr>
        <p:spPr/>
        <p:txBody>
          <a:bodyPr/>
          <a:lstStyle/>
          <a:p>
            <a:r>
              <a:rPr lang="en-US" smtClean="0"/>
              <a:t>Comments</a:t>
            </a:r>
          </a:p>
        </p:txBody>
      </p:sp>
      <p:sp>
        <p:nvSpPr>
          <p:cNvPr id="2970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idx="1"/>
          </p:nvPr>
        </p:nvSpPr>
        <p:spPr/>
        <p:txBody>
          <a:bodyPr/>
          <a:lstStyle/>
          <a:p>
            <a:pPr>
              <a:buFontTx/>
              <a:buNone/>
            </a:pPr>
            <a:r>
              <a:rPr lang="en-US" smtClean="0"/>
              <a:t>In this chapter, you will learn about:</a:t>
            </a:r>
          </a:p>
          <a:p>
            <a:r>
              <a:rPr lang="en-US" smtClean="0"/>
              <a:t>Modular programs</a:t>
            </a:r>
          </a:p>
          <a:p>
            <a:r>
              <a:rPr lang="en-US" smtClean="0"/>
              <a:t>Programming style</a:t>
            </a:r>
          </a:p>
          <a:p>
            <a:r>
              <a:rPr lang="en-US" smtClean="0"/>
              <a:t>Data types</a:t>
            </a:r>
          </a:p>
          <a:p>
            <a:r>
              <a:rPr lang="en-US" smtClean="0"/>
              <a:t>Arithmetic operations</a:t>
            </a:r>
          </a:p>
          <a:p>
            <a:r>
              <a:rPr lang="en-US" smtClean="0"/>
              <a:t>Variables and declaration statements</a:t>
            </a:r>
          </a:p>
          <a:p>
            <a:r>
              <a:rPr lang="en-US" smtClean="0"/>
              <a:t>Common programming errors</a:t>
            </a:r>
          </a:p>
          <a:p>
            <a:endParaRPr lang="en-US" smtClean="0"/>
          </a:p>
          <a:p>
            <a:endParaRPr lang="en-US" smtClean="0"/>
          </a:p>
        </p:txBody>
      </p:sp>
      <p:sp>
        <p:nvSpPr>
          <p:cNvPr id="12291" name="Slide Number Placeholder 4"/>
          <p:cNvSpPr>
            <a:spLocks noGrp="1"/>
          </p:cNvSpPr>
          <p:nvPr>
            <p:ph type="sldNum" sz="quarter" idx="10"/>
          </p:nvPr>
        </p:nvSpPr>
        <p:spPr bwMode="auto">
          <a:noFill/>
          <a:ln>
            <a:miter lim="800000"/>
            <a:headEnd/>
            <a:tailEnd/>
          </a:ln>
        </p:spPr>
        <p:txBody>
          <a:bodyPr/>
          <a:lstStyle/>
          <a:p>
            <a:fld id="{AB82D89A-9BA8-408E-9873-F8CEA8E0C6E7}" type="slidenum">
              <a:rPr lang="en-US"/>
              <a:pPr/>
              <a:t>2</a:t>
            </a:fld>
            <a:endParaRPr lang="en-US"/>
          </a:p>
        </p:txBody>
      </p:sp>
      <p:sp>
        <p:nvSpPr>
          <p:cNvPr id="12292" name="Rectangle 1"/>
          <p:cNvSpPr>
            <a:spLocks noGrp="1" noChangeArrowheads="1"/>
          </p:cNvSpPr>
          <p:nvPr>
            <p:ph type="title"/>
          </p:nvPr>
        </p:nvSpPr>
        <p:spPr/>
        <p:txBody>
          <a:bodyPr/>
          <a:lstStyle/>
          <a:p>
            <a:r>
              <a:rPr lang="en-US" smtClean="0"/>
              <a:t>Objectives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533400" y="1752600"/>
            <a:ext cx="8153400" cy="4267200"/>
          </a:xfrm>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Block comments: </a:t>
            </a:r>
            <a:r>
              <a:rPr lang="en-US" smtClean="0"/>
              <a:t>comments that span across two or more lines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Begin with </a:t>
            </a:r>
            <a:r>
              <a:rPr lang="en-US" b="1" smtClean="0">
                <a:latin typeface="Courier New" pitchFamily="49" charset="0"/>
              </a:rPr>
              <a:t>/*</a:t>
            </a:r>
            <a:r>
              <a:rPr lang="en-US" smtClean="0"/>
              <a:t> and end with </a:t>
            </a:r>
            <a:r>
              <a:rPr lang="en-US" b="1" smtClean="0">
                <a:latin typeface="Courier New" pitchFamily="49" charset="0"/>
              </a:rPr>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Example:      </a:t>
            </a:r>
          </a:p>
          <a:p>
            <a:pPr lvl="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smtClean="0">
                <a:latin typeface="Courier New" pitchFamily="49" charset="0"/>
              </a:rPr>
              <a:t>					/* This is a block comment that</a:t>
            </a:r>
          </a:p>
          <a:p>
            <a:pPr lvl="1">
              <a:buFont typeface="Courier New" pitchFamily="49"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smtClean="0">
                <a:latin typeface="Courier New" pitchFamily="49" charset="0"/>
              </a:rPr>
              <a:t>    			spans </a:t>
            </a:r>
          </a:p>
          <a:p>
            <a:pPr lvl="1">
              <a:buFont typeface="Courier New" pitchFamily="49"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smtClean="0">
                <a:latin typeface="Courier New" pitchFamily="49" charset="0"/>
              </a:rPr>
              <a:t>    			across three lines */</a:t>
            </a:r>
          </a:p>
          <a:p>
            <a:pPr>
              <a:buFont typeface="Courier New" pitchFamily="49"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b="1" smtClean="0">
              <a:latin typeface="Courier New" pitchFamily="49" charset="0"/>
            </a:endParaRPr>
          </a:p>
          <a:p>
            <a:pPr lvl="1">
              <a:lnSpc>
                <a:spcPct val="90000"/>
              </a:lnSpc>
              <a:buFont typeface="Courier New" pitchFamily="49"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b="1" smtClean="0">
              <a:latin typeface="Courier New" pitchFamily="49" charset="0"/>
            </a:endParaRPr>
          </a:p>
        </p:txBody>
      </p:sp>
      <p:sp>
        <p:nvSpPr>
          <p:cNvPr id="30723" name="Slide Number Placeholder 4"/>
          <p:cNvSpPr>
            <a:spLocks noGrp="1"/>
          </p:cNvSpPr>
          <p:nvPr>
            <p:ph type="sldNum" sz="quarter" idx="10"/>
          </p:nvPr>
        </p:nvSpPr>
        <p:spPr bwMode="auto">
          <a:noFill/>
          <a:ln>
            <a:miter lim="800000"/>
            <a:headEnd/>
            <a:tailEnd/>
          </a:ln>
        </p:spPr>
        <p:txBody>
          <a:bodyPr/>
          <a:lstStyle/>
          <a:p>
            <a:fld id="{F2E8F944-8AC7-4821-B264-94640D7AAF51}" type="slidenum">
              <a:rPr lang="en-US"/>
              <a:pPr/>
              <a:t>20</a:t>
            </a:fld>
            <a:endParaRPr lang="en-US"/>
          </a:p>
        </p:txBody>
      </p:sp>
      <p:sp>
        <p:nvSpPr>
          <p:cNvPr id="30724" name="Rectangle 1"/>
          <p:cNvSpPr>
            <a:spLocks noGrp="1" noChangeArrowheads="1"/>
          </p:cNvSpPr>
          <p:nvPr>
            <p:ph type="title"/>
          </p:nvPr>
        </p:nvSpPr>
        <p:spPr>
          <a:xfrm>
            <a:off x="533400" y="357188"/>
            <a:ext cx="8077200" cy="11906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Comments (continued)</a:t>
            </a:r>
            <a:r>
              <a:rPr lang="ar-SA" smtClean="0">
                <a:cs typeface="Arial" pitchFamily="34" charset="0"/>
              </a:rPr>
              <a:t>‏</a:t>
            </a:r>
            <a:endParaRPr lang="en-US" smtClean="0"/>
          </a:p>
        </p:txBody>
      </p:sp>
      <p:sp>
        <p:nvSpPr>
          <p:cNvPr id="3072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Content Placeholder 16"/>
          <p:cNvSpPr>
            <a:spLocks noGrp="1"/>
          </p:cNvSpPr>
          <p:nvPr>
            <p:ph idx="1"/>
          </p:nvPr>
        </p:nvSpPr>
        <p:spPr/>
        <p:txBody>
          <a:bodyPr/>
          <a:lstStyle/>
          <a:p>
            <a:r>
              <a:rPr lang="en-US" b="1" smtClean="0"/>
              <a:t>Data type: </a:t>
            </a:r>
            <a:r>
              <a:rPr lang="en-US" smtClean="0"/>
              <a:t>A set of values and the operations that can be applied to these values</a:t>
            </a:r>
          </a:p>
          <a:p>
            <a:r>
              <a:rPr lang="en-US" smtClean="0"/>
              <a:t>Two fundamental C++ data groupings:</a:t>
            </a:r>
          </a:p>
          <a:p>
            <a:pPr lvl="1"/>
            <a:r>
              <a:rPr lang="en-US" b="1" smtClean="0"/>
              <a:t>Class data type </a:t>
            </a:r>
            <a:r>
              <a:rPr lang="en-US" smtClean="0"/>
              <a:t>(a class): Created by the programmer</a:t>
            </a:r>
          </a:p>
          <a:p>
            <a:pPr lvl="1"/>
            <a:r>
              <a:rPr lang="en-US" b="1" smtClean="0"/>
              <a:t>Built-in data type </a:t>
            </a:r>
            <a:r>
              <a:rPr lang="en-US" smtClean="0"/>
              <a:t>(primitive type): Part of the C++ compiler</a:t>
            </a:r>
          </a:p>
          <a:p>
            <a:endParaRPr lang="en-US" smtClean="0"/>
          </a:p>
        </p:txBody>
      </p:sp>
      <p:sp>
        <p:nvSpPr>
          <p:cNvPr id="31747" name="Slide Number Placeholder 4"/>
          <p:cNvSpPr>
            <a:spLocks noGrp="1"/>
          </p:cNvSpPr>
          <p:nvPr>
            <p:ph type="sldNum" sz="quarter" idx="10"/>
          </p:nvPr>
        </p:nvSpPr>
        <p:spPr bwMode="auto">
          <a:noFill/>
          <a:ln>
            <a:miter lim="800000"/>
            <a:headEnd/>
            <a:tailEnd/>
          </a:ln>
        </p:spPr>
        <p:txBody>
          <a:bodyPr/>
          <a:lstStyle/>
          <a:p>
            <a:fld id="{4FCDC9F0-5497-4FD5-A31A-4B477BB5A2BC}" type="slidenum">
              <a:rPr lang="en-US"/>
              <a:pPr/>
              <a:t>21</a:t>
            </a:fld>
            <a:endParaRPr lang="en-US"/>
          </a:p>
        </p:txBody>
      </p:sp>
      <p:sp>
        <p:nvSpPr>
          <p:cNvPr id="31748" name="Rectangle 1"/>
          <p:cNvSpPr>
            <a:spLocks noGrp="1" noChangeArrowheads="1"/>
          </p:cNvSpPr>
          <p:nvPr>
            <p:ph type="title"/>
          </p:nvPr>
        </p:nvSpPr>
        <p:spPr/>
        <p:txBody>
          <a:bodyPr/>
          <a:lstStyle/>
          <a:p>
            <a:r>
              <a:rPr lang="en-US" smtClean="0"/>
              <a:t>Data Types</a:t>
            </a:r>
          </a:p>
        </p:txBody>
      </p:sp>
      <p:sp>
        <p:nvSpPr>
          <p:cNvPr id="31749" name="Rectangle 2"/>
          <p:cNvSpPr>
            <a:spLocks noChangeArrowheads="1"/>
          </p:cNvSpPr>
          <p:nvPr/>
        </p:nvSpPr>
        <p:spPr bwMode="auto">
          <a:xfrm>
            <a:off x="533400" y="1676400"/>
            <a:ext cx="8001000" cy="3810000"/>
          </a:xfrm>
          <a:prstGeom prst="rect">
            <a:avLst/>
          </a:prstGeom>
          <a:noFill/>
          <a:ln w="9525">
            <a:noFill/>
            <a:round/>
            <a:headEnd/>
            <a:tailEnd/>
          </a:ln>
        </p:spPr>
        <p:txBody>
          <a:bodyPr lIns="90000" tIns="46800" rIns="90000" bIns="46800"/>
          <a:lstStyle/>
          <a:p>
            <a:pPr marL="735013" lvl="1" indent="-277813">
              <a:spcBef>
                <a:spcPts val="65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600">
              <a:solidFill>
                <a:srgbClr val="222222"/>
              </a:solidFill>
              <a:latin typeface="Arial" pitchFamily="34" charset="0"/>
            </a:endParaRPr>
          </a:p>
          <a:p>
            <a:pPr marL="334963" indent="-334963">
              <a:spcBef>
                <a:spcPts val="70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600">
              <a:solidFill>
                <a:srgbClr val="222222"/>
              </a:solidFill>
              <a:latin typeface="Arial" pitchFamily="34" charset="0"/>
            </a:endParaRPr>
          </a:p>
        </p:txBody>
      </p:sp>
      <p:sp>
        <p:nvSpPr>
          <p:cNvPr id="31750" name="Rectangle 7"/>
          <p:cNvSpPr>
            <a:spLocks noChangeArrowheads="1"/>
          </p:cNvSpPr>
          <p:nvPr/>
        </p:nvSpPr>
        <p:spPr bwMode="auto">
          <a:xfrm>
            <a:off x="1600200" y="5791200"/>
            <a:ext cx="2552700" cy="307975"/>
          </a:xfrm>
          <a:prstGeom prst="rect">
            <a:avLst/>
          </a:prstGeom>
          <a:noFill/>
          <a:ln w="9525">
            <a:noFill/>
            <a:miter lim="800000"/>
            <a:headEnd/>
            <a:tailEnd/>
          </a:ln>
        </p:spPr>
        <p:txBody>
          <a:bodyPr wrap="none">
            <a:spAutoFit/>
          </a:bodyPr>
          <a:lstStyle/>
          <a:p>
            <a:pPr>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222222"/>
                </a:solidFill>
                <a:latin typeface="Arial" pitchFamily="34" charset="0"/>
              </a:rPr>
              <a:t>Figure 2.5</a:t>
            </a:r>
            <a:r>
              <a:rPr lang="en-US" sz="1400">
                <a:solidFill>
                  <a:srgbClr val="222222"/>
                </a:solidFill>
                <a:latin typeface="Arial" pitchFamily="34" charset="0"/>
              </a:rPr>
              <a:t>  Built-in data types</a:t>
            </a:r>
          </a:p>
        </p:txBody>
      </p:sp>
      <p:pic>
        <p:nvPicPr>
          <p:cNvPr id="31751" name="Picture 9"/>
          <p:cNvPicPr>
            <a:picLocks noChangeAspect="1" noChangeArrowheads="1"/>
          </p:cNvPicPr>
          <p:nvPr/>
        </p:nvPicPr>
        <p:blipFill>
          <a:blip r:embed="rId4" cstate="print"/>
          <a:srcRect/>
          <a:stretch>
            <a:fillRect/>
          </a:stretch>
        </p:blipFill>
        <p:spPr bwMode="auto">
          <a:xfrm>
            <a:off x="4267200" y="4114800"/>
            <a:ext cx="4038600" cy="1998663"/>
          </a:xfrm>
          <a:prstGeom prst="rect">
            <a:avLst/>
          </a:prstGeom>
          <a:noFill/>
          <a:ln w="9525">
            <a:noFill/>
            <a:miter lim="800000"/>
            <a:headEnd/>
            <a:tailEnd/>
          </a:ln>
        </p:spPr>
      </p:pic>
      <p:sp>
        <p:nvSpPr>
          <p:cNvPr id="31752" name="Rectangle 8"/>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lstStyle/>
          <a:p>
            <a:r>
              <a:rPr lang="en-US" smtClean="0"/>
              <a:t>Data Types (continued)</a:t>
            </a:r>
          </a:p>
        </p:txBody>
      </p:sp>
      <p:sp>
        <p:nvSpPr>
          <p:cNvPr id="32771" name="Slide Number Placeholder 3"/>
          <p:cNvSpPr>
            <a:spLocks noGrp="1"/>
          </p:cNvSpPr>
          <p:nvPr>
            <p:ph type="sldNum" sz="quarter" idx="10"/>
          </p:nvPr>
        </p:nvSpPr>
        <p:spPr bwMode="auto">
          <a:noFill/>
          <a:ln>
            <a:miter lim="800000"/>
            <a:headEnd/>
            <a:tailEnd/>
          </a:ln>
        </p:spPr>
        <p:txBody>
          <a:bodyPr/>
          <a:lstStyle/>
          <a:p>
            <a:fld id="{7B1C2A97-CADB-42B4-B4EA-527BE38876A8}" type="slidenum">
              <a:rPr lang="en-US"/>
              <a:pPr/>
              <a:t>22</a:t>
            </a:fld>
            <a:endParaRPr lang="en-US"/>
          </a:p>
        </p:txBody>
      </p:sp>
      <p:pic>
        <p:nvPicPr>
          <p:cNvPr id="32772" name="Picture 3"/>
          <p:cNvPicPr>
            <a:picLocks noChangeAspect="1" noChangeArrowheads="1"/>
          </p:cNvPicPr>
          <p:nvPr/>
        </p:nvPicPr>
        <p:blipFill>
          <a:blip r:embed="rId2" cstate="print"/>
          <a:srcRect/>
          <a:stretch>
            <a:fillRect/>
          </a:stretch>
        </p:blipFill>
        <p:spPr bwMode="auto">
          <a:xfrm>
            <a:off x="2667000" y="4572000"/>
            <a:ext cx="3429000" cy="306388"/>
          </a:xfrm>
          <a:prstGeom prst="rect">
            <a:avLst/>
          </a:prstGeom>
          <a:noFill/>
          <a:ln w="9525">
            <a:noFill/>
            <a:miter lim="800000"/>
            <a:headEnd/>
            <a:tailEnd/>
          </a:ln>
        </p:spPr>
      </p:pic>
      <p:pic>
        <p:nvPicPr>
          <p:cNvPr id="32773" name="Picture 7"/>
          <p:cNvPicPr>
            <a:picLocks noChangeAspect="1" noChangeArrowheads="1"/>
          </p:cNvPicPr>
          <p:nvPr/>
        </p:nvPicPr>
        <p:blipFill>
          <a:blip r:embed="rId3" cstate="print"/>
          <a:srcRect/>
          <a:stretch>
            <a:fillRect/>
          </a:stretch>
        </p:blipFill>
        <p:spPr bwMode="auto">
          <a:xfrm>
            <a:off x="0" y="2819400"/>
            <a:ext cx="9144000" cy="1417638"/>
          </a:xfrm>
          <a:prstGeom prst="rect">
            <a:avLst/>
          </a:prstGeom>
          <a:noFill/>
          <a:ln w="9525">
            <a:noFill/>
            <a:miter lim="800000"/>
            <a:headEnd/>
            <a:tailEnd/>
          </a:ln>
        </p:spPr>
      </p:pic>
      <p:sp>
        <p:nvSpPr>
          <p:cNvPr id="32774"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Content Placeholder 13"/>
          <p:cNvSpPr>
            <a:spLocks noGrp="1"/>
          </p:cNvSpPr>
          <p:nvPr>
            <p:ph idx="1"/>
          </p:nvPr>
        </p:nvSpPr>
        <p:spPr/>
        <p:txBody>
          <a:bodyPr/>
          <a:lstStyle/>
          <a:p>
            <a:r>
              <a:rPr lang="en-US" b="1" smtClean="0"/>
              <a:t>Literal (constant): </a:t>
            </a:r>
            <a:r>
              <a:rPr lang="en-US" smtClean="0"/>
              <a:t>An actual value</a:t>
            </a:r>
          </a:p>
          <a:p>
            <a:pPr lvl="1"/>
            <a:r>
              <a:rPr lang="en-US" smtClean="0"/>
              <a:t>Examples:</a:t>
            </a:r>
          </a:p>
          <a:p>
            <a:pPr>
              <a:buFontTx/>
              <a:buNone/>
            </a:pPr>
            <a:r>
              <a:rPr lang="en-US" smtClean="0"/>
              <a:t>		</a:t>
            </a:r>
            <a:r>
              <a:rPr lang="en-US" sz="2200" smtClean="0">
                <a:latin typeface="Courier New" pitchFamily="49" charset="0"/>
                <a:cs typeface="Courier New" pitchFamily="49" charset="0"/>
              </a:rPr>
              <a:t>3.6		//numeric literal</a:t>
            </a:r>
          </a:p>
          <a:p>
            <a:pPr>
              <a:buFontTx/>
              <a:buNone/>
            </a:pPr>
            <a:r>
              <a:rPr lang="en-US" sz="2200" smtClean="0">
                <a:latin typeface="Courier New" pitchFamily="49" charset="0"/>
                <a:cs typeface="Courier New" pitchFamily="49" charset="0"/>
              </a:rPr>
              <a:t>		“Hello”	//string literal</a:t>
            </a:r>
          </a:p>
          <a:p>
            <a:r>
              <a:rPr lang="en-US" b="1" smtClean="0"/>
              <a:t>Integer:  </a:t>
            </a:r>
            <a:r>
              <a:rPr lang="en-US" smtClean="0"/>
              <a:t>A whole number</a:t>
            </a:r>
          </a:p>
          <a:p>
            <a:r>
              <a:rPr lang="en-US" smtClean="0"/>
              <a:t>C++ has nine built-in integer data types</a:t>
            </a:r>
          </a:p>
          <a:p>
            <a:pPr lvl="1"/>
            <a:r>
              <a:rPr lang="en-US" smtClean="0"/>
              <a:t>Each provides different amounts of storage (compiler dependent) </a:t>
            </a:r>
          </a:p>
          <a:p>
            <a:endParaRPr lang="en-US" smtClean="0"/>
          </a:p>
        </p:txBody>
      </p:sp>
      <p:sp>
        <p:nvSpPr>
          <p:cNvPr id="33795" name="Slide Number Placeholder 4"/>
          <p:cNvSpPr>
            <a:spLocks noGrp="1"/>
          </p:cNvSpPr>
          <p:nvPr>
            <p:ph type="sldNum" sz="quarter" idx="10"/>
          </p:nvPr>
        </p:nvSpPr>
        <p:spPr bwMode="auto">
          <a:noFill/>
          <a:ln>
            <a:miter lim="800000"/>
            <a:headEnd/>
            <a:tailEnd/>
          </a:ln>
        </p:spPr>
        <p:txBody>
          <a:bodyPr/>
          <a:lstStyle/>
          <a:p>
            <a:fld id="{2498C2E1-803E-4805-905C-7C786B4BFD89}" type="slidenum">
              <a:rPr lang="en-US"/>
              <a:pPr/>
              <a:t>23</a:t>
            </a:fld>
            <a:endParaRPr lang="en-US"/>
          </a:p>
        </p:txBody>
      </p:sp>
      <p:sp>
        <p:nvSpPr>
          <p:cNvPr id="33796" name="Rectangle 1"/>
          <p:cNvSpPr>
            <a:spLocks noGrp="1" noChangeArrowheads="1"/>
          </p:cNvSpPr>
          <p:nvPr>
            <p:ph type="title"/>
          </p:nvPr>
        </p:nvSpPr>
        <p:spPr/>
        <p:txBody>
          <a:bodyPr/>
          <a:lstStyle/>
          <a:p>
            <a:r>
              <a:rPr lang="en-US" smtClean="0"/>
              <a:t>Data Types (continued)</a:t>
            </a:r>
            <a:r>
              <a:rPr lang="ar-SA" smtClean="0">
                <a:cs typeface="Arial" pitchFamily="34" charset="0"/>
              </a:rPr>
              <a:t>‏</a:t>
            </a:r>
            <a:endParaRPr lang="en-US" smtClean="0"/>
          </a:p>
        </p:txBody>
      </p:sp>
      <p:sp>
        <p:nvSpPr>
          <p:cNvPr id="33797"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Slide Number Placeholder 4"/>
          <p:cNvSpPr>
            <a:spLocks noGrp="1"/>
          </p:cNvSpPr>
          <p:nvPr>
            <p:ph type="sldNum" sz="quarter" idx="10"/>
          </p:nvPr>
        </p:nvSpPr>
        <p:spPr bwMode="auto">
          <a:noFill/>
          <a:ln>
            <a:miter lim="800000"/>
            <a:headEnd/>
            <a:tailEnd/>
          </a:ln>
        </p:spPr>
        <p:txBody>
          <a:bodyPr/>
          <a:lstStyle/>
          <a:p>
            <a:fld id="{69AAA910-0D76-463F-A2CC-3947EE7E1BCD}" type="slidenum">
              <a:rPr lang="en-US"/>
              <a:pPr/>
              <a:t>24</a:t>
            </a:fld>
            <a:endParaRPr lang="en-US"/>
          </a:p>
        </p:txBody>
      </p:sp>
      <p:sp>
        <p:nvSpPr>
          <p:cNvPr id="34819"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Integer Data Types</a:t>
            </a:r>
          </a:p>
        </p:txBody>
      </p:sp>
      <p:sp>
        <p:nvSpPr>
          <p:cNvPr id="34820" name="Text Box 3"/>
          <p:cNvSpPr txBox="1">
            <a:spLocks noChangeArrowheads="1"/>
          </p:cNvSpPr>
          <p:nvPr/>
        </p:nvSpPr>
        <p:spPr bwMode="auto">
          <a:xfrm>
            <a:off x="2895600" y="5638800"/>
            <a:ext cx="3344863" cy="341313"/>
          </a:xfrm>
          <a:prstGeom prst="rect">
            <a:avLst/>
          </a:prstGeom>
          <a:noFill/>
          <a:ln w="9525">
            <a:noFill/>
            <a:round/>
            <a:headEnd/>
            <a:tailEnd/>
          </a:ln>
        </p:spPr>
        <p:txBody>
          <a:bodyPr wrap="none" lIns="90000" tIns="46800" rIns="90000" bIns="46800">
            <a:spAutoFit/>
          </a:bodyPr>
          <a:lstStyle/>
          <a:p>
            <a:pPr>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222222"/>
                </a:solidFill>
                <a:latin typeface="Arial" pitchFamily="34" charset="0"/>
              </a:rPr>
              <a:t>Figure 2.6</a:t>
            </a:r>
            <a:r>
              <a:rPr lang="en-US" sz="1600">
                <a:solidFill>
                  <a:srgbClr val="222222"/>
                </a:solidFill>
                <a:latin typeface="Arial" pitchFamily="34" charset="0"/>
              </a:rPr>
              <a:t>  C++ integer data types</a:t>
            </a:r>
          </a:p>
        </p:txBody>
      </p:sp>
      <p:pic>
        <p:nvPicPr>
          <p:cNvPr id="34821" name="Picture 7"/>
          <p:cNvPicPr>
            <a:picLocks noChangeAspect="1" noChangeArrowheads="1"/>
          </p:cNvPicPr>
          <p:nvPr/>
        </p:nvPicPr>
        <p:blipFill>
          <a:blip r:embed="rId4" cstate="print"/>
          <a:srcRect/>
          <a:stretch>
            <a:fillRect/>
          </a:stretch>
        </p:blipFill>
        <p:spPr bwMode="auto">
          <a:xfrm>
            <a:off x="2057400" y="1600200"/>
            <a:ext cx="4967288" cy="3733800"/>
          </a:xfrm>
          <a:prstGeom prst="rect">
            <a:avLst/>
          </a:prstGeom>
          <a:noFill/>
          <a:ln w="9525">
            <a:noFill/>
            <a:miter lim="800000"/>
            <a:headEnd/>
            <a:tailEnd/>
          </a:ln>
        </p:spPr>
      </p:pic>
      <p:sp>
        <p:nvSpPr>
          <p:cNvPr id="34822"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533400" y="1766888"/>
            <a:ext cx="8077200" cy="4273550"/>
          </a:xfrm>
        </p:spPr>
        <p:txBody>
          <a:bodyPr/>
          <a:lstStyle/>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latin typeface="Courier New" pitchFamily="49" charset="0"/>
              </a:rPr>
              <a:t>int</a:t>
            </a:r>
            <a:r>
              <a:rPr lang="en-US" smtClean="0"/>
              <a:t> data type: Whole numbers (integers), optionally with plus (</a:t>
            </a:r>
            <a:r>
              <a:rPr lang="en-US" b="1" smtClean="0">
                <a:latin typeface="Courier New" pitchFamily="49" charset="0"/>
              </a:rPr>
              <a:t>+)</a:t>
            </a:r>
            <a:r>
              <a:rPr lang="en-US" smtClean="0"/>
              <a:t> or minus (</a:t>
            </a:r>
            <a:r>
              <a:rPr lang="en-US" b="1" smtClean="0">
                <a:latin typeface="Courier New" pitchFamily="49" charset="0"/>
              </a:rPr>
              <a:t>–)</a:t>
            </a:r>
            <a:r>
              <a:rPr lang="en-US" smtClean="0"/>
              <a:t> sign </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Example:  </a:t>
            </a:r>
            <a:r>
              <a:rPr lang="en-US" b="1" smtClean="0">
                <a:latin typeface="Courier New" pitchFamily="49" charset="0"/>
              </a:rPr>
              <a:t>2, -5</a:t>
            </a:r>
          </a:p>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latin typeface="Courier New" pitchFamily="49" charset="0"/>
              </a:rPr>
              <a:t>char</a:t>
            </a:r>
            <a:r>
              <a:rPr lang="en-US" smtClean="0"/>
              <a:t> data type: Individual character; any letter, digit, or special character enclosed in single quotes</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Example: </a:t>
            </a:r>
            <a:r>
              <a:rPr lang="en-US" b="1" smtClean="0">
                <a:latin typeface="Courier New" pitchFamily="49" charset="0"/>
              </a:rPr>
              <a:t>‘A’</a:t>
            </a:r>
          </a:p>
          <a:p>
            <a:pPr lvl="1">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Character values are usually stored in </a:t>
            </a:r>
            <a:r>
              <a:rPr lang="en-US" b="1" smtClean="0"/>
              <a:t>ASCII code</a:t>
            </a:r>
          </a:p>
          <a:p>
            <a:pPr lvl="1">
              <a:lnSpc>
                <a:spcPct val="9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b="1" smtClean="0"/>
          </a:p>
        </p:txBody>
      </p:sp>
      <p:sp>
        <p:nvSpPr>
          <p:cNvPr id="35843" name="Slide Number Placeholder 4"/>
          <p:cNvSpPr>
            <a:spLocks noGrp="1"/>
          </p:cNvSpPr>
          <p:nvPr>
            <p:ph type="sldNum" sz="quarter" idx="10"/>
          </p:nvPr>
        </p:nvSpPr>
        <p:spPr bwMode="auto">
          <a:noFill/>
          <a:ln>
            <a:miter lim="800000"/>
            <a:headEnd/>
            <a:tailEnd/>
          </a:ln>
        </p:spPr>
        <p:txBody>
          <a:bodyPr/>
          <a:lstStyle/>
          <a:p>
            <a:fld id="{7ADF8182-C308-4E01-BB29-46895857AB33}" type="slidenum">
              <a:rPr lang="en-US"/>
              <a:pPr/>
              <a:t>25</a:t>
            </a:fld>
            <a:endParaRPr lang="en-US"/>
          </a:p>
        </p:txBody>
      </p:sp>
      <p:sp>
        <p:nvSpPr>
          <p:cNvPr id="35844"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Integer Data Types (continued)</a:t>
            </a:r>
            <a:r>
              <a:rPr lang="ar-SA" smtClean="0">
                <a:cs typeface="Arial" pitchFamily="34" charset="0"/>
              </a:rPr>
              <a:t>‏</a:t>
            </a:r>
            <a:endParaRPr lang="en-US" smtClean="0"/>
          </a:p>
        </p:txBody>
      </p:sp>
      <p:sp>
        <p:nvSpPr>
          <p:cNvPr id="3584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Slide Number Placeholder 4"/>
          <p:cNvSpPr>
            <a:spLocks noGrp="1"/>
          </p:cNvSpPr>
          <p:nvPr>
            <p:ph type="sldNum" sz="quarter" idx="10"/>
          </p:nvPr>
        </p:nvSpPr>
        <p:spPr bwMode="auto">
          <a:noFill/>
          <a:ln>
            <a:miter lim="800000"/>
            <a:headEnd/>
            <a:tailEnd/>
          </a:ln>
        </p:spPr>
        <p:txBody>
          <a:bodyPr/>
          <a:lstStyle/>
          <a:p>
            <a:fld id="{319EB1F0-408A-4790-8214-6EEA2D3F015E}" type="slidenum">
              <a:rPr lang="en-US"/>
              <a:pPr/>
              <a:t>26</a:t>
            </a:fld>
            <a:endParaRPr lang="en-US"/>
          </a:p>
        </p:txBody>
      </p:sp>
      <p:sp>
        <p:nvSpPr>
          <p:cNvPr id="36867"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Integer Data Types (continued)</a:t>
            </a:r>
            <a:r>
              <a:rPr lang="ar-SA" smtClean="0">
                <a:cs typeface="Arial" pitchFamily="34" charset="0"/>
              </a:rPr>
              <a:t>‏</a:t>
            </a:r>
            <a:endParaRPr lang="en-US" smtClean="0"/>
          </a:p>
        </p:txBody>
      </p:sp>
      <p:sp>
        <p:nvSpPr>
          <p:cNvPr id="36868" name="Text Box 2"/>
          <p:cNvSpPr txBox="1">
            <a:spLocks noChangeArrowheads="1"/>
          </p:cNvSpPr>
          <p:nvPr/>
        </p:nvSpPr>
        <p:spPr bwMode="auto">
          <a:xfrm>
            <a:off x="2362200" y="5867400"/>
            <a:ext cx="4318000" cy="341313"/>
          </a:xfrm>
          <a:prstGeom prst="rect">
            <a:avLst/>
          </a:prstGeom>
          <a:noFill/>
          <a:ln w="9525">
            <a:noFill/>
            <a:round/>
            <a:headEnd/>
            <a:tailEnd/>
          </a:ln>
        </p:spPr>
        <p:txBody>
          <a:bodyPr wrap="none" lIns="90000" tIns="46800" rIns="90000" bIns="46800">
            <a:spAutoFit/>
          </a:bodyPr>
          <a:lstStyle/>
          <a:p>
            <a:pPr>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222222"/>
                </a:solidFill>
                <a:latin typeface="Arial" pitchFamily="34" charset="0"/>
              </a:rPr>
              <a:t>Table 2.3 </a:t>
            </a:r>
            <a:r>
              <a:rPr lang="en-US" sz="1600">
                <a:solidFill>
                  <a:srgbClr val="222222"/>
                </a:solidFill>
                <a:latin typeface="Arial" pitchFamily="34" charset="0"/>
              </a:rPr>
              <a:t>The ASCII Uppercase Letter Codes</a:t>
            </a:r>
          </a:p>
        </p:txBody>
      </p:sp>
      <p:pic>
        <p:nvPicPr>
          <p:cNvPr id="36869" name="Picture 7"/>
          <p:cNvPicPr>
            <a:picLocks noChangeAspect="1" noChangeArrowheads="1"/>
          </p:cNvPicPr>
          <p:nvPr/>
        </p:nvPicPr>
        <p:blipFill>
          <a:blip r:embed="rId4" cstate="print"/>
          <a:srcRect/>
          <a:stretch>
            <a:fillRect/>
          </a:stretch>
        </p:blipFill>
        <p:spPr bwMode="auto">
          <a:xfrm>
            <a:off x="762000" y="1600200"/>
            <a:ext cx="7467600" cy="4129088"/>
          </a:xfrm>
          <a:prstGeom prst="rect">
            <a:avLst/>
          </a:prstGeom>
          <a:noFill/>
          <a:ln w="9525">
            <a:noFill/>
            <a:miter lim="800000"/>
            <a:headEnd/>
            <a:tailEnd/>
          </a:ln>
        </p:spPr>
      </p:pic>
      <p:sp>
        <p:nvSpPr>
          <p:cNvPr id="36870"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Content Placeholder 10"/>
          <p:cNvSpPr>
            <a:spLocks noGrp="1"/>
          </p:cNvSpPr>
          <p:nvPr>
            <p:ph idx="1"/>
          </p:nvPr>
        </p:nvSpPr>
        <p:spPr/>
        <p:txBody>
          <a:bodyPr/>
          <a:lstStyle/>
          <a:p>
            <a:r>
              <a:rPr lang="en-US" smtClean="0">
                <a:solidFill>
                  <a:srgbClr val="222222"/>
                </a:solidFill>
              </a:rPr>
              <a:t>When storing the ASCII codes shown in Table 2.3 to represent text, each letter takes one byte of memory and is represented by the associated number from the chart</a:t>
            </a:r>
          </a:p>
          <a:p>
            <a:endParaRPr lang="en-US" smtClean="0"/>
          </a:p>
        </p:txBody>
      </p:sp>
      <p:sp>
        <p:nvSpPr>
          <p:cNvPr id="37891" name="Rectangle 1"/>
          <p:cNvSpPr>
            <a:spLocks noGrp="1" noChangeArrowheads="1"/>
          </p:cNvSpPr>
          <p:nvPr>
            <p:ph type="title"/>
          </p:nvPr>
        </p:nvSpPr>
        <p:spPr/>
        <p:txBody>
          <a:bodyPr/>
          <a:lstStyle/>
          <a:p>
            <a:r>
              <a:rPr lang="en-US" smtClean="0"/>
              <a:t>Integer Data Types (continued)</a:t>
            </a:r>
            <a:r>
              <a:rPr lang="ar-SA" smtClean="0">
                <a:cs typeface="Arial" pitchFamily="34" charset="0"/>
              </a:rPr>
              <a:t>‏</a:t>
            </a:r>
            <a:endParaRPr lang="en-US" smtClean="0"/>
          </a:p>
        </p:txBody>
      </p:sp>
      <p:sp>
        <p:nvSpPr>
          <p:cNvPr id="37892" name="Slide Number Placeholder 4"/>
          <p:cNvSpPr>
            <a:spLocks noGrp="1"/>
          </p:cNvSpPr>
          <p:nvPr>
            <p:ph type="sldNum" sz="quarter" idx="10"/>
          </p:nvPr>
        </p:nvSpPr>
        <p:spPr bwMode="auto">
          <a:noFill/>
          <a:ln>
            <a:miter lim="800000"/>
            <a:headEnd/>
            <a:tailEnd/>
          </a:ln>
        </p:spPr>
        <p:txBody>
          <a:bodyPr/>
          <a:lstStyle/>
          <a:p>
            <a:fld id="{793105F1-8CDC-4236-97AB-76E26F547699}" type="slidenum">
              <a:rPr lang="en-US"/>
              <a:pPr/>
              <a:t>27</a:t>
            </a:fld>
            <a:endParaRPr lang="en-US"/>
          </a:p>
        </p:txBody>
      </p:sp>
      <p:sp>
        <p:nvSpPr>
          <p:cNvPr id="37893" name="Text Box 3"/>
          <p:cNvSpPr txBox="1">
            <a:spLocks noChangeArrowheads="1"/>
          </p:cNvSpPr>
          <p:nvPr/>
        </p:nvSpPr>
        <p:spPr bwMode="auto">
          <a:xfrm>
            <a:off x="1524000" y="5486400"/>
            <a:ext cx="6127750" cy="371475"/>
          </a:xfrm>
          <a:prstGeom prst="rect">
            <a:avLst/>
          </a:prstGeom>
          <a:noFill/>
          <a:ln w="9525">
            <a:noFill/>
            <a:round/>
            <a:headEnd/>
            <a:tailEnd/>
          </a:ln>
        </p:spPr>
        <p:txBody>
          <a:bodyPr wrap="none" lIns="90000" tIns="46800" rIns="90000" bIns="46800">
            <a:spAutoFit/>
          </a:bodyPr>
          <a:lstStyle/>
          <a:p>
            <a:pPr>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222222"/>
                </a:solidFill>
                <a:latin typeface="Arial" pitchFamily="34" charset="0"/>
              </a:rPr>
              <a:t>Figure 2.7  </a:t>
            </a:r>
            <a:r>
              <a:rPr lang="en-US" sz="1800">
                <a:solidFill>
                  <a:srgbClr val="222222"/>
                </a:solidFill>
                <a:latin typeface="Arial" pitchFamily="34" charset="0"/>
              </a:rPr>
              <a:t>The letters BARTER stored inside a computer</a:t>
            </a:r>
          </a:p>
        </p:txBody>
      </p:sp>
      <p:sp>
        <p:nvSpPr>
          <p:cNvPr id="37894" name="Text Box 4"/>
          <p:cNvSpPr txBox="1">
            <a:spLocks noChangeArrowheads="1"/>
          </p:cNvSpPr>
          <p:nvPr/>
        </p:nvSpPr>
        <p:spPr bwMode="auto">
          <a:xfrm>
            <a:off x="457200" y="1766888"/>
            <a:ext cx="8077200" cy="1519237"/>
          </a:xfrm>
          <a:prstGeom prst="rect">
            <a:avLst/>
          </a:prstGeom>
          <a:noFill/>
          <a:ln w="9525">
            <a:noFill/>
            <a:round/>
            <a:headEnd/>
            <a:tailEnd/>
          </a:ln>
        </p:spPr>
        <p:txBody>
          <a:bodyPr lIns="90000" tIns="46800" rIns="90000" bIns="46800"/>
          <a:lstStyle/>
          <a:p>
            <a:pPr marL="334963" indent="-334963">
              <a:lnSpc>
                <a:spcPct val="90000"/>
              </a:lnSpc>
              <a:spcBef>
                <a:spcPts val="700"/>
              </a:spcBef>
              <a:buClr>
                <a:srgbClr val="222222"/>
              </a:buClr>
              <a:buFont typeface="Courier New" pitchFamily="49"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600">
              <a:solidFill>
                <a:srgbClr val="222222"/>
              </a:solidFill>
              <a:latin typeface="Arial" pitchFamily="34" charset="0"/>
            </a:endParaRPr>
          </a:p>
        </p:txBody>
      </p:sp>
      <p:pic>
        <p:nvPicPr>
          <p:cNvPr id="37895" name="Picture 9"/>
          <p:cNvPicPr>
            <a:picLocks noChangeAspect="1" noChangeArrowheads="1"/>
          </p:cNvPicPr>
          <p:nvPr/>
        </p:nvPicPr>
        <p:blipFill>
          <a:blip r:embed="rId4" cstate="print"/>
          <a:srcRect/>
          <a:stretch>
            <a:fillRect/>
          </a:stretch>
        </p:blipFill>
        <p:spPr bwMode="auto">
          <a:xfrm>
            <a:off x="257175" y="3962400"/>
            <a:ext cx="8886825" cy="1323975"/>
          </a:xfrm>
          <a:prstGeom prst="rect">
            <a:avLst/>
          </a:prstGeom>
          <a:noFill/>
          <a:ln w="9525">
            <a:noFill/>
            <a:miter lim="800000"/>
            <a:headEnd/>
            <a:tailEnd/>
          </a:ln>
        </p:spPr>
      </p:pic>
      <p:sp>
        <p:nvSpPr>
          <p:cNvPr id="37896" name="Rectangle 8"/>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idx="1"/>
          </p:nvPr>
        </p:nvSpPr>
        <p:spPr/>
        <p:txBody>
          <a:bodyPr/>
          <a:lstStyle/>
          <a:p>
            <a:r>
              <a:rPr lang="en-US" b="1" smtClean="0"/>
              <a:t>Escape character: </a:t>
            </a:r>
            <a:r>
              <a:rPr lang="en-US" smtClean="0"/>
              <a:t>The backslash, </a:t>
            </a:r>
            <a:r>
              <a:rPr lang="en-US" b="1" smtClean="0">
                <a:latin typeface="Courier New" pitchFamily="49" charset="0"/>
                <a:cs typeface="Courier New" pitchFamily="49" charset="0"/>
              </a:rPr>
              <a:t>\</a:t>
            </a:r>
          </a:p>
          <a:p>
            <a:pPr lvl="1"/>
            <a:r>
              <a:rPr lang="en-US" smtClean="0"/>
              <a:t>Indicates an escape sequence</a:t>
            </a:r>
          </a:p>
          <a:p>
            <a:r>
              <a:rPr lang="en-US" b="1" smtClean="0"/>
              <a:t>Escape sequence: </a:t>
            </a:r>
            <a:r>
              <a:rPr lang="en-US" smtClean="0"/>
              <a:t>Tells compiler to treat the following characters as special instruction codes</a:t>
            </a:r>
          </a:p>
          <a:p>
            <a:endParaRPr lang="en-US" smtClean="0"/>
          </a:p>
        </p:txBody>
      </p:sp>
      <p:sp>
        <p:nvSpPr>
          <p:cNvPr id="38915" name="Slide Number Placeholder 4"/>
          <p:cNvSpPr>
            <a:spLocks noGrp="1"/>
          </p:cNvSpPr>
          <p:nvPr>
            <p:ph type="sldNum" sz="quarter" idx="10"/>
          </p:nvPr>
        </p:nvSpPr>
        <p:spPr bwMode="auto">
          <a:noFill/>
          <a:ln>
            <a:miter lim="800000"/>
            <a:headEnd/>
            <a:tailEnd/>
          </a:ln>
        </p:spPr>
        <p:txBody>
          <a:bodyPr/>
          <a:lstStyle/>
          <a:p>
            <a:fld id="{79A3541A-6B04-4412-8B20-840190C87EE5}" type="slidenum">
              <a:rPr lang="en-US"/>
              <a:pPr/>
              <a:t>28</a:t>
            </a:fld>
            <a:endParaRPr lang="en-US"/>
          </a:p>
        </p:txBody>
      </p:sp>
      <p:sp>
        <p:nvSpPr>
          <p:cNvPr id="38916" name="Rectangle 1"/>
          <p:cNvSpPr>
            <a:spLocks noGrp="1" noChangeArrowheads="1"/>
          </p:cNvSpPr>
          <p:nvPr>
            <p:ph type="title"/>
          </p:nvPr>
        </p:nvSpPr>
        <p:spPr/>
        <p:txBody>
          <a:bodyPr/>
          <a:lstStyle/>
          <a:p>
            <a:r>
              <a:rPr lang="en-US" smtClean="0"/>
              <a:t>Integer Data Types (continued)</a:t>
            </a:r>
            <a:r>
              <a:rPr lang="ar-SA" smtClean="0">
                <a:cs typeface="Arial" pitchFamily="34" charset="0"/>
              </a:rPr>
              <a:t>‏</a:t>
            </a:r>
            <a:endParaRPr lang="en-US" smtClean="0"/>
          </a:p>
        </p:txBody>
      </p:sp>
      <p:sp>
        <p:nvSpPr>
          <p:cNvPr id="38917"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idx="1"/>
          </p:nvPr>
        </p:nvSpPr>
        <p:spPr/>
        <p:txBody>
          <a:bodyPr/>
          <a:lstStyle/>
          <a:p>
            <a:r>
              <a:rPr lang="en-US" b="1" smtClean="0">
                <a:latin typeface="Courier New" pitchFamily="49" charset="0"/>
                <a:cs typeface="Courier New" pitchFamily="49" charset="0"/>
              </a:rPr>
              <a:t>bool</a:t>
            </a:r>
            <a:r>
              <a:rPr lang="en-US" smtClean="0"/>
              <a:t> data type: Represents Boolean (logical) data</a:t>
            </a:r>
          </a:p>
          <a:p>
            <a:pPr lvl="1"/>
            <a:r>
              <a:rPr lang="en-US" smtClean="0"/>
              <a:t>Restricted to two values: true or false</a:t>
            </a:r>
          </a:p>
          <a:p>
            <a:pPr lvl="1"/>
            <a:r>
              <a:rPr lang="en-US" smtClean="0"/>
              <a:t>Useful when a program must examine a condition and take a prescribed course of action, based on whether the condition is true or false</a:t>
            </a:r>
          </a:p>
          <a:p>
            <a:endParaRPr lang="en-US" smtClean="0"/>
          </a:p>
        </p:txBody>
      </p:sp>
      <p:sp>
        <p:nvSpPr>
          <p:cNvPr id="39939" name="Slide Number Placeholder 4"/>
          <p:cNvSpPr>
            <a:spLocks noGrp="1"/>
          </p:cNvSpPr>
          <p:nvPr>
            <p:ph type="sldNum" sz="quarter" idx="10"/>
          </p:nvPr>
        </p:nvSpPr>
        <p:spPr bwMode="auto">
          <a:noFill/>
          <a:ln>
            <a:miter lim="800000"/>
            <a:headEnd/>
            <a:tailEnd/>
          </a:ln>
        </p:spPr>
        <p:txBody>
          <a:bodyPr/>
          <a:lstStyle/>
          <a:p>
            <a:fld id="{D8446289-A5FE-4CA2-B082-929442A1B0E9}" type="slidenum">
              <a:rPr lang="en-US"/>
              <a:pPr/>
              <a:t>29</a:t>
            </a:fld>
            <a:endParaRPr lang="en-US"/>
          </a:p>
        </p:txBody>
      </p:sp>
      <p:sp>
        <p:nvSpPr>
          <p:cNvPr id="39940" name="Rectangle 1"/>
          <p:cNvSpPr>
            <a:spLocks noGrp="1" noChangeArrowheads="1"/>
          </p:cNvSpPr>
          <p:nvPr>
            <p:ph type="title"/>
          </p:nvPr>
        </p:nvSpPr>
        <p:spPr/>
        <p:txBody>
          <a:bodyPr/>
          <a:lstStyle/>
          <a:p>
            <a:r>
              <a:rPr lang="en-US" smtClean="0"/>
              <a:t>Integer Data Types (continued)</a:t>
            </a:r>
            <a:r>
              <a:rPr lang="ar-SA" smtClean="0">
                <a:cs typeface="Arial" pitchFamily="34" charset="0"/>
              </a:rPr>
              <a:t>‏</a:t>
            </a:r>
            <a:endParaRPr lang="en-US" smtClean="0"/>
          </a:p>
        </p:txBody>
      </p:sp>
      <p:sp>
        <p:nvSpPr>
          <p:cNvPr id="3994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idx="1"/>
          </p:nvPr>
        </p:nvSpPr>
        <p:spPr/>
        <p:txBody>
          <a:bodyPr/>
          <a:lstStyle/>
          <a:p>
            <a:r>
              <a:rPr lang="en-US" b="1" smtClean="0"/>
              <a:t>Modular program: </a:t>
            </a:r>
            <a:r>
              <a:rPr lang="en-US" smtClean="0"/>
              <a:t>A program consisting of interrelated segments (or </a:t>
            </a:r>
            <a:r>
              <a:rPr lang="en-US" b="1" smtClean="0"/>
              <a:t>modules)</a:t>
            </a:r>
            <a:r>
              <a:rPr lang="en-US" smtClean="0"/>
              <a:t> arranged in a logical and understandable form</a:t>
            </a:r>
          </a:p>
          <a:p>
            <a:pPr lvl="1"/>
            <a:r>
              <a:rPr lang="en-US" smtClean="0"/>
              <a:t>Easy to develop, correct, and modify</a:t>
            </a:r>
          </a:p>
          <a:p>
            <a:r>
              <a:rPr lang="en-US" smtClean="0"/>
              <a:t>Modules in C++ can be classes or functions</a:t>
            </a:r>
          </a:p>
          <a:p>
            <a:endParaRPr lang="en-US" smtClean="0"/>
          </a:p>
          <a:p>
            <a:pPr lvl="2"/>
            <a:endParaRPr lang="en-US" smtClean="0"/>
          </a:p>
        </p:txBody>
      </p:sp>
      <p:sp>
        <p:nvSpPr>
          <p:cNvPr id="13315" name="Slide Number Placeholder 4"/>
          <p:cNvSpPr>
            <a:spLocks noGrp="1"/>
          </p:cNvSpPr>
          <p:nvPr>
            <p:ph type="sldNum" sz="quarter" idx="10"/>
          </p:nvPr>
        </p:nvSpPr>
        <p:spPr bwMode="auto">
          <a:noFill/>
          <a:ln>
            <a:miter lim="800000"/>
            <a:headEnd/>
            <a:tailEnd/>
          </a:ln>
        </p:spPr>
        <p:txBody>
          <a:bodyPr/>
          <a:lstStyle/>
          <a:p>
            <a:fld id="{C782BE75-A0CD-4381-A010-C3FE5A52F2CA}" type="slidenum">
              <a:rPr lang="en-US"/>
              <a:pPr/>
              <a:t>3</a:t>
            </a:fld>
            <a:endParaRPr lang="en-US"/>
          </a:p>
        </p:txBody>
      </p:sp>
      <p:sp>
        <p:nvSpPr>
          <p:cNvPr id="13316" name="Rectangle 1"/>
          <p:cNvSpPr>
            <a:spLocks noGrp="1" noChangeArrowheads="1"/>
          </p:cNvSpPr>
          <p:nvPr>
            <p:ph type="title"/>
          </p:nvPr>
        </p:nvSpPr>
        <p:spPr/>
        <p:txBody>
          <a:bodyPr/>
          <a:lstStyle/>
          <a:p>
            <a:r>
              <a:rPr lang="en-US" smtClean="0"/>
              <a:t>Introduction to C++</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idx="1"/>
          </p:nvPr>
        </p:nvSpPr>
        <p:spPr/>
        <p:txBody>
          <a:bodyPr/>
          <a:lstStyle/>
          <a:p>
            <a:r>
              <a:rPr lang="en-US" smtClean="0"/>
              <a:t>A unique feature of C++ is that you can see where and how values are stored</a:t>
            </a:r>
          </a:p>
          <a:p>
            <a:pPr lvl="1"/>
            <a:r>
              <a:rPr lang="en-US" b="1" smtClean="0">
                <a:latin typeface="Courier New" pitchFamily="49" charset="0"/>
                <a:cs typeface="Courier New" pitchFamily="49" charset="0"/>
              </a:rPr>
              <a:t>sizeof()</a:t>
            </a:r>
            <a:r>
              <a:rPr lang="en-US" smtClean="0"/>
              <a:t> operator provides the number of bytes used to store values of the data type named in the parenthesis</a:t>
            </a:r>
          </a:p>
          <a:p>
            <a:pPr lvl="1"/>
            <a:r>
              <a:rPr lang="en-US" smtClean="0"/>
              <a:t>Values returned by </a:t>
            </a:r>
            <a:r>
              <a:rPr lang="en-US" b="1" smtClean="0">
                <a:latin typeface="Courier New" pitchFamily="49" charset="0"/>
                <a:cs typeface="Courier New" pitchFamily="49" charset="0"/>
              </a:rPr>
              <a:t>sizeof()</a:t>
            </a:r>
            <a:r>
              <a:rPr lang="en-US" smtClean="0"/>
              <a:t> are compiler dependent</a:t>
            </a:r>
          </a:p>
          <a:p>
            <a:endParaRPr lang="en-US" smtClean="0"/>
          </a:p>
        </p:txBody>
      </p:sp>
      <p:sp>
        <p:nvSpPr>
          <p:cNvPr id="40963" name="Slide Number Placeholder 4"/>
          <p:cNvSpPr>
            <a:spLocks noGrp="1"/>
          </p:cNvSpPr>
          <p:nvPr>
            <p:ph type="sldNum" sz="quarter" idx="10"/>
          </p:nvPr>
        </p:nvSpPr>
        <p:spPr bwMode="auto">
          <a:noFill/>
          <a:ln>
            <a:miter lim="800000"/>
            <a:headEnd/>
            <a:tailEnd/>
          </a:ln>
        </p:spPr>
        <p:txBody>
          <a:bodyPr/>
          <a:lstStyle/>
          <a:p>
            <a:fld id="{C1DE6714-FEC8-4121-8E6C-AA75229E446B}" type="slidenum">
              <a:rPr lang="en-US"/>
              <a:pPr/>
              <a:t>30</a:t>
            </a:fld>
            <a:endParaRPr lang="en-US"/>
          </a:p>
        </p:txBody>
      </p:sp>
      <p:sp>
        <p:nvSpPr>
          <p:cNvPr id="40964" name="Rectangle 1"/>
          <p:cNvSpPr>
            <a:spLocks noGrp="1" noChangeArrowheads="1"/>
          </p:cNvSpPr>
          <p:nvPr>
            <p:ph type="title"/>
          </p:nvPr>
        </p:nvSpPr>
        <p:spPr/>
        <p:txBody>
          <a:bodyPr/>
          <a:lstStyle/>
          <a:p>
            <a:r>
              <a:rPr lang="en-US" smtClean="0"/>
              <a:t>Determining Storage Size</a:t>
            </a:r>
          </a:p>
        </p:txBody>
      </p:sp>
      <p:sp>
        <p:nvSpPr>
          <p:cNvPr id="4096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Slide Number Placeholder 4"/>
          <p:cNvSpPr>
            <a:spLocks noGrp="1"/>
          </p:cNvSpPr>
          <p:nvPr>
            <p:ph type="sldNum" sz="quarter" idx="10"/>
          </p:nvPr>
        </p:nvSpPr>
        <p:spPr bwMode="auto">
          <a:noFill/>
          <a:ln>
            <a:miter lim="800000"/>
            <a:headEnd/>
            <a:tailEnd/>
          </a:ln>
        </p:spPr>
        <p:txBody>
          <a:bodyPr/>
          <a:lstStyle/>
          <a:p>
            <a:fld id="{E37E2D76-CD62-4397-90CE-8A8B68FDEBCD}" type="slidenum">
              <a:rPr lang="en-US"/>
              <a:pPr/>
              <a:t>31</a:t>
            </a:fld>
            <a:endParaRPr lang="en-US"/>
          </a:p>
        </p:txBody>
      </p:sp>
      <p:sp>
        <p:nvSpPr>
          <p:cNvPr id="41987" name="Rectangle 1"/>
          <p:cNvSpPr>
            <a:spLocks noGrp="1" noChangeArrowheads="1"/>
          </p:cNvSpPr>
          <p:nvPr>
            <p:ph type="title"/>
          </p:nvPr>
        </p:nvSpPr>
        <p:spPr>
          <a:xfrm>
            <a:off x="533400" y="0"/>
            <a:ext cx="8077200" cy="15478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Determining Storage Size (continued)</a:t>
            </a:r>
            <a:r>
              <a:rPr lang="ar-SA" smtClean="0">
                <a:cs typeface="Arial" pitchFamily="34" charset="0"/>
              </a:rPr>
              <a:t>‏</a:t>
            </a:r>
            <a:endParaRPr lang="en-US" smtClean="0"/>
          </a:p>
        </p:txBody>
      </p:sp>
      <p:pic>
        <p:nvPicPr>
          <p:cNvPr id="41988" name="Picture 6"/>
          <p:cNvPicPr>
            <a:picLocks noChangeAspect="1" noChangeArrowheads="1"/>
          </p:cNvPicPr>
          <p:nvPr/>
        </p:nvPicPr>
        <p:blipFill>
          <a:blip r:embed="rId4" cstate="print"/>
          <a:srcRect/>
          <a:stretch>
            <a:fillRect/>
          </a:stretch>
        </p:blipFill>
        <p:spPr bwMode="auto">
          <a:xfrm>
            <a:off x="1752600" y="1600200"/>
            <a:ext cx="5638800" cy="4587875"/>
          </a:xfrm>
          <a:prstGeom prst="rect">
            <a:avLst/>
          </a:prstGeom>
          <a:noFill/>
          <a:ln w="9525">
            <a:noFill/>
            <a:miter lim="800000"/>
            <a:headEnd/>
            <a:tailEnd/>
          </a:ln>
        </p:spPr>
      </p:pic>
      <p:sp>
        <p:nvSpPr>
          <p:cNvPr id="41989"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idx="1"/>
          </p:nvPr>
        </p:nvSpPr>
        <p:spPr/>
        <p:txBody>
          <a:bodyPr/>
          <a:lstStyle/>
          <a:p>
            <a:r>
              <a:rPr lang="en-US" b="1" smtClean="0"/>
              <a:t>Signed data type: </a:t>
            </a:r>
            <a:r>
              <a:rPr lang="en-US" smtClean="0"/>
              <a:t>One that permits negative, positive, and zero values</a:t>
            </a:r>
          </a:p>
          <a:p>
            <a:r>
              <a:rPr lang="en-US" b="1" smtClean="0"/>
              <a:t>Unsigned data type:</a:t>
            </a:r>
            <a:r>
              <a:rPr lang="en-US" smtClean="0"/>
              <a:t> Permits only positive and zero values</a:t>
            </a:r>
          </a:p>
          <a:p>
            <a:pPr lvl="1"/>
            <a:r>
              <a:rPr lang="en-US" smtClean="0"/>
              <a:t>An unsigned data type provides essentially double the range of its signed counterpart </a:t>
            </a:r>
          </a:p>
          <a:p>
            <a:endParaRPr lang="en-US" smtClean="0"/>
          </a:p>
        </p:txBody>
      </p:sp>
      <p:sp>
        <p:nvSpPr>
          <p:cNvPr id="43011" name="Slide Number Placeholder 4"/>
          <p:cNvSpPr>
            <a:spLocks noGrp="1"/>
          </p:cNvSpPr>
          <p:nvPr>
            <p:ph type="sldNum" sz="quarter" idx="10"/>
          </p:nvPr>
        </p:nvSpPr>
        <p:spPr bwMode="auto">
          <a:noFill/>
          <a:ln>
            <a:miter lim="800000"/>
            <a:headEnd/>
            <a:tailEnd/>
          </a:ln>
        </p:spPr>
        <p:txBody>
          <a:bodyPr/>
          <a:lstStyle/>
          <a:p>
            <a:fld id="{7935F71A-D16E-4A57-8CE5-FB2D0052F011}" type="slidenum">
              <a:rPr lang="en-US"/>
              <a:pPr/>
              <a:t>32</a:t>
            </a:fld>
            <a:endParaRPr lang="en-US"/>
          </a:p>
        </p:txBody>
      </p:sp>
      <p:sp>
        <p:nvSpPr>
          <p:cNvPr id="43012" name="Rectangle 1"/>
          <p:cNvSpPr>
            <a:spLocks noGrp="1" noChangeArrowheads="1"/>
          </p:cNvSpPr>
          <p:nvPr>
            <p:ph type="title"/>
          </p:nvPr>
        </p:nvSpPr>
        <p:spPr/>
        <p:txBody>
          <a:bodyPr/>
          <a:lstStyle/>
          <a:p>
            <a:r>
              <a:rPr lang="en-US" smtClean="0"/>
              <a:t>Signed and Unsigned Data Types</a:t>
            </a:r>
          </a:p>
        </p:txBody>
      </p:sp>
      <p:sp>
        <p:nvSpPr>
          <p:cNvPr id="43013"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Slide Number Placeholder 4"/>
          <p:cNvSpPr>
            <a:spLocks noGrp="1"/>
          </p:cNvSpPr>
          <p:nvPr>
            <p:ph type="sldNum" sz="quarter" idx="10"/>
          </p:nvPr>
        </p:nvSpPr>
        <p:spPr bwMode="auto">
          <a:noFill/>
          <a:ln>
            <a:miter lim="800000"/>
            <a:headEnd/>
            <a:tailEnd/>
          </a:ln>
        </p:spPr>
        <p:txBody>
          <a:bodyPr/>
          <a:lstStyle/>
          <a:p>
            <a:fld id="{CC3E5E06-43C9-4253-A5E0-D9B41D87EE60}" type="slidenum">
              <a:rPr lang="en-US"/>
              <a:pPr/>
              <a:t>33</a:t>
            </a:fld>
            <a:endParaRPr lang="en-US"/>
          </a:p>
        </p:txBody>
      </p:sp>
      <p:sp>
        <p:nvSpPr>
          <p:cNvPr id="44035" name="Rectangle 1"/>
          <p:cNvSpPr>
            <a:spLocks noGrp="1" noChangeArrowheads="1"/>
          </p:cNvSpPr>
          <p:nvPr>
            <p:ph type="title"/>
          </p:nvPr>
        </p:nvSpPr>
        <p:spPr>
          <a:xfrm>
            <a:off x="533400" y="357188"/>
            <a:ext cx="8077200" cy="11906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Signed and Unsigned Data Types (continued)</a:t>
            </a:r>
            <a:r>
              <a:rPr lang="ar-SA" smtClean="0">
                <a:cs typeface="Arial" pitchFamily="34" charset="0"/>
              </a:rPr>
              <a:t>‏</a:t>
            </a:r>
            <a:endParaRPr lang="en-US" smtClean="0"/>
          </a:p>
        </p:txBody>
      </p:sp>
      <p:sp>
        <p:nvSpPr>
          <p:cNvPr id="44036" name="Text Box 2"/>
          <p:cNvSpPr txBox="1">
            <a:spLocks noChangeArrowheads="1"/>
          </p:cNvSpPr>
          <p:nvPr/>
        </p:nvSpPr>
        <p:spPr bwMode="auto">
          <a:xfrm>
            <a:off x="609600" y="5486400"/>
            <a:ext cx="7620000" cy="457200"/>
          </a:xfrm>
          <a:prstGeom prst="rect">
            <a:avLst/>
          </a:prstGeom>
          <a:noFill/>
          <a:ln w="9525">
            <a:noFill/>
            <a:round/>
            <a:headEnd/>
            <a:tailEnd/>
          </a:ln>
        </p:spPr>
        <p:txBody>
          <a:bodyPr lIns="90000" tIns="46800" rIns="90000" bIns="46800"/>
          <a:lstStyle/>
          <a:p>
            <a:pPr marL="334963" indent="-334963" algn="ctr">
              <a:lnSpc>
                <a:spcPct val="90000"/>
              </a:lnSpc>
              <a:spcBef>
                <a:spcPts val="500"/>
              </a:spcBef>
              <a:buClr>
                <a:srgbClr val="222222"/>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a:solidFill>
                  <a:srgbClr val="222222"/>
                </a:solidFill>
                <a:latin typeface="Arial" pitchFamily="34" charset="0"/>
              </a:rPr>
              <a:t>Table 2.5</a:t>
            </a:r>
            <a:r>
              <a:rPr lang="en-US" sz="1800">
                <a:solidFill>
                  <a:srgbClr val="222222"/>
                </a:solidFill>
                <a:latin typeface="Arial" pitchFamily="34" charset="0"/>
              </a:rPr>
              <a:t> Integer Data Type Storage</a:t>
            </a:r>
          </a:p>
        </p:txBody>
      </p:sp>
      <p:pic>
        <p:nvPicPr>
          <p:cNvPr id="44037" name="Picture 7"/>
          <p:cNvPicPr>
            <a:picLocks noChangeAspect="1" noChangeArrowheads="1"/>
          </p:cNvPicPr>
          <p:nvPr/>
        </p:nvPicPr>
        <p:blipFill>
          <a:blip r:embed="rId4" cstate="print"/>
          <a:srcRect/>
          <a:stretch>
            <a:fillRect/>
          </a:stretch>
        </p:blipFill>
        <p:spPr bwMode="auto">
          <a:xfrm>
            <a:off x="76200" y="1828800"/>
            <a:ext cx="9067800" cy="3509963"/>
          </a:xfrm>
          <a:prstGeom prst="rect">
            <a:avLst/>
          </a:prstGeom>
          <a:noFill/>
          <a:ln w="9525">
            <a:noFill/>
            <a:miter lim="800000"/>
            <a:headEnd/>
            <a:tailEnd/>
          </a:ln>
        </p:spPr>
      </p:pic>
      <p:sp>
        <p:nvSpPr>
          <p:cNvPr id="44038"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idx="1"/>
          </p:nvPr>
        </p:nvSpPr>
        <p:spPr/>
        <p:txBody>
          <a:bodyPr/>
          <a:lstStyle/>
          <a:p>
            <a:r>
              <a:rPr lang="en-US" b="1" smtClean="0"/>
              <a:t>Floating-point number </a:t>
            </a:r>
            <a:r>
              <a:rPr lang="en-US" smtClean="0"/>
              <a:t>(real number): Zero or any positive or negative number containing a decimal point</a:t>
            </a:r>
          </a:p>
          <a:p>
            <a:pPr lvl="1"/>
            <a:r>
              <a:rPr lang="en-US" smtClean="0"/>
              <a:t>Examples:   </a:t>
            </a:r>
            <a:r>
              <a:rPr lang="en-US" smtClean="0">
                <a:latin typeface="Courier New" pitchFamily="49" charset="0"/>
                <a:cs typeface="Courier New" pitchFamily="49" charset="0"/>
              </a:rPr>
              <a:t>+10.625	5.	-6.2</a:t>
            </a:r>
          </a:p>
          <a:p>
            <a:pPr lvl="1"/>
            <a:r>
              <a:rPr lang="en-US" smtClean="0"/>
              <a:t>No special characters are allowed</a:t>
            </a:r>
          </a:p>
          <a:p>
            <a:pPr lvl="1"/>
            <a:r>
              <a:rPr lang="en-US" smtClean="0"/>
              <a:t>Three floating-point data types in C++:</a:t>
            </a:r>
          </a:p>
          <a:p>
            <a:pPr lvl="2"/>
            <a:r>
              <a:rPr lang="en-US" smtClean="0">
                <a:latin typeface="Courier New" pitchFamily="49" charset="0"/>
                <a:cs typeface="Courier New" pitchFamily="49" charset="0"/>
              </a:rPr>
              <a:t>float </a:t>
            </a:r>
            <a:r>
              <a:rPr lang="en-US" smtClean="0">
                <a:cs typeface="Courier New" pitchFamily="49" charset="0"/>
              </a:rPr>
              <a:t>(single precision)</a:t>
            </a:r>
            <a:r>
              <a:rPr lang="ar-SA" smtClean="0">
                <a:cs typeface="Courier New" pitchFamily="49" charset="0"/>
              </a:rPr>
              <a:t>‏</a:t>
            </a:r>
            <a:endParaRPr lang="en-US" smtClean="0">
              <a:cs typeface="Courier New" pitchFamily="49" charset="0"/>
            </a:endParaRPr>
          </a:p>
          <a:p>
            <a:pPr lvl="2"/>
            <a:r>
              <a:rPr lang="en-US" smtClean="0">
                <a:latin typeface="Courier New" pitchFamily="49" charset="0"/>
                <a:cs typeface="Courier New" pitchFamily="49" charset="0"/>
              </a:rPr>
              <a:t>double </a:t>
            </a:r>
            <a:r>
              <a:rPr lang="en-US" smtClean="0">
                <a:cs typeface="Courier New" pitchFamily="49" charset="0"/>
              </a:rPr>
              <a:t>(double precision)</a:t>
            </a:r>
            <a:r>
              <a:rPr lang="ar-SA" smtClean="0">
                <a:cs typeface="Courier New" pitchFamily="49" charset="0"/>
              </a:rPr>
              <a:t>‏</a:t>
            </a:r>
            <a:endParaRPr lang="en-US" smtClean="0">
              <a:cs typeface="Courier New" pitchFamily="49" charset="0"/>
            </a:endParaRPr>
          </a:p>
          <a:p>
            <a:pPr lvl="2"/>
            <a:r>
              <a:rPr lang="en-US" smtClean="0">
                <a:latin typeface="Courier New" pitchFamily="49" charset="0"/>
                <a:cs typeface="Courier New" pitchFamily="49" charset="0"/>
              </a:rPr>
              <a:t>long double</a:t>
            </a:r>
          </a:p>
          <a:p>
            <a:pPr lvl="1"/>
            <a:endParaRPr lang="en-US" smtClean="0"/>
          </a:p>
          <a:p>
            <a:endParaRPr lang="en-US" smtClean="0"/>
          </a:p>
        </p:txBody>
      </p:sp>
      <p:sp>
        <p:nvSpPr>
          <p:cNvPr id="45059" name="Slide Number Placeholder 4"/>
          <p:cNvSpPr>
            <a:spLocks noGrp="1"/>
          </p:cNvSpPr>
          <p:nvPr>
            <p:ph type="sldNum" sz="quarter" idx="10"/>
          </p:nvPr>
        </p:nvSpPr>
        <p:spPr bwMode="auto">
          <a:noFill/>
          <a:ln>
            <a:miter lim="800000"/>
            <a:headEnd/>
            <a:tailEnd/>
          </a:ln>
        </p:spPr>
        <p:txBody>
          <a:bodyPr/>
          <a:lstStyle/>
          <a:p>
            <a:fld id="{A83C2DCD-293D-41F0-ACF6-094EAFEE6DE2}" type="slidenum">
              <a:rPr lang="en-US"/>
              <a:pPr/>
              <a:t>34</a:t>
            </a:fld>
            <a:endParaRPr lang="en-US"/>
          </a:p>
        </p:txBody>
      </p:sp>
      <p:sp>
        <p:nvSpPr>
          <p:cNvPr id="45060" name="Rectangle 1"/>
          <p:cNvSpPr>
            <a:spLocks noGrp="1" noChangeArrowheads="1"/>
          </p:cNvSpPr>
          <p:nvPr>
            <p:ph type="title"/>
          </p:nvPr>
        </p:nvSpPr>
        <p:spPr/>
        <p:txBody>
          <a:bodyPr/>
          <a:lstStyle/>
          <a:p>
            <a:r>
              <a:rPr lang="en-US" smtClean="0"/>
              <a:t>Floating-Point Types</a:t>
            </a:r>
          </a:p>
        </p:txBody>
      </p:sp>
      <p:sp>
        <p:nvSpPr>
          <p:cNvPr id="4506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Slide Number Placeholder 4"/>
          <p:cNvSpPr>
            <a:spLocks noGrp="1"/>
          </p:cNvSpPr>
          <p:nvPr>
            <p:ph type="sldNum" sz="quarter" idx="10"/>
          </p:nvPr>
        </p:nvSpPr>
        <p:spPr bwMode="auto">
          <a:noFill/>
          <a:ln>
            <a:miter lim="800000"/>
            <a:headEnd/>
            <a:tailEnd/>
          </a:ln>
        </p:spPr>
        <p:txBody>
          <a:bodyPr/>
          <a:lstStyle/>
          <a:p>
            <a:fld id="{CC968D77-DC70-45C7-A482-872565AC06C1}" type="slidenum">
              <a:rPr lang="en-US"/>
              <a:pPr/>
              <a:t>35</a:t>
            </a:fld>
            <a:endParaRPr lang="en-US"/>
          </a:p>
        </p:txBody>
      </p:sp>
      <p:sp>
        <p:nvSpPr>
          <p:cNvPr id="46083" name="Rectangle 1"/>
          <p:cNvSpPr>
            <a:spLocks noGrp="1" noChangeArrowheads="1"/>
          </p:cNvSpPr>
          <p:nvPr>
            <p:ph type="title"/>
          </p:nvPr>
        </p:nvSpPr>
        <p:spPr>
          <a:xfrm>
            <a:off x="533400" y="357188"/>
            <a:ext cx="8077200" cy="11906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Floating-Point Types (continued)</a:t>
            </a:r>
            <a:r>
              <a:rPr lang="ar-SA" smtClean="0">
                <a:cs typeface="Arial" pitchFamily="34" charset="0"/>
              </a:rPr>
              <a:t>‏</a:t>
            </a:r>
            <a:endParaRPr lang="en-US" smtClean="0"/>
          </a:p>
        </p:txBody>
      </p:sp>
      <p:sp>
        <p:nvSpPr>
          <p:cNvPr id="46084" name="Text Box 3"/>
          <p:cNvSpPr txBox="1">
            <a:spLocks noChangeArrowheads="1"/>
          </p:cNvSpPr>
          <p:nvPr/>
        </p:nvSpPr>
        <p:spPr bwMode="auto">
          <a:xfrm>
            <a:off x="685800" y="4495800"/>
            <a:ext cx="7620000" cy="457200"/>
          </a:xfrm>
          <a:prstGeom prst="rect">
            <a:avLst/>
          </a:prstGeom>
          <a:noFill/>
          <a:ln w="9525">
            <a:noFill/>
            <a:round/>
            <a:headEnd/>
            <a:tailEnd/>
          </a:ln>
        </p:spPr>
        <p:txBody>
          <a:bodyPr lIns="90000" tIns="46800" rIns="90000" bIns="46800"/>
          <a:lstStyle/>
          <a:p>
            <a:pPr marL="334963" indent="-334963" algn="ctr">
              <a:lnSpc>
                <a:spcPct val="90000"/>
              </a:lnSpc>
              <a:spcBef>
                <a:spcPts val="500"/>
              </a:spcBef>
              <a:buClr>
                <a:srgbClr val="222222"/>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a:solidFill>
                  <a:srgbClr val="222222"/>
                </a:solidFill>
                <a:latin typeface="Arial" pitchFamily="34" charset="0"/>
              </a:rPr>
              <a:t>Table 2.6</a:t>
            </a:r>
            <a:r>
              <a:rPr lang="en-US" sz="1800">
                <a:solidFill>
                  <a:srgbClr val="222222"/>
                </a:solidFill>
                <a:latin typeface="Arial" pitchFamily="34" charset="0"/>
              </a:rPr>
              <a:t> Floating-Point Data Types</a:t>
            </a:r>
          </a:p>
        </p:txBody>
      </p:sp>
      <p:pic>
        <p:nvPicPr>
          <p:cNvPr id="46085" name="Picture 7"/>
          <p:cNvPicPr>
            <a:picLocks noChangeAspect="1" noChangeArrowheads="1"/>
          </p:cNvPicPr>
          <p:nvPr/>
        </p:nvPicPr>
        <p:blipFill>
          <a:blip r:embed="rId4" cstate="print"/>
          <a:srcRect/>
          <a:stretch>
            <a:fillRect/>
          </a:stretch>
        </p:blipFill>
        <p:spPr bwMode="auto">
          <a:xfrm>
            <a:off x="0" y="2638425"/>
            <a:ext cx="9144000" cy="1719263"/>
          </a:xfrm>
          <a:prstGeom prst="rect">
            <a:avLst/>
          </a:prstGeom>
          <a:noFill/>
          <a:ln w="9525">
            <a:noFill/>
            <a:miter lim="800000"/>
            <a:headEnd/>
            <a:tailEnd/>
          </a:ln>
        </p:spPr>
      </p:pic>
      <p:sp>
        <p:nvSpPr>
          <p:cNvPr id="46086"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Content Placeholder 12"/>
          <p:cNvSpPr>
            <a:spLocks noGrp="1"/>
          </p:cNvSpPr>
          <p:nvPr>
            <p:ph idx="1"/>
          </p:nvPr>
        </p:nvSpPr>
        <p:spPr/>
        <p:txBody>
          <a:bodyPr/>
          <a:lstStyle/>
          <a:p>
            <a:r>
              <a:rPr lang="en-US" smtClean="0">
                <a:latin typeface="Courier New" pitchFamily="49" charset="0"/>
                <a:cs typeface="Courier New" pitchFamily="49" charset="0"/>
              </a:rPr>
              <a:t>float literal</a:t>
            </a:r>
            <a:r>
              <a:rPr lang="en-US" smtClean="0"/>
              <a:t>: Append an </a:t>
            </a:r>
            <a:r>
              <a:rPr lang="en-US" smtClean="0">
                <a:latin typeface="Courier New" pitchFamily="49" charset="0"/>
                <a:cs typeface="Courier New" pitchFamily="49" charset="0"/>
              </a:rPr>
              <a:t>f</a:t>
            </a:r>
            <a:r>
              <a:rPr lang="en-US" smtClean="0"/>
              <a:t> or </a:t>
            </a:r>
            <a:r>
              <a:rPr lang="en-US" smtClean="0">
                <a:latin typeface="Courier New" pitchFamily="49" charset="0"/>
                <a:cs typeface="Courier New" pitchFamily="49" charset="0"/>
              </a:rPr>
              <a:t>F</a:t>
            </a:r>
            <a:r>
              <a:rPr lang="en-US" smtClean="0"/>
              <a:t> to the number</a:t>
            </a:r>
          </a:p>
          <a:p>
            <a:r>
              <a:rPr lang="en-US" smtClean="0">
                <a:latin typeface="Courier New" pitchFamily="49" charset="0"/>
                <a:cs typeface="Courier New" pitchFamily="49" charset="0"/>
              </a:rPr>
              <a:t>long double literal</a:t>
            </a:r>
            <a:r>
              <a:rPr lang="en-US" smtClean="0"/>
              <a:t>: Append an </a:t>
            </a:r>
            <a:r>
              <a:rPr lang="en-US" smtClean="0">
                <a:latin typeface="Courier New" pitchFamily="49" charset="0"/>
                <a:cs typeface="Courier New" pitchFamily="49" charset="0"/>
              </a:rPr>
              <a:t>l</a:t>
            </a:r>
            <a:r>
              <a:rPr lang="en-US" smtClean="0"/>
              <a:t> or </a:t>
            </a:r>
            <a:r>
              <a:rPr lang="en-US" smtClean="0">
                <a:latin typeface="Courier New" pitchFamily="49" charset="0"/>
                <a:cs typeface="Courier New" pitchFamily="49" charset="0"/>
              </a:rPr>
              <a:t>L</a:t>
            </a:r>
            <a:r>
              <a:rPr lang="en-US" smtClean="0"/>
              <a:t> to the number</a:t>
            </a:r>
          </a:p>
          <a:p>
            <a:pPr lvl="1"/>
            <a:r>
              <a:rPr lang="en-US" smtClean="0"/>
              <a:t>Examples:</a:t>
            </a:r>
          </a:p>
          <a:p>
            <a:pPr>
              <a:buFontTx/>
              <a:buNone/>
            </a:pPr>
            <a:r>
              <a:rPr lang="en-US" smtClean="0"/>
              <a:t>		</a:t>
            </a:r>
            <a:r>
              <a:rPr lang="en-US" sz="2200" smtClean="0">
                <a:latin typeface="Courier New" pitchFamily="49" charset="0"/>
                <a:cs typeface="Courier New" pitchFamily="49" charset="0"/>
              </a:rPr>
              <a:t>9.234		// a double literal</a:t>
            </a:r>
          </a:p>
          <a:p>
            <a:pPr>
              <a:buFontTx/>
              <a:buNone/>
            </a:pPr>
            <a:r>
              <a:rPr lang="en-US" sz="2200" smtClean="0">
                <a:latin typeface="Courier New" pitchFamily="49" charset="0"/>
                <a:cs typeface="Courier New" pitchFamily="49" charset="0"/>
              </a:rPr>
              <a:t>		9.234F	// a float literal</a:t>
            </a:r>
          </a:p>
          <a:p>
            <a:pPr>
              <a:buFontTx/>
              <a:buNone/>
            </a:pPr>
            <a:r>
              <a:rPr lang="en-US" sz="2200" smtClean="0">
                <a:latin typeface="Courier New" pitchFamily="49" charset="0"/>
                <a:cs typeface="Courier New" pitchFamily="49" charset="0"/>
              </a:rPr>
              <a:t>		9.234L	// a long double literal</a:t>
            </a:r>
          </a:p>
          <a:p>
            <a:endParaRPr lang="en-US" smtClean="0"/>
          </a:p>
        </p:txBody>
      </p:sp>
      <p:sp>
        <p:nvSpPr>
          <p:cNvPr id="47107" name="Slide Number Placeholder 4"/>
          <p:cNvSpPr>
            <a:spLocks noGrp="1"/>
          </p:cNvSpPr>
          <p:nvPr>
            <p:ph type="sldNum" sz="quarter" idx="10"/>
          </p:nvPr>
        </p:nvSpPr>
        <p:spPr bwMode="auto">
          <a:noFill/>
          <a:ln>
            <a:miter lim="800000"/>
            <a:headEnd/>
            <a:tailEnd/>
          </a:ln>
        </p:spPr>
        <p:txBody>
          <a:bodyPr/>
          <a:lstStyle/>
          <a:p>
            <a:fld id="{71724A7A-E120-49F3-92EF-F9210257D222}" type="slidenum">
              <a:rPr lang="en-US"/>
              <a:pPr/>
              <a:t>36</a:t>
            </a:fld>
            <a:endParaRPr lang="en-US"/>
          </a:p>
        </p:txBody>
      </p:sp>
      <p:sp>
        <p:nvSpPr>
          <p:cNvPr id="47108" name="Rectangle 1"/>
          <p:cNvSpPr>
            <a:spLocks noGrp="1" noChangeArrowheads="1"/>
          </p:cNvSpPr>
          <p:nvPr>
            <p:ph type="title"/>
          </p:nvPr>
        </p:nvSpPr>
        <p:spPr/>
        <p:txBody>
          <a:bodyPr/>
          <a:lstStyle/>
          <a:p>
            <a:r>
              <a:rPr lang="en-US" smtClean="0"/>
              <a:t>Floating-Point Types (continued)</a:t>
            </a:r>
            <a:r>
              <a:rPr lang="ar-SA" smtClean="0">
                <a:cs typeface="Arial" pitchFamily="34" charset="0"/>
              </a:rPr>
              <a:t>‏</a:t>
            </a:r>
            <a:endParaRPr lang="en-US" smtClean="0"/>
          </a:p>
        </p:txBody>
      </p:sp>
      <p:sp>
        <p:nvSpPr>
          <p:cNvPr id="47109" name="Rectangle 2"/>
          <p:cNvSpPr>
            <a:spLocks noChangeArrowheads="1"/>
          </p:cNvSpPr>
          <p:nvPr/>
        </p:nvSpPr>
        <p:spPr bwMode="auto">
          <a:xfrm>
            <a:off x="609600" y="1752600"/>
            <a:ext cx="8077200" cy="4267200"/>
          </a:xfrm>
          <a:prstGeom prst="rect">
            <a:avLst/>
          </a:prstGeom>
          <a:noFill/>
          <a:ln w="9525">
            <a:noFill/>
            <a:round/>
            <a:headEnd/>
            <a:tailEnd/>
          </a:ln>
        </p:spPr>
        <p:txBody>
          <a:bodyPr lIns="90000" tIns="45000" rIns="90000" bIns="45000"/>
          <a:lstStyle/>
          <a:p>
            <a:pPr marL="334963" indent="-334963">
              <a:spcBef>
                <a:spcPts val="700"/>
              </a:spcBef>
              <a:buClr>
                <a:srgbClr val="222222"/>
              </a:buClr>
              <a:buFont typeface="Courier New" pitchFamily="49"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600" b="1">
              <a:solidFill>
                <a:srgbClr val="222222"/>
              </a:solidFill>
              <a:latin typeface="Courier New" pitchFamily="49" charset="0"/>
            </a:endParaRPr>
          </a:p>
        </p:txBody>
      </p:sp>
      <p:sp>
        <p:nvSpPr>
          <p:cNvPr id="47110"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Content Placeholder 8"/>
          <p:cNvSpPr>
            <a:spLocks noGrp="1"/>
          </p:cNvSpPr>
          <p:nvPr>
            <p:ph idx="1"/>
          </p:nvPr>
        </p:nvSpPr>
        <p:spPr/>
        <p:txBody>
          <a:bodyPr/>
          <a:lstStyle/>
          <a:p>
            <a:r>
              <a:rPr lang="en-US" smtClean="0"/>
              <a:t>C++ supports addition, subtraction, multiplication, division, and modulus division</a:t>
            </a:r>
          </a:p>
          <a:p>
            <a:r>
              <a:rPr lang="en-US" smtClean="0"/>
              <a:t>Different data types can be used in the same arithmetic expression</a:t>
            </a:r>
          </a:p>
          <a:p>
            <a:r>
              <a:rPr lang="en-US" smtClean="0"/>
              <a:t>Arithmetic operators are binary operators</a:t>
            </a:r>
          </a:p>
          <a:p>
            <a:pPr lvl="1"/>
            <a:r>
              <a:rPr lang="en-US" b="1" smtClean="0"/>
              <a:t>Binary operators: </a:t>
            </a:r>
            <a:r>
              <a:rPr lang="en-US" smtClean="0"/>
              <a:t>Require two operands</a:t>
            </a:r>
          </a:p>
          <a:p>
            <a:pPr lvl="1">
              <a:spcBef>
                <a:spcPts val="700"/>
              </a:spcBef>
              <a:buClr>
                <a:srgbClr val="222222"/>
              </a:buClr>
            </a:pPr>
            <a:r>
              <a:rPr lang="en-US" b="1" smtClean="0">
                <a:solidFill>
                  <a:srgbClr val="222222"/>
                </a:solidFill>
                <a:ea typeface="DejaVu Sans"/>
                <a:cs typeface="DejaVu Sans"/>
              </a:rPr>
              <a:t>Unary operator:</a:t>
            </a:r>
            <a:r>
              <a:rPr lang="en-US" smtClean="0">
                <a:solidFill>
                  <a:srgbClr val="222222"/>
                </a:solidFill>
                <a:ea typeface="DejaVu Sans"/>
                <a:cs typeface="DejaVu Sans"/>
              </a:rPr>
              <a:t> Requires only one operand</a:t>
            </a:r>
          </a:p>
          <a:p>
            <a:pPr lvl="1">
              <a:spcBef>
                <a:spcPts val="700"/>
              </a:spcBef>
              <a:buClr>
                <a:srgbClr val="222222"/>
              </a:buClr>
            </a:pPr>
            <a:r>
              <a:rPr lang="en-US" b="1" smtClean="0">
                <a:solidFill>
                  <a:srgbClr val="222222"/>
                </a:solidFill>
                <a:ea typeface="DejaVu Sans"/>
                <a:cs typeface="DejaVu Sans"/>
              </a:rPr>
              <a:t>Negation operator (</a:t>
            </a:r>
            <a:r>
              <a:rPr lang="en-US" b="1" smtClean="0">
                <a:solidFill>
                  <a:srgbClr val="222222"/>
                </a:solidFill>
                <a:latin typeface="Courier New" pitchFamily="49" charset="0"/>
                <a:ea typeface="DejaVu Sans"/>
                <a:cs typeface="DejaVu Sans"/>
              </a:rPr>
              <a:t>-</a:t>
            </a:r>
            <a:r>
              <a:rPr lang="en-US" b="1" smtClean="0">
                <a:solidFill>
                  <a:srgbClr val="222222"/>
                </a:solidFill>
                <a:ea typeface="DejaVu Sans"/>
                <a:cs typeface="DejaVu Sans"/>
              </a:rPr>
              <a:t>):</a:t>
            </a:r>
            <a:r>
              <a:rPr lang="en-US" smtClean="0">
                <a:solidFill>
                  <a:srgbClr val="222222"/>
                </a:solidFill>
                <a:ea typeface="DejaVu Sans"/>
                <a:cs typeface="DejaVu Sans"/>
              </a:rPr>
              <a:t> Reverses the sign of the number</a:t>
            </a:r>
          </a:p>
          <a:p>
            <a:pPr lvl="1"/>
            <a:endParaRPr lang="en-US" smtClean="0"/>
          </a:p>
          <a:p>
            <a:endParaRPr lang="en-US" smtClean="0"/>
          </a:p>
        </p:txBody>
      </p:sp>
      <p:sp>
        <p:nvSpPr>
          <p:cNvPr id="48131" name="Slide Number Placeholder 4"/>
          <p:cNvSpPr>
            <a:spLocks noGrp="1"/>
          </p:cNvSpPr>
          <p:nvPr>
            <p:ph type="sldNum" sz="quarter" idx="10"/>
          </p:nvPr>
        </p:nvSpPr>
        <p:spPr bwMode="auto">
          <a:noFill/>
          <a:ln>
            <a:miter lim="800000"/>
            <a:headEnd/>
            <a:tailEnd/>
          </a:ln>
        </p:spPr>
        <p:txBody>
          <a:bodyPr/>
          <a:lstStyle/>
          <a:p>
            <a:fld id="{725F7F7A-DAB8-43C8-9972-8FC49FEBE6C2}" type="slidenum">
              <a:rPr lang="en-US"/>
              <a:pPr/>
              <a:t>37</a:t>
            </a:fld>
            <a:endParaRPr lang="en-US"/>
          </a:p>
        </p:txBody>
      </p:sp>
      <p:sp>
        <p:nvSpPr>
          <p:cNvPr id="48132" name="Rectangle 1"/>
          <p:cNvSpPr>
            <a:spLocks noGrp="1" noChangeArrowheads="1"/>
          </p:cNvSpPr>
          <p:nvPr>
            <p:ph type="title"/>
          </p:nvPr>
        </p:nvSpPr>
        <p:spPr/>
        <p:txBody>
          <a:bodyPr/>
          <a:lstStyle/>
          <a:p>
            <a:r>
              <a:rPr lang="en-US" smtClean="0"/>
              <a:t>Arithmetic Operations</a:t>
            </a:r>
          </a:p>
        </p:txBody>
      </p:sp>
      <p:sp>
        <p:nvSpPr>
          <p:cNvPr id="48133" name="Rectangle 2"/>
          <p:cNvSpPr>
            <a:spLocks noChangeArrowheads="1"/>
          </p:cNvSpPr>
          <p:nvPr/>
        </p:nvSpPr>
        <p:spPr bwMode="auto">
          <a:xfrm>
            <a:off x="609600" y="1752600"/>
            <a:ext cx="8077200" cy="4267200"/>
          </a:xfrm>
          <a:prstGeom prst="rect">
            <a:avLst/>
          </a:prstGeom>
          <a:noFill/>
          <a:ln w="9525">
            <a:noFill/>
            <a:round/>
            <a:headEnd/>
            <a:tailEnd/>
          </a:ln>
        </p:spPr>
        <p:txBody>
          <a:bodyPr lIns="90000" tIns="46800" rIns="90000" bIns="46800"/>
          <a:lstStyle/>
          <a:p>
            <a:pPr marL="334963" indent="-334963">
              <a:spcBef>
                <a:spcPts val="70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222222"/>
              </a:solidFill>
              <a:latin typeface="Arial" pitchFamily="34" charset="0"/>
            </a:endParaRPr>
          </a:p>
        </p:txBody>
      </p:sp>
      <p:sp>
        <p:nvSpPr>
          <p:cNvPr id="48134"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Arithmetic Operations (continued)</a:t>
            </a:r>
            <a:r>
              <a:rPr lang="ar-SA" smtClean="0">
                <a:cs typeface="Arial" pitchFamily="34" charset="0"/>
              </a:rPr>
              <a:t>‏</a:t>
            </a:r>
            <a:endParaRPr lang="en-US" smtClean="0"/>
          </a:p>
        </p:txBody>
      </p:sp>
      <p:sp>
        <p:nvSpPr>
          <p:cNvPr id="49155" name="Slide Number Placeholder 4"/>
          <p:cNvSpPr>
            <a:spLocks noGrp="1"/>
          </p:cNvSpPr>
          <p:nvPr>
            <p:ph type="sldNum" sz="quarter" idx="10"/>
          </p:nvPr>
        </p:nvSpPr>
        <p:spPr bwMode="auto">
          <a:noFill/>
          <a:ln>
            <a:miter lim="800000"/>
            <a:headEnd/>
            <a:tailEnd/>
          </a:ln>
        </p:spPr>
        <p:txBody>
          <a:bodyPr/>
          <a:lstStyle/>
          <a:p>
            <a:fld id="{6C9573E9-8E30-40F5-8787-A41C98C3687F}" type="slidenum">
              <a:rPr lang="en-US"/>
              <a:pPr/>
              <a:t>38</a:t>
            </a:fld>
            <a:endParaRPr lang="en-US"/>
          </a:p>
        </p:txBody>
      </p:sp>
      <p:sp>
        <p:nvSpPr>
          <p:cNvPr id="49156" name="Rectangle 2"/>
          <p:cNvSpPr>
            <a:spLocks noChangeArrowheads="1"/>
          </p:cNvSpPr>
          <p:nvPr/>
        </p:nvSpPr>
        <p:spPr bwMode="auto">
          <a:xfrm>
            <a:off x="609600" y="1752600"/>
            <a:ext cx="8077200" cy="4267200"/>
          </a:xfrm>
          <a:prstGeom prst="rect">
            <a:avLst/>
          </a:prstGeom>
          <a:noFill/>
          <a:ln w="9525">
            <a:noFill/>
            <a:round/>
            <a:headEnd/>
            <a:tailEnd/>
          </a:ln>
        </p:spPr>
        <p:txBody>
          <a:bodyPr lIns="90000" tIns="46800" rIns="90000" bIns="46800"/>
          <a:lstStyle/>
          <a:p>
            <a:pPr marL="334963" indent="-334963">
              <a:spcBef>
                <a:spcPts val="70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222222"/>
              </a:solidFill>
              <a:latin typeface="Arial" pitchFamily="34" charset="0"/>
            </a:endParaRPr>
          </a:p>
          <a:p>
            <a:pPr marL="334963" indent="-334963">
              <a:spcBef>
                <a:spcPts val="70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222222"/>
              </a:solidFill>
              <a:latin typeface="Arial" pitchFamily="34" charset="0"/>
            </a:endParaRPr>
          </a:p>
        </p:txBody>
      </p:sp>
      <p:grpSp>
        <p:nvGrpSpPr>
          <p:cNvPr id="49157" name="Group 3"/>
          <p:cNvGrpSpPr>
            <a:grpSpLocks/>
          </p:cNvGrpSpPr>
          <p:nvPr/>
        </p:nvGrpSpPr>
        <p:grpSpPr bwMode="auto">
          <a:xfrm>
            <a:off x="1828800" y="1905000"/>
            <a:ext cx="5332413" cy="4062413"/>
            <a:chOff x="1152" y="1008"/>
            <a:chExt cx="3359" cy="2559"/>
          </a:xfrm>
        </p:grpSpPr>
        <p:sp>
          <p:nvSpPr>
            <p:cNvPr id="49159" name="Rectangle 4"/>
            <p:cNvSpPr>
              <a:spLocks noChangeArrowheads="1"/>
            </p:cNvSpPr>
            <p:nvPr/>
          </p:nvSpPr>
          <p:spPr bwMode="auto">
            <a:xfrm>
              <a:off x="2831" y="3140"/>
              <a:ext cx="1680" cy="427"/>
            </a:xfrm>
            <a:prstGeom prst="rect">
              <a:avLst/>
            </a:prstGeom>
            <a:noFill/>
            <a:ln w="9525">
              <a:noFill/>
              <a:round/>
              <a:headEnd/>
              <a:tailEnd/>
            </a:ln>
          </p:spPr>
          <p:txBody>
            <a:bodyPr lIns="90000" tIns="46800" rIns="90000" bIns="46800"/>
            <a:lstStyle/>
            <a:p>
              <a:pPr algn="ctr">
                <a:spcBef>
                  <a:spcPts val="600"/>
                </a:spcBef>
                <a:buClr>
                  <a:srgbClr val="222222"/>
                </a:buClr>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222222"/>
                  </a:solidFill>
                  <a:latin typeface="Courier New" pitchFamily="49" charset="0"/>
                </a:rPr>
                <a:t>%</a:t>
              </a:r>
            </a:p>
          </p:txBody>
        </p:sp>
        <p:sp>
          <p:nvSpPr>
            <p:cNvPr id="49160" name="Rectangle 5"/>
            <p:cNvSpPr>
              <a:spLocks noChangeArrowheads="1"/>
            </p:cNvSpPr>
            <p:nvPr/>
          </p:nvSpPr>
          <p:spPr bwMode="auto">
            <a:xfrm>
              <a:off x="1152" y="3140"/>
              <a:ext cx="1679" cy="427"/>
            </a:xfrm>
            <a:prstGeom prst="rect">
              <a:avLst/>
            </a:prstGeom>
            <a:noFill/>
            <a:ln w="9525">
              <a:noFill/>
              <a:round/>
              <a:headEnd/>
              <a:tailEnd/>
            </a:ln>
          </p:spPr>
          <p:txBody>
            <a:bodyPr lIns="90000" tIns="46800" rIns="90000" bIns="46800"/>
            <a:lstStyle/>
            <a:p>
              <a:pPr>
                <a:spcBef>
                  <a:spcPts val="6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222222"/>
                  </a:solidFill>
                  <a:latin typeface="Arial" pitchFamily="34" charset="0"/>
                </a:rPr>
                <a:t>Modulus division</a:t>
              </a:r>
            </a:p>
          </p:txBody>
        </p:sp>
        <p:sp>
          <p:nvSpPr>
            <p:cNvPr id="49161" name="Rectangle 6"/>
            <p:cNvSpPr>
              <a:spLocks noChangeArrowheads="1"/>
            </p:cNvSpPr>
            <p:nvPr/>
          </p:nvSpPr>
          <p:spPr bwMode="auto">
            <a:xfrm>
              <a:off x="2831" y="2714"/>
              <a:ext cx="1680" cy="426"/>
            </a:xfrm>
            <a:prstGeom prst="rect">
              <a:avLst/>
            </a:prstGeom>
            <a:noFill/>
            <a:ln w="9525">
              <a:noFill/>
              <a:round/>
              <a:headEnd/>
              <a:tailEnd/>
            </a:ln>
          </p:spPr>
          <p:txBody>
            <a:bodyPr lIns="90000" tIns="46800" rIns="90000" bIns="46800"/>
            <a:lstStyle/>
            <a:p>
              <a:pPr algn="ctr">
                <a:spcBef>
                  <a:spcPts val="600"/>
                </a:spcBef>
                <a:buClr>
                  <a:srgbClr val="222222"/>
                </a:buClr>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222222"/>
                  </a:solidFill>
                  <a:latin typeface="Courier New" pitchFamily="49" charset="0"/>
                </a:rPr>
                <a:t>/</a:t>
              </a:r>
            </a:p>
          </p:txBody>
        </p:sp>
        <p:sp>
          <p:nvSpPr>
            <p:cNvPr id="49162" name="Rectangle 7"/>
            <p:cNvSpPr>
              <a:spLocks noChangeArrowheads="1"/>
            </p:cNvSpPr>
            <p:nvPr/>
          </p:nvSpPr>
          <p:spPr bwMode="auto">
            <a:xfrm>
              <a:off x="1152" y="2714"/>
              <a:ext cx="1679" cy="426"/>
            </a:xfrm>
            <a:prstGeom prst="rect">
              <a:avLst/>
            </a:prstGeom>
            <a:noFill/>
            <a:ln w="9525">
              <a:noFill/>
              <a:round/>
              <a:headEnd/>
              <a:tailEnd/>
            </a:ln>
          </p:spPr>
          <p:txBody>
            <a:bodyPr lIns="90000" tIns="46800" rIns="90000" bIns="46800"/>
            <a:lstStyle/>
            <a:p>
              <a:pPr>
                <a:spcBef>
                  <a:spcPts val="6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222222"/>
                  </a:solidFill>
                  <a:latin typeface="Arial" pitchFamily="34" charset="0"/>
                </a:rPr>
                <a:t>Division</a:t>
              </a:r>
            </a:p>
          </p:txBody>
        </p:sp>
        <p:sp>
          <p:nvSpPr>
            <p:cNvPr id="49163" name="Rectangle 8"/>
            <p:cNvSpPr>
              <a:spLocks noChangeArrowheads="1"/>
            </p:cNvSpPr>
            <p:nvPr/>
          </p:nvSpPr>
          <p:spPr bwMode="auto">
            <a:xfrm>
              <a:off x="2831" y="2287"/>
              <a:ext cx="1680" cy="427"/>
            </a:xfrm>
            <a:prstGeom prst="rect">
              <a:avLst/>
            </a:prstGeom>
            <a:noFill/>
            <a:ln w="9525">
              <a:noFill/>
              <a:round/>
              <a:headEnd/>
              <a:tailEnd/>
            </a:ln>
          </p:spPr>
          <p:txBody>
            <a:bodyPr lIns="90000" tIns="46800" rIns="90000" bIns="46800"/>
            <a:lstStyle/>
            <a:p>
              <a:pPr algn="ctr">
                <a:spcBef>
                  <a:spcPts val="600"/>
                </a:spcBef>
                <a:buClr>
                  <a:srgbClr val="222222"/>
                </a:buClr>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222222"/>
                  </a:solidFill>
                  <a:latin typeface="Courier New" pitchFamily="49" charset="0"/>
                </a:rPr>
                <a:t>*</a:t>
              </a:r>
            </a:p>
          </p:txBody>
        </p:sp>
        <p:sp>
          <p:nvSpPr>
            <p:cNvPr id="49164" name="Rectangle 9"/>
            <p:cNvSpPr>
              <a:spLocks noChangeArrowheads="1"/>
            </p:cNvSpPr>
            <p:nvPr/>
          </p:nvSpPr>
          <p:spPr bwMode="auto">
            <a:xfrm>
              <a:off x="1152" y="2287"/>
              <a:ext cx="1679" cy="427"/>
            </a:xfrm>
            <a:prstGeom prst="rect">
              <a:avLst/>
            </a:prstGeom>
            <a:noFill/>
            <a:ln w="9525">
              <a:noFill/>
              <a:round/>
              <a:headEnd/>
              <a:tailEnd/>
            </a:ln>
          </p:spPr>
          <p:txBody>
            <a:bodyPr lIns="90000" tIns="46800" rIns="90000" bIns="46800"/>
            <a:lstStyle/>
            <a:p>
              <a:pPr>
                <a:spcBef>
                  <a:spcPts val="6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222222"/>
                  </a:solidFill>
                  <a:latin typeface="Arial" pitchFamily="34" charset="0"/>
                </a:rPr>
                <a:t>Multiplication</a:t>
              </a:r>
            </a:p>
          </p:txBody>
        </p:sp>
        <p:sp>
          <p:nvSpPr>
            <p:cNvPr id="49165" name="Rectangle 10"/>
            <p:cNvSpPr>
              <a:spLocks noChangeArrowheads="1"/>
            </p:cNvSpPr>
            <p:nvPr/>
          </p:nvSpPr>
          <p:spPr bwMode="auto">
            <a:xfrm>
              <a:off x="2831" y="1860"/>
              <a:ext cx="1680" cy="427"/>
            </a:xfrm>
            <a:prstGeom prst="rect">
              <a:avLst/>
            </a:prstGeom>
            <a:noFill/>
            <a:ln w="9525">
              <a:noFill/>
              <a:round/>
              <a:headEnd/>
              <a:tailEnd/>
            </a:ln>
          </p:spPr>
          <p:txBody>
            <a:bodyPr lIns="90000" tIns="46800" rIns="90000" bIns="46800"/>
            <a:lstStyle/>
            <a:p>
              <a:pPr algn="ctr">
                <a:spcBef>
                  <a:spcPts val="600"/>
                </a:spcBef>
                <a:buClr>
                  <a:srgbClr val="222222"/>
                </a:buClr>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222222"/>
                  </a:solidFill>
                  <a:latin typeface="Courier New" pitchFamily="49" charset="0"/>
                </a:rPr>
                <a:t>-</a:t>
              </a:r>
            </a:p>
          </p:txBody>
        </p:sp>
        <p:sp>
          <p:nvSpPr>
            <p:cNvPr id="49166" name="Rectangle 11"/>
            <p:cNvSpPr>
              <a:spLocks noChangeArrowheads="1"/>
            </p:cNvSpPr>
            <p:nvPr/>
          </p:nvSpPr>
          <p:spPr bwMode="auto">
            <a:xfrm>
              <a:off x="1152" y="1860"/>
              <a:ext cx="1679" cy="427"/>
            </a:xfrm>
            <a:prstGeom prst="rect">
              <a:avLst/>
            </a:prstGeom>
            <a:noFill/>
            <a:ln w="9525">
              <a:noFill/>
              <a:round/>
              <a:headEnd/>
              <a:tailEnd/>
            </a:ln>
          </p:spPr>
          <p:txBody>
            <a:bodyPr lIns="90000" tIns="46800" rIns="90000" bIns="46800"/>
            <a:lstStyle/>
            <a:p>
              <a:pPr>
                <a:spcBef>
                  <a:spcPts val="6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222222"/>
                  </a:solidFill>
                  <a:latin typeface="Arial" pitchFamily="34" charset="0"/>
                </a:rPr>
                <a:t>Subtraction</a:t>
              </a:r>
            </a:p>
          </p:txBody>
        </p:sp>
        <p:sp>
          <p:nvSpPr>
            <p:cNvPr id="49167" name="Rectangle 12"/>
            <p:cNvSpPr>
              <a:spLocks noChangeArrowheads="1"/>
            </p:cNvSpPr>
            <p:nvPr/>
          </p:nvSpPr>
          <p:spPr bwMode="auto">
            <a:xfrm>
              <a:off x="2831" y="1435"/>
              <a:ext cx="1680" cy="426"/>
            </a:xfrm>
            <a:prstGeom prst="rect">
              <a:avLst/>
            </a:prstGeom>
            <a:noFill/>
            <a:ln w="9525">
              <a:noFill/>
              <a:round/>
              <a:headEnd/>
              <a:tailEnd/>
            </a:ln>
          </p:spPr>
          <p:txBody>
            <a:bodyPr lIns="90000" tIns="46800" rIns="90000" bIns="46800"/>
            <a:lstStyle/>
            <a:p>
              <a:pPr algn="ctr">
                <a:spcBef>
                  <a:spcPts val="600"/>
                </a:spcBef>
                <a:buClr>
                  <a:srgbClr val="222222"/>
                </a:buClr>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222222"/>
                  </a:solidFill>
                  <a:latin typeface="Courier New" pitchFamily="49" charset="0"/>
                </a:rPr>
                <a:t>+</a:t>
              </a:r>
            </a:p>
          </p:txBody>
        </p:sp>
        <p:sp>
          <p:nvSpPr>
            <p:cNvPr id="49168" name="Rectangle 13"/>
            <p:cNvSpPr>
              <a:spLocks noChangeArrowheads="1"/>
            </p:cNvSpPr>
            <p:nvPr/>
          </p:nvSpPr>
          <p:spPr bwMode="auto">
            <a:xfrm>
              <a:off x="1152" y="1435"/>
              <a:ext cx="1679" cy="426"/>
            </a:xfrm>
            <a:prstGeom prst="rect">
              <a:avLst/>
            </a:prstGeom>
            <a:noFill/>
            <a:ln w="9525">
              <a:noFill/>
              <a:round/>
              <a:headEnd/>
              <a:tailEnd/>
            </a:ln>
          </p:spPr>
          <p:txBody>
            <a:bodyPr lIns="90000" tIns="46800" rIns="90000" bIns="46800"/>
            <a:lstStyle/>
            <a:p>
              <a:pPr>
                <a:spcBef>
                  <a:spcPts val="6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222222"/>
                  </a:solidFill>
                  <a:latin typeface="Arial" pitchFamily="34" charset="0"/>
                </a:rPr>
                <a:t>Addition</a:t>
              </a:r>
            </a:p>
          </p:txBody>
        </p:sp>
        <p:sp>
          <p:nvSpPr>
            <p:cNvPr id="49169" name="Rectangle 14"/>
            <p:cNvSpPr>
              <a:spLocks noChangeArrowheads="1"/>
            </p:cNvSpPr>
            <p:nvPr/>
          </p:nvSpPr>
          <p:spPr bwMode="auto">
            <a:xfrm>
              <a:off x="2831" y="1008"/>
              <a:ext cx="1680" cy="427"/>
            </a:xfrm>
            <a:prstGeom prst="rect">
              <a:avLst/>
            </a:prstGeom>
            <a:noFill/>
            <a:ln w="9525">
              <a:noFill/>
              <a:round/>
              <a:headEnd/>
              <a:tailEnd/>
            </a:ln>
          </p:spPr>
          <p:txBody>
            <a:bodyPr lIns="90000" tIns="46800" rIns="90000" bIns="46800"/>
            <a:lstStyle/>
            <a:p>
              <a:pPr algn="ctr">
                <a:spcBef>
                  <a:spcPts val="6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222222"/>
                  </a:solidFill>
                  <a:latin typeface="Arial" pitchFamily="34" charset="0"/>
                </a:rPr>
                <a:t>Operator </a:t>
              </a:r>
            </a:p>
          </p:txBody>
        </p:sp>
        <p:sp>
          <p:nvSpPr>
            <p:cNvPr id="49170" name="Rectangle 15"/>
            <p:cNvSpPr>
              <a:spLocks noChangeArrowheads="1"/>
            </p:cNvSpPr>
            <p:nvPr/>
          </p:nvSpPr>
          <p:spPr bwMode="auto">
            <a:xfrm>
              <a:off x="1152" y="1008"/>
              <a:ext cx="1679" cy="427"/>
            </a:xfrm>
            <a:prstGeom prst="rect">
              <a:avLst/>
            </a:prstGeom>
            <a:noFill/>
            <a:ln w="9525">
              <a:noFill/>
              <a:round/>
              <a:headEnd/>
              <a:tailEnd/>
            </a:ln>
          </p:spPr>
          <p:txBody>
            <a:bodyPr lIns="90000" tIns="46800" rIns="90000" bIns="46800"/>
            <a:lstStyle/>
            <a:p>
              <a:pPr>
                <a:spcBef>
                  <a:spcPts val="6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222222"/>
                  </a:solidFill>
                  <a:latin typeface="Arial" pitchFamily="34" charset="0"/>
                </a:rPr>
                <a:t>Operation</a:t>
              </a:r>
            </a:p>
          </p:txBody>
        </p:sp>
        <p:sp>
          <p:nvSpPr>
            <p:cNvPr id="49171" name="Line 16"/>
            <p:cNvSpPr>
              <a:spLocks noChangeShapeType="1"/>
            </p:cNvSpPr>
            <p:nvPr/>
          </p:nvSpPr>
          <p:spPr bwMode="auto">
            <a:xfrm>
              <a:off x="1152" y="1008"/>
              <a:ext cx="3359" cy="1"/>
            </a:xfrm>
            <a:prstGeom prst="line">
              <a:avLst/>
            </a:prstGeom>
            <a:noFill/>
            <a:ln w="12600">
              <a:solidFill>
                <a:srgbClr val="222222"/>
              </a:solidFill>
              <a:miter lim="800000"/>
              <a:headEnd/>
              <a:tailEnd/>
            </a:ln>
          </p:spPr>
          <p:txBody>
            <a:bodyPr/>
            <a:lstStyle/>
            <a:p>
              <a:endParaRPr lang="zh-TW" altLang="en-US"/>
            </a:p>
          </p:txBody>
        </p:sp>
        <p:sp>
          <p:nvSpPr>
            <p:cNvPr id="49172" name="Line 17"/>
            <p:cNvSpPr>
              <a:spLocks noChangeShapeType="1"/>
            </p:cNvSpPr>
            <p:nvPr/>
          </p:nvSpPr>
          <p:spPr bwMode="auto">
            <a:xfrm>
              <a:off x="1152" y="1435"/>
              <a:ext cx="3359" cy="1"/>
            </a:xfrm>
            <a:prstGeom prst="line">
              <a:avLst/>
            </a:prstGeom>
            <a:noFill/>
            <a:ln w="12600">
              <a:solidFill>
                <a:srgbClr val="222222"/>
              </a:solidFill>
              <a:miter lim="800000"/>
              <a:headEnd/>
              <a:tailEnd/>
            </a:ln>
          </p:spPr>
          <p:txBody>
            <a:bodyPr/>
            <a:lstStyle/>
            <a:p>
              <a:endParaRPr lang="zh-TW" altLang="en-US"/>
            </a:p>
          </p:txBody>
        </p:sp>
        <p:sp>
          <p:nvSpPr>
            <p:cNvPr id="49173" name="Line 18"/>
            <p:cNvSpPr>
              <a:spLocks noChangeShapeType="1"/>
            </p:cNvSpPr>
            <p:nvPr/>
          </p:nvSpPr>
          <p:spPr bwMode="auto">
            <a:xfrm>
              <a:off x="1152" y="1860"/>
              <a:ext cx="3359" cy="1"/>
            </a:xfrm>
            <a:prstGeom prst="line">
              <a:avLst/>
            </a:prstGeom>
            <a:noFill/>
            <a:ln w="12600">
              <a:solidFill>
                <a:srgbClr val="222222"/>
              </a:solidFill>
              <a:miter lim="800000"/>
              <a:headEnd/>
              <a:tailEnd/>
            </a:ln>
          </p:spPr>
          <p:txBody>
            <a:bodyPr/>
            <a:lstStyle/>
            <a:p>
              <a:endParaRPr lang="zh-TW" altLang="en-US"/>
            </a:p>
          </p:txBody>
        </p:sp>
        <p:sp>
          <p:nvSpPr>
            <p:cNvPr id="49174" name="Line 19"/>
            <p:cNvSpPr>
              <a:spLocks noChangeShapeType="1"/>
            </p:cNvSpPr>
            <p:nvPr/>
          </p:nvSpPr>
          <p:spPr bwMode="auto">
            <a:xfrm>
              <a:off x="1152" y="2287"/>
              <a:ext cx="3359" cy="1"/>
            </a:xfrm>
            <a:prstGeom prst="line">
              <a:avLst/>
            </a:prstGeom>
            <a:noFill/>
            <a:ln w="12600">
              <a:solidFill>
                <a:srgbClr val="222222"/>
              </a:solidFill>
              <a:miter lim="800000"/>
              <a:headEnd/>
              <a:tailEnd/>
            </a:ln>
          </p:spPr>
          <p:txBody>
            <a:bodyPr/>
            <a:lstStyle/>
            <a:p>
              <a:endParaRPr lang="zh-TW" altLang="en-US"/>
            </a:p>
          </p:txBody>
        </p:sp>
        <p:sp>
          <p:nvSpPr>
            <p:cNvPr id="49175" name="Line 20"/>
            <p:cNvSpPr>
              <a:spLocks noChangeShapeType="1"/>
            </p:cNvSpPr>
            <p:nvPr/>
          </p:nvSpPr>
          <p:spPr bwMode="auto">
            <a:xfrm>
              <a:off x="1152" y="2714"/>
              <a:ext cx="3359" cy="1"/>
            </a:xfrm>
            <a:prstGeom prst="line">
              <a:avLst/>
            </a:prstGeom>
            <a:noFill/>
            <a:ln w="12600">
              <a:solidFill>
                <a:srgbClr val="222222"/>
              </a:solidFill>
              <a:miter lim="800000"/>
              <a:headEnd/>
              <a:tailEnd/>
            </a:ln>
          </p:spPr>
          <p:txBody>
            <a:bodyPr/>
            <a:lstStyle/>
            <a:p>
              <a:endParaRPr lang="zh-TW" altLang="en-US"/>
            </a:p>
          </p:txBody>
        </p:sp>
        <p:sp>
          <p:nvSpPr>
            <p:cNvPr id="49176" name="Line 21"/>
            <p:cNvSpPr>
              <a:spLocks noChangeShapeType="1"/>
            </p:cNvSpPr>
            <p:nvPr/>
          </p:nvSpPr>
          <p:spPr bwMode="auto">
            <a:xfrm>
              <a:off x="1152" y="3567"/>
              <a:ext cx="3359" cy="1"/>
            </a:xfrm>
            <a:prstGeom prst="line">
              <a:avLst/>
            </a:prstGeom>
            <a:noFill/>
            <a:ln w="12600">
              <a:solidFill>
                <a:srgbClr val="222222"/>
              </a:solidFill>
              <a:miter lim="800000"/>
              <a:headEnd/>
              <a:tailEnd/>
            </a:ln>
          </p:spPr>
          <p:txBody>
            <a:bodyPr/>
            <a:lstStyle/>
            <a:p>
              <a:endParaRPr lang="zh-TW" altLang="en-US"/>
            </a:p>
          </p:txBody>
        </p:sp>
        <p:sp>
          <p:nvSpPr>
            <p:cNvPr id="49177" name="Line 22"/>
            <p:cNvSpPr>
              <a:spLocks noChangeShapeType="1"/>
            </p:cNvSpPr>
            <p:nvPr/>
          </p:nvSpPr>
          <p:spPr bwMode="auto">
            <a:xfrm>
              <a:off x="2831" y="1008"/>
              <a:ext cx="1" cy="2559"/>
            </a:xfrm>
            <a:prstGeom prst="line">
              <a:avLst/>
            </a:prstGeom>
            <a:noFill/>
            <a:ln w="12600">
              <a:solidFill>
                <a:srgbClr val="222222"/>
              </a:solidFill>
              <a:miter lim="800000"/>
              <a:headEnd/>
              <a:tailEnd/>
            </a:ln>
          </p:spPr>
          <p:txBody>
            <a:bodyPr/>
            <a:lstStyle/>
            <a:p>
              <a:endParaRPr lang="zh-TW" altLang="en-US"/>
            </a:p>
          </p:txBody>
        </p:sp>
        <p:sp>
          <p:nvSpPr>
            <p:cNvPr id="49178" name="Line 23"/>
            <p:cNvSpPr>
              <a:spLocks noChangeShapeType="1"/>
            </p:cNvSpPr>
            <p:nvPr/>
          </p:nvSpPr>
          <p:spPr bwMode="auto">
            <a:xfrm>
              <a:off x="4511" y="1008"/>
              <a:ext cx="1" cy="2559"/>
            </a:xfrm>
            <a:prstGeom prst="line">
              <a:avLst/>
            </a:prstGeom>
            <a:noFill/>
            <a:ln w="12600">
              <a:solidFill>
                <a:srgbClr val="222222"/>
              </a:solidFill>
              <a:miter lim="800000"/>
              <a:headEnd/>
              <a:tailEnd/>
            </a:ln>
          </p:spPr>
          <p:txBody>
            <a:bodyPr/>
            <a:lstStyle/>
            <a:p>
              <a:endParaRPr lang="zh-TW" altLang="en-US"/>
            </a:p>
          </p:txBody>
        </p:sp>
        <p:sp>
          <p:nvSpPr>
            <p:cNvPr id="49179" name="Line 24"/>
            <p:cNvSpPr>
              <a:spLocks noChangeShapeType="1"/>
            </p:cNvSpPr>
            <p:nvPr/>
          </p:nvSpPr>
          <p:spPr bwMode="auto">
            <a:xfrm>
              <a:off x="1152" y="3140"/>
              <a:ext cx="3359" cy="1"/>
            </a:xfrm>
            <a:prstGeom prst="line">
              <a:avLst/>
            </a:prstGeom>
            <a:noFill/>
            <a:ln w="12600">
              <a:solidFill>
                <a:srgbClr val="222222"/>
              </a:solidFill>
              <a:miter lim="800000"/>
              <a:headEnd/>
              <a:tailEnd/>
            </a:ln>
          </p:spPr>
          <p:txBody>
            <a:bodyPr/>
            <a:lstStyle/>
            <a:p>
              <a:endParaRPr lang="zh-TW" altLang="en-US"/>
            </a:p>
          </p:txBody>
        </p:sp>
        <p:sp>
          <p:nvSpPr>
            <p:cNvPr id="49180" name="Line 25"/>
            <p:cNvSpPr>
              <a:spLocks noChangeShapeType="1"/>
            </p:cNvSpPr>
            <p:nvPr/>
          </p:nvSpPr>
          <p:spPr bwMode="auto">
            <a:xfrm>
              <a:off x="1152" y="1008"/>
              <a:ext cx="1" cy="2559"/>
            </a:xfrm>
            <a:prstGeom prst="line">
              <a:avLst/>
            </a:prstGeom>
            <a:noFill/>
            <a:ln w="12600">
              <a:solidFill>
                <a:srgbClr val="222222"/>
              </a:solidFill>
              <a:miter lim="800000"/>
              <a:headEnd/>
              <a:tailEnd/>
            </a:ln>
          </p:spPr>
          <p:txBody>
            <a:bodyPr/>
            <a:lstStyle/>
            <a:p>
              <a:endParaRPr lang="zh-TW" altLang="en-US"/>
            </a:p>
          </p:txBody>
        </p:sp>
      </p:grpSp>
      <p:sp>
        <p:nvSpPr>
          <p:cNvPr id="49158" name="Rectangle 28"/>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Slide Number Placeholder 4"/>
          <p:cNvSpPr>
            <a:spLocks noGrp="1"/>
          </p:cNvSpPr>
          <p:nvPr>
            <p:ph type="sldNum" sz="quarter" idx="10"/>
          </p:nvPr>
        </p:nvSpPr>
        <p:spPr bwMode="auto">
          <a:noFill/>
          <a:ln>
            <a:miter lim="800000"/>
            <a:headEnd/>
            <a:tailEnd/>
          </a:ln>
        </p:spPr>
        <p:txBody>
          <a:bodyPr/>
          <a:lstStyle/>
          <a:p>
            <a:fld id="{A2248041-0355-4A60-8B23-D017EE0D8EC6}" type="slidenum">
              <a:rPr lang="en-US"/>
              <a:pPr/>
              <a:t>39</a:t>
            </a:fld>
            <a:endParaRPr lang="en-US"/>
          </a:p>
        </p:txBody>
      </p:sp>
      <p:sp>
        <p:nvSpPr>
          <p:cNvPr id="50179"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Arithmetic Operations (continued)</a:t>
            </a:r>
            <a:r>
              <a:rPr lang="ar-SA" smtClean="0">
                <a:cs typeface="Arial" pitchFamily="34" charset="0"/>
              </a:rPr>
              <a:t>‏</a:t>
            </a:r>
            <a:endParaRPr lang="en-US" smtClean="0"/>
          </a:p>
        </p:txBody>
      </p:sp>
      <p:pic>
        <p:nvPicPr>
          <p:cNvPr id="50180" name="Picture 6"/>
          <p:cNvPicPr>
            <a:picLocks noChangeAspect="1" noChangeArrowheads="1"/>
          </p:cNvPicPr>
          <p:nvPr/>
        </p:nvPicPr>
        <p:blipFill>
          <a:blip r:embed="rId4" cstate="print"/>
          <a:srcRect/>
          <a:stretch>
            <a:fillRect/>
          </a:stretch>
        </p:blipFill>
        <p:spPr bwMode="auto">
          <a:xfrm>
            <a:off x="381000" y="1524000"/>
            <a:ext cx="8534400" cy="4324350"/>
          </a:xfrm>
          <a:prstGeom prst="rect">
            <a:avLst/>
          </a:prstGeom>
          <a:noFill/>
          <a:ln w="9525">
            <a:noFill/>
            <a:miter lim="800000"/>
            <a:headEnd/>
            <a:tailEnd/>
          </a:ln>
        </p:spPr>
      </p:pic>
      <p:sp>
        <p:nvSpPr>
          <p:cNvPr id="5018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idx="1"/>
          </p:nvPr>
        </p:nvSpPr>
        <p:spPr/>
        <p:txBody>
          <a:bodyPr/>
          <a:lstStyle/>
          <a:p>
            <a:r>
              <a:rPr lang="en-US" b="1" smtClean="0"/>
              <a:t>Function: </a:t>
            </a:r>
            <a:r>
              <a:rPr lang="en-US" smtClean="0"/>
              <a:t>Accepts an input, processes the input, and produces an output</a:t>
            </a:r>
          </a:p>
          <a:p>
            <a:pPr lvl="1"/>
            <a:r>
              <a:rPr lang="en-US" smtClean="0"/>
              <a:t>A function’s processing is encapsulated and hidden within the function</a:t>
            </a:r>
          </a:p>
        </p:txBody>
      </p:sp>
      <p:sp>
        <p:nvSpPr>
          <p:cNvPr id="14339" name="Slide Number Placeholder 4"/>
          <p:cNvSpPr>
            <a:spLocks noGrp="1"/>
          </p:cNvSpPr>
          <p:nvPr>
            <p:ph type="sldNum" sz="quarter" idx="10"/>
          </p:nvPr>
        </p:nvSpPr>
        <p:spPr bwMode="auto">
          <a:noFill/>
          <a:ln>
            <a:miter lim="800000"/>
            <a:headEnd/>
            <a:tailEnd/>
          </a:ln>
        </p:spPr>
        <p:txBody>
          <a:bodyPr/>
          <a:lstStyle/>
          <a:p>
            <a:fld id="{08B9D135-AFB6-4416-A75A-89D7E3E4A824}" type="slidenum">
              <a:rPr lang="en-US"/>
              <a:pPr/>
              <a:t>4</a:t>
            </a:fld>
            <a:endParaRPr lang="en-US"/>
          </a:p>
        </p:txBody>
      </p:sp>
      <p:sp>
        <p:nvSpPr>
          <p:cNvPr id="14340" name="Rectangle 1"/>
          <p:cNvSpPr>
            <a:spLocks noGrp="1" noChangeArrowheads="1"/>
          </p:cNvSpPr>
          <p:nvPr>
            <p:ph type="title"/>
          </p:nvPr>
        </p:nvSpPr>
        <p:spPr/>
        <p:txBody>
          <a:bodyPr/>
          <a:lstStyle/>
          <a:p>
            <a:r>
              <a:rPr lang="en-US" smtClean="0"/>
              <a:t>Introduction to C++ (continued)</a:t>
            </a:r>
            <a:r>
              <a:rPr lang="ar-SA" smtClean="0">
                <a:cs typeface="Arial" pitchFamily="34" charset="0"/>
              </a:rPr>
              <a:t>‏</a:t>
            </a:r>
            <a:endParaRPr lang="en-US" smtClean="0"/>
          </a:p>
        </p:txBody>
      </p:sp>
      <p:pic>
        <p:nvPicPr>
          <p:cNvPr id="14341" name="Picture 9"/>
          <p:cNvPicPr>
            <a:picLocks noChangeAspect="1" noChangeArrowheads="1"/>
          </p:cNvPicPr>
          <p:nvPr/>
        </p:nvPicPr>
        <p:blipFill>
          <a:blip r:embed="rId4" cstate="print"/>
          <a:srcRect/>
          <a:stretch>
            <a:fillRect/>
          </a:stretch>
        </p:blipFill>
        <p:spPr bwMode="auto">
          <a:xfrm>
            <a:off x="2590800" y="5715000"/>
            <a:ext cx="2495550" cy="266700"/>
          </a:xfrm>
          <a:prstGeom prst="rect">
            <a:avLst/>
          </a:prstGeom>
          <a:noFill/>
          <a:ln w="9525">
            <a:noFill/>
            <a:miter lim="800000"/>
            <a:headEnd/>
            <a:tailEnd/>
          </a:ln>
        </p:spPr>
      </p:pic>
      <p:pic>
        <p:nvPicPr>
          <p:cNvPr id="14342" name="Picture 8"/>
          <p:cNvPicPr>
            <a:picLocks noChangeAspect="1" noChangeArrowheads="1"/>
          </p:cNvPicPr>
          <p:nvPr/>
        </p:nvPicPr>
        <p:blipFill>
          <a:blip r:embed="rId5" cstate="print"/>
          <a:srcRect/>
          <a:stretch>
            <a:fillRect/>
          </a:stretch>
        </p:blipFill>
        <p:spPr bwMode="auto">
          <a:xfrm>
            <a:off x="5105400" y="3048000"/>
            <a:ext cx="3617913" cy="31242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Content Placeholder 8"/>
          <p:cNvSpPr>
            <a:spLocks noGrp="1"/>
          </p:cNvSpPr>
          <p:nvPr>
            <p:ph idx="1"/>
          </p:nvPr>
        </p:nvSpPr>
        <p:spPr/>
        <p:txBody>
          <a:bodyPr/>
          <a:lstStyle/>
          <a:p>
            <a:pPr marL="334963" indent="-334963">
              <a:spcBef>
                <a:spcPts val="70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b="1" smtClean="0">
                <a:solidFill>
                  <a:srgbClr val="222222"/>
                </a:solidFill>
              </a:rPr>
              <a:t>Expression:</a:t>
            </a:r>
            <a:r>
              <a:rPr lang="en-US" smtClean="0">
                <a:solidFill>
                  <a:srgbClr val="222222"/>
                </a:solidFill>
              </a:rPr>
              <a:t> Any combination of operators and operands that can be evaluated to yield a value</a:t>
            </a:r>
          </a:p>
          <a:p>
            <a:pPr marL="334963" indent="-334963">
              <a:spcBef>
                <a:spcPts val="70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mtClean="0">
                <a:solidFill>
                  <a:srgbClr val="222222"/>
                </a:solidFill>
              </a:rPr>
              <a:t>If all operands are the same data type, the expression is named by the data type used (integer expression, floating-point expression, etc.)</a:t>
            </a:r>
            <a:r>
              <a:rPr lang="ar-SA" smtClean="0">
                <a:solidFill>
                  <a:srgbClr val="222222"/>
                </a:solidFill>
              </a:rPr>
              <a:t>‏</a:t>
            </a:r>
            <a:endParaRPr lang="en-US" smtClean="0">
              <a:solidFill>
                <a:srgbClr val="222222"/>
              </a:solidFill>
            </a:endParaRPr>
          </a:p>
          <a:p>
            <a:pPr marL="334963" indent="-334963">
              <a:spcBef>
                <a:spcPts val="70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b="1" smtClean="0">
                <a:solidFill>
                  <a:srgbClr val="222222"/>
                </a:solidFill>
              </a:rPr>
              <a:t>Mixed-mode expression:</a:t>
            </a:r>
            <a:r>
              <a:rPr lang="en-US" smtClean="0">
                <a:solidFill>
                  <a:srgbClr val="222222"/>
                </a:solidFill>
              </a:rPr>
              <a:t> Contains integer and floating-point operands</a:t>
            </a:r>
          </a:p>
          <a:p>
            <a:pPr marL="792163" lvl="1" indent="-334963">
              <a:spcBef>
                <a:spcPts val="700"/>
              </a:spcBef>
              <a:buClr>
                <a:srgbClr val="222222"/>
              </a:buClr>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mtClean="0">
                <a:solidFill>
                  <a:srgbClr val="222222"/>
                </a:solidFill>
              </a:rPr>
              <a:t>Yields a double-precision value</a:t>
            </a:r>
          </a:p>
          <a:p>
            <a: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mtClean="0"/>
          </a:p>
        </p:txBody>
      </p:sp>
      <p:sp>
        <p:nvSpPr>
          <p:cNvPr id="51203" name="Slide Number Placeholder 4"/>
          <p:cNvSpPr>
            <a:spLocks noGrp="1"/>
          </p:cNvSpPr>
          <p:nvPr>
            <p:ph type="sldNum" sz="quarter" idx="10"/>
          </p:nvPr>
        </p:nvSpPr>
        <p:spPr bwMode="auto">
          <a:noFill/>
          <a:ln>
            <a:miter lim="800000"/>
            <a:headEnd/>
            <a:tailEnd/>
          </a:ln>
        </p:spPr>
        <p:txBody>
          <a:bodyPr/>
          <a:lstStyle/>
          <a:p>
            <a:fld id="{59773F53-AA94-40E9-83BF-C0B87E27FCAF}" type="slidenum">
              <a:rPr lang="en-US"/>
              <a:pPr/>
              <a:t>40</a:t>
            </a:fld>
            <a:endParaRPr lang="en-US"/>
          </a:p>
        </p:txBody>
      </p:sp>
      <p:sp>
        <p:nvSpPr>
          <p:cNvPr id="51204" name="Rectangle 1"/>
          <p:cNvSpPr>
            <a:spLocks noGrp="1" noChangeArrowheads="1"/>
          </p:cNvSpPr>
          <p:nvPr>
            <p:ph type="title"/>
          </p:nvPr>
        </p:nvSpPr>
        <p:spPr/>
        <p:txBody>
          <a:bodyPr/>
          <a:lstStyle/>
          <a:p>
            <a:r>
              <a:rPr lang="en-US" smtClean="0"/>
              <a:t>Expression Types </a:t>
            </a:r>
          </a:p>
        </p:txBody>
      </p:sp>
      <p:sp>
        <p:nvSpPr>
          <p:cNvPr id="5120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Content Placeholder 10"/>
          <p:cNvSpPr>
            <a:spLocks noGrp="1"/>
          </p:cNvSpPr>
          <p:nvPr>
            <p:ph idx="1"/>
          </p:nvPr>
        </p:nvSpPr>
        <p:spPr/>
        <p:txBody>
          <a:bodyPr/>
          <a:lstStyle/>
          <a:p>
            <a:r>
              <a:rPr lang="en-US" smtClean="0"/>
              <a:t>Integer division: Yields an integer result</a:t>
            </a:r>
          </a:p>
          <a:p>
            <a:pPr lvl="1"/>
            <a:r>
              <a:rPr lang="en-US" smtClean="0"/>
              <a:t>Any fractional remainders are dropped (truncated)</a:t>
            </a:r>
            <a:r>
              <a:rPr lang="ar-SA" smtClean="0"/>
              <a:t>‏</a:t>
            </a:r>
            <a:endParaRPr lang="en-US" smtClean="0"/>
          </a:p>
          <a:p>
            <a:pPr lvl="1"/>
            <a:r>
              <a:rPr lang="en-US" smtClean="0"/>
              <a:t>Example: </a:t>
            </a:r>
            <a:r>
              <a:rPr lang="en-US" smtClean="0">
                <a:latin typeface="Courier New" pitchFamily="49" charset="0"/>
                <a:cs typeface="Courier New" pitchFamily="49" charset="0"/>
              </a:rPr>
              <a:t>15/2</a:t>
            </a:r>
            <a:r>
              <a:rPr lang="en-US" smtClean="0"/>
              <a:t> yields </a:t>
            </a:r>
            <a:r>
              <a:rPr lang="en-US" smtClean="0">
                <a:latin typeface="Courier New" pitchFamily="49" charset="0"/>
                <a:cs typeface="Courier New" pitchFamily="49" charset="0"/>
              </a:rPr>
              <a:t>7</a:t>
            </a:r>
          </a:p>
          <a:p>
            <a:r>
              <a:rPr lang="en-US" smtClean="0"/>
              <a:t>Modulus (remainder) operator: Returns only the remainder</a:t>
            </a:r>
          </a:p>
          <a:p>
            <a:pPr lvl="1"/>
            <a:r>
              <a:rPr lang="en-US" smtClean="0"/>
              <a:t>Example: </a:t>
            </a:r>
            <a:r>
              <a:rPr lang="en-US" smtClean="0">
                <a:latin typeface="Courier New" pitchFamily="49" charset="0"/>
                <a:cs typeface="Courier New" pitchFamily="49" charset="0"/>
              </a:rPr>
              <a:t>9 % 4 </a:t>
            </a:r>
            <a:r>
              <a:rPr lang="en-US" smtClean="0"/>
              <a:t>yields </a:t>
            </a:r>
            <a:r>
              <a:rPr lang="en-US" smtClean="0">
                <a:latin typeface="Courier New" pitchFamily="49" charset="0"/>
                <a:cs typeface="Courier New" pitchFamily="49" charset="0"/>
              </a:rPr>
              <a:t>1</a:t>
            </a:r>
          </a:p>
          <a:p>
            <a:endParaRPr lang="en-US" smtClean="0"/>
          </a:p>
          <a:p>
            <a:endParaRPr lang="en-US" smtClean="0"/>
          </a:p>
        </p:txBody>
      </p:sp>
      <p:sp>
        <p:nvSpPr>
          <p:cNvPr id="52227" name="Slide Number Placeholder 4"/>
          <p:cNvSpPr>
            <a:spLocks noGrp="1"/>
          </p:cNvSpPr>
          <p:nvPr>
            <p:ph type="sldNum" sz="quarter" idx="10"/>
          </p:nvPr>
        </p:nvSpPr>
        <p:spPr bwMode="auto">
          <a:noFill/>
          <a:ln>
            <a:miter lim="800000"/>
            <a:headEnd/>
            <a:tailEnd/>
          </a:ln>
        </p:spPr>
        <p:txBody>
          <a:bodyPr/>
          <a:lstStyle/>
          <a:p>
            <a:fld id="{0CAA1751-3BC7-40AF-848F-D4C8B194EBFE}" type="slidenum">
              <a:rPr lang="en-US"/>
              <a:pPr/>
              <a:t>41</a:t>
            </a:fld>
            <a:endParaRPr lang="en-US"/>
          </a:p>
        </p:txBody>
      </p:sp>
      <p:sp>
        <p:nvSpPr>
          <p:cNvPr id="52228" name="Rectangle 1"/>
          <p:cNvSpPr>
            <a:spLocks noGrp="1" noChangeArrowheads="1"/>
          </p:cNvSpPr>
          <p:nvPr>
            <p:ph type="title"/>
          </p:nvPr>
        </p:nvSpPr>
        <p:spPr/>
        <p:txBody>
          <a:bodyPr/>
          <a:lstStyle/>
          <a:p>
            <a:r>
              <a:rPr lang="en-US" smtClean="0"/>
              <a:t>Integer Division</a:t>
            </a:r>
          </a:p>
        </p:txBody>
      </p:sp>
      <p:sp>
        <p:nvSpPr>
          <p:cNvPr id="52229"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idx="1"/>
          </p:nvPr>
        </p:nvSpPr>
        <p:spPr/>
        <p:txBody>
          <a:bodyPr/>
          <a:lstStyle/>
          <a:p>
            <a:r>
              <a:rPr lang="en-US" smtClean="0"/>
              <a:t>Rules for writing arithmetic expressions:</a:t>
            </a:r>
          </a:p>
          <a:p>
            <a:pPr lvl="1"/>
            <a:r>
              <a:rPr lang="en-US" smtClean="0"/>
              <a:t>Never place two consecutive binary arithmetic operators side by side</a:t>
            </a:r>
          </a:p>
          <a:p>
            <a:pPr lvl="1"/>
            <a:r>
              <a:rPr lang="en-US" smtClean="0"/>
              <a:t>Use parentheses to form groupings</a:t>
            </a:r>
          </a:p>
          <a:p>
            <a:pPr lvl="2"/>
            <a:r>
              <a:rPr lang="en-US" smtClean="0"/>
              <a:t>Contents within parentheses are evaluated first</a:t>
            </a:r>
          </a:p>
          <a:p>
            <a:pPr lvl="1"/>
            <a:r>
              <a:rPr lang="en-US" smtClean="0"/>
              <a:t>May nest parentheses within other parentheses</a:t>
            </a:r>
          </a:p>
          <a:p>
            <a:pPr lvl="2"/>
            <a:r>
              <a:rPr lang="en-US" smtClean="0"/>
              <a:t>Evaluated from innermost to outermost</a:t>
            </a:r>
          </a:p>
          <a:p>
            <a:pPr lvl="1"/>
            <a:r>
              <a:rPr lang="en-US" smtClean="0"/>
              <a:t>Use the * operator for multiplication, not parentheses </a:t>
            </a:r>
          </a:p>
          <a:p>
            <a:pPr lvl="2">
              <a:buFont typeface="Arial" pitchFamily="34" charset="0"/>
              <a:buNone/>
            </a:pPr>
            <a:endParaRPr lang="en-US" smtClean="0"/>
          </a:p>
          <a:p>
            <a:pPr lvl="1"/>
            <a:endParaRPr lang="en-US" smtClean="0"/>
          </a:p>
        </p:txBody>
      </p:sp>
      <p:sp>
        <p:nvSpPr>
          <p:cNvPr id="53251" name="Slide Number Placeholder 4"/>
          <p:cNvSpPr>
            <a:spLocks noGrp="1"/>
          </p:cNvSpPr>
          <p:nvPr>
            <p:ph type="sldNum" sz="quarter" idx="10"/>
          </p:nvPr>
        </p:nvSpPr>
        <p:spPr bwMode="auto">
          <a:noFill/>
          <a:ln>
            <a:miter lim="800000"/>
            <a:headEnd/>
            <a:tailEnd/>
          </a:ln>
        </p:spPr>
        <p:txBody>
          <a:bodyPr/>
          <a:lstStyle/>
          <a:p>
            <a:fld id="{DDF1B5C8-A008-468D-B06C-F76D3777F4D9}" type="slidenum">
              <a:rPr lang="en-US"/>
              <a:pPr/>
              <a:t>42</a:t>
            </a:fld>
            <a:endParaRPr lang="en-US"/>
          </a:p>
        </p:txBody>
      </p:sp>
      <p:sp>
        <p:nvSpPr>
          <p:cNvPr id="53252" name="Rectangle 1"/>
          <p:cNvSpPr>
            <a:spLocks noGrp="1" noChangeArrowheads="1"/>
          </p:cNvSpPr>
          <p:nvPr>
            <p:ph type="title"/>
          </p:nvPr>
        </p:nvSpPr>
        <p:spPr/>
        <p:txBody>
          <a:bodyPr/>
          <a:lstStyle/>
          <a:p>
            <a:r>
              <a:rPr lang="en-US" smtClean="0"/>
              <a:t>Operator Precedence and Associativity</a:t>
            </a:r>
          </a:p>
        </p:txBody>
      </p:sp>
      <p:sp>
        <p:nvSpPr>
          <p:cNvPr id="53253"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Expressions with multiple operators are evaluated by precedence of operators: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All negations occur first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Multiplication, division, and modulus are next, from left to right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Addition and subtraction are last, from left to right</a:t>
            </a:r>
          </a:p>
        </p:txBody>
      </p:sp>
      <p:sp>
        <p:nvSpPr>
          <p:cNvPr id="54275" name="Slide Number Placeholder 4"/>
          <p:cNvSpPr>
            <a:spLocks noGrp="1"/>
          </p:cNvSpPr>
          <p:nvPr>
            <p:ph type="sldNum" sz="quarter" idx="10"/>
          </p:nvPr>
        </p:nvSpPr>
        <p:spPr bwMode="auto">
          <a:noFill/>
          <a:ln>
            <a:miter lim="800000"/>
            <a:headEnd/>
            <a:tailEnd/>
          </a:ln>
        </p:spPr>
        <p:txBody>
          <a:bodyPr/>
          <a:lstStyle/>
          <a:p>
            <a:fld id="{7AB382A1-78D6-43BB-9639-19637BF16413}" type="slidenum">
              <a:rPr lang="en-US"/>
              <a:pPr/>
              <a:t>43</a:t>
            </a:fld>
            <a:endParaRPr lang="en-US"/>
          </a:p>
        </p:txBody>
      </p:sp>
      <p:sp>
        <p:nvSpPr>
          <p:cNvPr id="54276"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Operator Precedence and Associativity (continued)</a:t>
            </a:r>
            <a:r>
              <a:rPr lang="ar-SA" smtClean="0">
                <a:cs typeface="Arial" pitchFamily="34" charset="0"/>
              </a:rPr>
              <a:t>‏</a:t>
            </a:r>
            <a:endParaRPr lang="en-US" smtClean="0"/>
          </a:p>
        </p:txBody>
      </p:sp>
      <p:sp>
        <p:nvSpPr>
          <p:cNvPr id="54277"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Content Placeholder 10"/>
          <p:cNvSpPr>
            <a:spLocks noGrp="1"/>
          </p:cNvSpPr>
          <p:nvPr>
            <p:ph idx="1"/>
          </p:nvPr>
        </p:nvSpPr>
        <p:spPr/>
        <p:txBody>
          <a:bodyPr/>
          <a:lstStyle/>
          <a:p>
            <a:r>
              <a:rPr lang="en-US" smtClean="0"/>
              <a:t>Associativity: the order in which operators of the same precedence are evaluated</a:t>
            </a:r>
          </a:p>
          <a:p>
            <a:endParaRPr lang="en-US" smtClean="0"/>
          </a:p>
        </p:txBody>
      </p:sp>
      <p:sp>
        <p:nvSpPr>
          <p:cNvPr id="55299" name="Slide Number Placeholder 4"/>
          <p:cNvSpPr>
            <a:spLocks noGrp="1"/>
          </p:cNvSpPr>
          <p:nvPr>
            <p:ph type="sldNum" sz="quarter" idx="10"/>
          </p:nvPr>
        </p:nvSpPr>
        <p:spPr bwMode="auto">
          <a:noFill/>
          <a:ln>
            <a:miter lim="800000"/>
            <a:headEnd/>
            <a:tailEnd/>
          </a:ln>
        </p:spPr>
        <p:txBody>
          <a:bodyPr/>
          <a:lstStyle/>
          <a:p>
            <a:fld id="{111FBACC-F528-4676-96A1-A0732CBB209B}" type="slidenum">
              <a:rPr lang="en-US"/>
              <a:pPr/>
              <a:t>44</a:t>
            </a:fld>
            <a:endParaRPr lang="en-US"/>
          </a:p>
        </p:txBody>
      </p:sp>
      <p:sp>
        <p:nvSpPr>
          <p:cNvPr id="55300" name="Rectangle 1"/>
          <p:cNvSpPr>
            <a:spLocks noGrp="1" noChangeArrowheads="1"/>
          </p:cNvSpPr>
          <p:nvPr>
            <p:ph type="title"/>
          </p:nvPr>
        </p:nvSpPr>
        <p:spPr/>
        <p:txBody>
          <a:bodyPr/>
          <a:lstStyle/>
          <a:p>
            <a:r>
              <a:rPr lang="en-US" smtClean="0"/>
              <a:t>Operator Precedence and Associativity (continued)</a:t>
            </a:r>
            <a:r>
              <a:rPr lang="ar-SA" smtClean="0">
                <a:cs typeface="Arial" pitchFamily="34" charset="0"/>
              </a:rPr>
              <a:t>‏</a:t>
            </a:r>
            <a:endParaRPr lang="en-US" smtClean="0"/>
          </a:p>
        </p:txBody>
      </p:sp>
      <p:sp>
        <p:nvSpPr>
          <p:cNvPr id="55301" name="Text Box 4"/>
          <p:cNvSpPr txBox="1">
            <a:spLocks noChangeArrowheads="1"/>
          </p:cNvSpPr>
          <p:nvPr/>
        </p:nvSpPr>
        <p:spPr bwMode="auto">
          <a:xfrm>
            <a:off x="609600" y="5257800"/>
            <a:ext cx="7620000" cy="457200"/>
          </a:xfrm>
          <a:prstGeom prst="rect">
            <a:avLst/>
          </a:prstGeom>
          <a:noFill/>
          <a:ln w="9525">
            <a:noFill/>
            <a:round/>
            <a:headEnd/>
            <a:tailEnd/>
          </a:ln>
        </p:spPr>
        <p:txBody>
          <a:bodyPr lIns="90000" tIns="46800" rIns="90000" bIns="46800"/>
          <a:lstStyle/>
          <a:p>
            <a:pPr marL="334963" indent="-334963" algn="ctr">
              <a:lnSpc>
                <a:spcPct val="90000"/>
              </a:lnSpc>
              <a:spcBef>
                <a:spcPts val="500"/>
              </a:spcBef>
              <a:buClr>
                <a:srgbClr val="222222"/>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a:solidFill>
                  <a:srgbClr val="222222"/>
                </a:solidFill>
                <a:latin typeface="Arial" pitchFamily="34" charset="0"/>
              </a:rPr>
              <a:t>Table 2.8</a:t>
            </a:r>
            <a:r>
              <a:rPr lang="en-US" sz="2000">
                <a:solidFill>
                  <a:srgbClr val="222222"/>
                </a:solidFill>
                <a:latin typeface="Arial" pitchFamily="34" charset="0"/>
              </a:rPr>
              <a:t> Operator Precedence and Associativity</a:t>
            </a:r>
          </a:p>
        </p:txBody>
      </p:sp>
      <p:pic>
        <p:nvPicPr>
          <p:cNvPr id="55302" name="Picture 8"/>
          <p:cNvPicPr>
            <a:picLocks noChangeAspect="1" noChangeArrowheads="1"/>
          </p:cNvPicPr>
          <p:nvPr/>
        </p:nvPicPr>
        <p:blipFill>
          <a:blip r:embed="rId4" cstate="print"/>
          <a:srcRect/>
          <a:stretch>
            <a:fillRect/>
          </a:stretch>
        </p:blipFill>
        <p:spPr bwMode="auto">
          <a:xfrm>
            <a:off x="117475" y="3505200"/>
            <a:ext cx="9026525" cy="1457325"/>
          </a:xfrm>
          <a:prstGeom prst="rect">
            <a:avLst/>
          </a:prstGeom>
          <a:noFill/>
          <a:ln w="9525">
            <a:noFill/>
            <a:miter lim="800000"/>
            <a:headEnd/>
            <a:tailEnd/>
          </a:ln>
        </p:spPr>
      </p:pic>
      <p:sp>
        <p:nvSpPr>
          <p:cNvPr id="55303" name="Rectangle 7"/>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533400" y="1676400"/>
            <a:ext cx="8077200" cy="1828800"/>
          </a:xfrm>
        </p:spPr>
        <p:txBody>
          <a:bodyPr/>
          <a:lstStyle/>
          <a:p>
            <a:pPr marL="334963" indent="-334963">
              <a:spcBef>
                <a:spcPts val="70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b="1" smtClean="0">
                <a:solidFill>
                  <a:srgbClr val="222222"/>
                </a:solidFill>
                <a:ea typeface="DejaVu Sans"/>
                <a:cs typeface="DejaVu Sans"/>
              </a:rPr>
              <a:t>Variable:</a:t>
            </a:r>
            <a:r>
              <a:rPr lang="en-US" smtClean="0">
                <a:solidFill>
                  <a:srgbClr val="222222"/>
                </a:solidFill>
                <a:ea typeface="DejaVu Sans"/>
                <a:cs typeface="DejaVu Sans"/>
              </a:rPr>
              <a:t> All integer, float-point, and other values used in a program are stored and retrieved from the computer's memory</a:t>
            </a:r>
          </a:p>
          <a:p>
            <a:pPr marL="334963" indent="-334963">
              <a:spcBef>
                <a:spcPts val="70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mtClean="0">
                <a:solidFill>
                  <a:srgbClr val="222222"/>
                </a:solidFill>
                <a:ea typeface="DejaVu Sans"/>
                <a:cs typeface="DejaVu Sans"/>
              </a:rPr>
              <a:t>Each memory location has a unique address</a:t>
            </a:r>
          </a:p>
          <a:p>
            <a: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mtClean="0"/>
          </a:p>
        </p:txBody>
      </p:sp>
      <p:sp>
        <p:nvSpPr>
          <p:cNvPr id="56323" name="Slide Number Placeholder 4"/>
          <p:cNvSpPr>
            <a:spLocks noGrp="1"/>
          </p:cNvSpPr>
          <p:nvPr>
            <p:ph type="sldNum" sz="quarter" idx="10"/>
          </p:nvPr>
        </p:nvSpPr>
        <p:spPr bwMode="auto">
          <a:noFill/>
          <a:ln>
            <a:miter lim="800000"/>
            <a:headEnd/>
            <a:tailEnd/>
          </a:ln>
        </p:spPr>
        <p:txBody>
          <a:bodyPr/>
          <a:lstStyle/>
          <a:p>
            <a:fld id="{33D93D8F-8AD6-4F3E-B405-08F29565D309}" type="slidenum">
              <a:rPr lang="en-US"/>
              <a:pPr/>
              <a:t>45</a:t>
            </a:fld>
            <a:endParaRPr lang="en-US"/>
          </a:p>
        </p:txBody>
      </p:sp>
      <p:sp>
        <p:nvSpPr>
          <p:cNvPr id="56324"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Variables and Declaration Statements</a:t>
            </a:r>
          </a:p>
        </p:txBody>
      </p:sp>
      <p:sp>
        <p:nvSpPr>
          <p:cNvPr id="56325" name="Rectangle 2"/>
          <p:cNvSpPr>
            <a:spLocks noChangeArrowheads="1"/>
          </p:cNvSpPr>
          <p:nvPr/>
        </p:nvSpPr>
        <p:spPr bwMode="auto">
          <a:xfrm>
            <a:off x="533400" y="1409700"/>
            <a:ext cx="8077200" cy="4572000"/>
          </a:xfrm>
          <a:prstGeom prst="rect">
            <a:avLst/>
          </a:prstGeom>
          <a:noFill/>
          <a:ln w="9525">
            <a:noFill/>
            <a:round/>
            <a:headEnd/>
            <a:tailEnd/>
          </a:ln>
        </p:spPr>
        <p:txBody>
          <a:bodyPr lIns="90000" tIns="46800" rIns="90000" bIns="46800"/>
          <a:lstStyle/>
          <a:p>
            <a:pPr marL="334963" indent="-334963">
              <a:spcBef>
                <a:spcPts val="70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222222"/>
              </a:solidFill>
              <a:latin typeface="Arial" pitchFamily="34" charset="0"/>
            </a:endParaRPr>
          </a:p>
          <a:p>
            <a:pPr marL="334963" indent="-334963">
              <a:spcBef>
                <a:spcPts val="700"/>
              </a:spcBef>
              <a:buClr>
                <a:srgbClr val="222222"/>
              </a:buClr>
              <a:buFont typeface="Arial" pitchFamily="34" charset="0"/>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222222"/>
              </a:solidFill>
              <a:latin typeface="Arial" pitchFamily="34" charset="0"/>
            </a:endParaRPr>
          </a:p>
        </p:txBody>
      </p:sp>
      <p:sp>
        <p:nvSpPr>
          <p:cNvPr id="56326" name="Text Box 4"/>
          <p:cNvSpPr txBox="1">
            <a:spLocks noChangeArrowheads="1"/>
          </p:cNvSpPr>
          <p:nvPr/>
        </p:nvSpPr>
        <p:spPr bwMode="auto">
          <a:xfrm>
            <a:off x="609600" y="5867400"/>
            <a:ext cx="7620000" cy="457200"/>
          </a:xfrm>
          <a:prstGeom prst="rect">
            <a:avLst/>
          </a:prstGeom>
          <a:noFill/>
          <a:ln w="9525">
            <a:noFill/>
            <a:round/>
            <a:headEnd/>
            <a:tailEnd/>
          </a:ln>
        </p:spPr>
        <p:txBody>
          <a:bodyPr lIns="90000" tIns="46800" rIns="90000" bIns="46800"/>
          <a:lstStyle/>
          <a:p>
            <a:pPr marL="334963" indent="-334963" algn="ctr">
              <a:lnSpc>
                <a:spcPct val="90000"/>
              </a:lnSpc>
              <a:spcBef>
                <a:spcPts val="500"/>
              </a:spcBef>
              <a:buClr>
                <a:srgbClr val="222222"/>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a:solidFill>
                  <a:srgbClr val="222222"/>
                </a:solidFill>
                <a:latin typeface="Arial" pitchFamily="34" charset="0"/>
              </a:rPr>
              <a:t>Figure 2.8</a:t>
            </a:r>
            <a:r>
              <a:rPr lang="en-US" sz="1800">
                <a:solidFill>
                  <a:srgbClr val="222222"/>
                </a:solidFill>
                <a:latin typeface="Arial" pitchFamily="34" charset="0"/>
              </a:rPr>
              <a:t> Enough storage for two integers</a:t>
            </a:r>
          </a:p>
        </p:txBody>
      </p:sp>
      <p:pic>
        <p:nvPicPr>
          <p:cNvPr id="56327" name="Picture 9"/>
          <p:cNvPicPr>
            <a:picLocks noChangeAspect="1" noChangeArrowheads="1"/>
          </p:cNvPicPr>
          <p:nvPr/>
        </p:nvPicPr>
        <p:blipFill>
          <a:blip r:embed="rId4" cstate="print"/>
          <a:srcRect/>
          <a:stretch>
            <a:fillRect/>
          </a:stretch>
        </p:blipFill>
        <p:spPr bwMode="auto">
          <a:xfrm>
            <a:off x="2209800" y="3657600"/>
            <a:ext cx="4572000" cy="2190750"/>
          </a:xfrm>
          <a:prstGeom prst="rect">
            <a:avLst/>
          </a:prstGeom>
          <a:noFill/>
          <a:ln w="9525">
            <a:noFill/>
            <a:miter lim="800000"/>
            <a:headEnd/>
            <a:tailEnd/>
          </a:ln>
        </p:spPr>
      </p:pic>
      <p:sp>
        <p:nvSpPr>
          <p:cNvPr id="56328" name="Rectangle 8"/>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533400" y="1676400"/>
            <a:ext cx="8077200" cy="1447800"/>
          </a:xfrm>
        </p:spPr>
        <p:txBody>
          <a:bodyPr/>
          <a:lstStyle/>
          <a:p>
            <a:pPr marL="334963" indent="-334963">
              <a:spcBef>
                <a:spcPts val="70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b="1" smtClean="0">
                <a:solidFill>
                  <a:srgbClr val="222222"/>
                </a:solidFill>
                <a:ea typeface="DejaVu Sans"/>
                <a:cs typeface="DejaVu Sans"/>
              </a:rPr>
              <a:t>Variable:</a:t>
            </a:r>
            <a:r>
              <a:rPr lang="en-US" smtClean="0">
                <a:solidFill>
                  <a:srgbClr val="222222"/>
                </a:solidFill>
                <a:ea typeface="DejaVu Sans"/>
                <a:cs typeface="DejaVu Sans"/>
              </a:rPr>
              <a:t> Symbolic identifier for a memory address where data can be held</a:t>
            </a:r>
          </a:p>
          <a:p>
            <a:pPr marL="334963" indent="-334963">
              <a:spcBef>
                <a:spcPts val="70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mtClean="0">
                <a:solidFill>
                  <a:srgbClr val="222222"/>
                </a:solidFill>
                <a:ea typeface="DejaVu Sans"/>
                <a:cs typeface="DejaVu Sans"/>
              </a:rPr>
              <a:t>Use identifier naming rules for variable names</a:t>
            </a:r>
          </a:p>
          <a:p>
            <a: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mtClean="0"/>
          </a:p>
        </p:txBody>
      </p:sp>
      <p:sp>
        <p:nvSpPr>
          <p:cNvPr id="57347" name="Slide Number Placeholder 4"/>
          <p:cNvSpPr>
            <a:spLocks noGrp="1"/>
          </p:cNvSpPr>
          <p:nvPr>
            <p:ph type="sldNum" sz="quarter" idx="10"/>
          </p:nvPr>
        </p:nvSpPr>
        <p:spPr bwMode="auto">
          <a:noFill/>
          <a:ln>
            <a:miter lim="800000"/>
            <a:headEnd/>
            <a:tailEnd/>
          </a:ln>
        </p:spPr>
        <p:txBody>
          <a:bodyPr/>
          <a:lstStyle/>
          <a:p>
            <a:fld id="{072F0044-EAD5-4C00-A4C9-7185B1A8AD2F}" type="slidenum">
              <a:rPr lang="en-US"/>
              <a:pPr/>
              <a:t>46</a:t>
            </a:fld>
            <a:endParaRPr lang="en-US"/>
          </a:p>
        </p:txBody>
      </p:sp>
      <p:sp>
        <p:nvSpPr>
          <p:cNvPr id="57348"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Variables and Declaration Statements (continued)</a:t>
            </a:r>
            <a:r>
              <a:rPr lang="ar-SA" smtClean="0">
                <a:cs typeface="Arial" pitchFamily="34" charset="0"/>
              </a:rPr>
              <a:t>‏</a:t>
            </a:r>
            <a:endParaRPr lang="en-US" smtClean="0"/>
          </a:p>
        </p:txBody>
      </p:sp>
      <p:sp>
        <p:nvSpPr>
          <p:cNvPr id="57349" name="Text Box 4"/>
          <p:cNvSpPr txBox="1">
            <a:spLocks noChangeArrowheads="1"/>
          </p:cNvSpPr>
          <p:nvPr/>
        </p:nvSpPr>
        <p:spPr bwMode="auto">
          <a:xfrm>
            <a:off x="609600" y="5943600"/>
            <a:ext cx="7620000" cy="457200"/>
          </a:xfrm>
          <a:prstGeom prst="rect">
            <a:avLst/>
          </a:prstGeom>
          <a:noFill/>
          <a:ln w="9525">
            <a:noFill/>
            <a:round/>
            <a:headEnd/>
            <a:tailEnd/>
          </a:ln>
        </p:spPr>
        <p:txBody>
          <a:bodyPr lIns="90000" tIns="46800" rIns="90000" bIns="46800"/>
          <a:lstStyle/>
          <a:p>
            <a:pPr marL="334963" indent="-334963" algn="ctr">
              <a:lnSpc>
                <a:spcPct val="90000"/>
              </a:lnSpc>
              <a:spcBef>
                <a:spcPts val="500"/>
              </a:spcBef>
              <a:buClr>
                <a:srgbClr val="222222"/>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a:solidFill>
                  <a:srgbClr val="222222"/>
                </a:solidFill>
                <a:latin typeface="Arial" pitchFamily="34" charset="0"/>
              </a:rPr>
              <a:t>Figure 2.9</a:t>
            </a:r>
            <a:r>
              <a:rPr lang="en-US" sz="1800">
                <a:solidFill>
                  <a:srgbClr val="222222"/>
                </a:solidFill>
                <a:latin typeface="Arial" pitchFamily="34" charset="0"/>
              </a:rPr>
              <a:t> Naming storage locations</a:t>
            </a:r>
          </a:p>
        </p:txBody>
      </p:sp>
      <p:pic>
        <p:nvPicPr>
          <p:cNvPr id="57350" name="Picture 8"/>
          <p:cNvPicPr>
            <a:picLocks noChangeAspect="1" noChangeArrowheads="1"/>
          </p:cNvPicPr>
          <p:nvPr/>
        </p:nvPicPr>
        <p:blipFill>
          <a:blip r:embed="rId4" cstate="print"/>
          <a:srcRect/>
          <a:stretch>
            <a:fillRect/>
          </a:stretch>
        </p:blipFill>
        <p:spPr bwMode="auto">
          <a:xfrm>
            <a:off x="1600200" y="3200400"/>
            <a:ext cx="5867400" cy="2700338"/>
          </a:xfrm>
          <a:prstGeom prst="rect">
            <a:avLst/>
          </a:prstGeom>
          <a:noFill/>
          <a:ln w="9525">
            <a:noFill/>
            <a:miter lim="800000"/>
            <a:headEnd/>
            <a:tailEnd/>
          </a:ln>
        </p:spPr>
      </p:pic>
      <p:sp>
        <p:nvSpPr>
          <p:cNvPr id="57351" name="Rectangle 8"/>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idx="1"/>
          </p:nvPr>
        </p:nvSpPr>
        <p:spPr/>
        <p:txBody>
          <a:bodyPr/>
          <a:lstStyle/>
          <a:p>
            <a:r>
              <a:rPr lang="en-US" b="1" smtClean="0"/>
              <a:t>Assignment statement: </a:t>
            </a:r>
            <a:r>
              <a:rPr lang="en-US" smtClean="0"/>
              <a:t>Used to store a value into a variable</a:t>
            </a:r>
          </a:p>
          <a:p>
            <a:r>
              <a:rPr lang="en-US" smtClean="0"/>
              <a:t>Value of the expression on the right is assigned to the memory location of the variable on the left side</a:t>
            </a:r>
            <a:endParaRPr lang="en-US" b="1" smtClean="0">
              <a:latin typeface="Courier New" pitchFamily="49" charset="0"/>
              <a:cs typeface="Courier New" pitchFamily="49" charset="0"/>
            </a:endParaRPr>
          </a:p>
          <a:p>
            <a:pPr lvl="1"/>
            <a:r>
              <a:rPr lang="en-US" smtClean="0"/>
              <a:t>Examples: </a:t>
            </a:r>
          </a:p>
          <a:p>
            <a:pPr>
              <a:buFontTx/>
              <a:buNone/>
            </a:pPr>
            <a:r>
              <a:rPr lang="en-US" smtClean="0"/>
              <a:t>		</a:t>
            </a:r>
            <a:r>
              <a:rPr lang="en-US" sz="2200" smtClean="0">
                <a:latin typeface="Courier New" pitchFamily="49" charset="0"/>
                <a:cs typeface="Courier New" pitchFamily="49" charset="0"/>
              </a:rPr>
              <a:t>num1 = 45;</a:t>
            </a:r>
          </a:p>
          <a:p>
            <a:pPr>
              <a:buFontTx/>
              <a:buNone/>
            </a:pPr>
            <a:r>
              <a:rPr lang="en-US" sz="2200" smtClean="0">
                <a:latin typeface="Courier New" pitchFamily="49" charset="0"/>
                <a:cs typeface="Courier New" pitchFamily="49" charset="0"/>
              </a:rPr>
              <a:t>		num2 = 12;</a:t>
            </a:r>
          </a:p>
          <a:p>
            <a:pPr>
              <a:buFontTx/>
              <a:buNone/>
            </a:pPr>
            <a:r>
              <a:rPr lang="en-US" sz="2200" smtClean="0">
                <a:latin typeface="Courier New" pitchFamily="49" charset="0"/>
                <a:cs typeface="Courier New" pitchFamily="49" charset="0"/>
              </a:rPr>
              <a:t>		total = num1 + num2;</a:t>
            </a:r>
          </a:p>
        </p:txBody>
      </p:sp>
      <p:sp>
        <p:nvSpPr>
          <p:cNvPr id="58371" name="Slide Number Placeholder 4"/>
          <p:cNvSpPr>
            <a:spLocks noGrp="1"/>
          </p:cNvSpPr>
          <p:nvPr>
            <p:ph type="sldNum" sz="quarter" idx="10"/>
          </p:nvPr>
        </p:nvSpPr>
        <p:spPr bwMode="auto">
          <a:noFill/>
          <a:ln>
            <a:miter lim="800000"/>
            <a:headEnd/>
            <a:tailEnd/>
          </a:ln>
        </p:spPr>
        <p:txBody>
          <a:bodyPr/>
          <a:lstStyle/>
          <a:p>
            <a:fld id="{7B4DD7AE-3378-4342-A7FE-B214246CEC6F}" type="slidenum">
              <a:rPr lang="en-US"/>
              <a:pPr/>
              <a:t>47</a:t>
            </a:fld>
            <a:endParaRPr lang="en-US"/>
          </a:p>
        </p:txBody>
      </p:sp>
      <p:sp>
        <p:nvSpPr>
          <p:cNvPr id="58372" name="Rectangle 1"/>
          <p:cNvSpPr>
            <a:spLocks noGrp="1" noChangeArrowheads="1"/>
          </p:cNvSpPr>
          <p:nvPr>
            <p:ph type="title"/>
          </p:nvPr>
        </p:nvSpPr>
        <p:spPr/>
        <p:txBody>
          <a:bodyPr/>
          <a:lstStyle/>
          <a:p>
            <a:r>
              <a:rPr lang="en-US" smtClean="0"/>
              <a:t>Variables and Declaration Statements (continued)</a:t>
            </a:r>
            <a:r>
              <a:rPr lang="ar-SA" smtClean="0">
                <a:cs typeface="Arial" pitchFamily="34" charset="0"/>
              </a:rPr>
              <a:t>‏</a:t>
            </a:r>
            <a:endParaRPr lang="en-US" smtClean="0"/>
          </a:p>
        </p:txBody>
      </p:sp>
      <p:sp>
        <p:nvSpPr>
          <p:cNvPr id="58373"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idx="1"/>
          </p:nvPr>
        </p:nvSpPr>
        <p:spPr/>
        <p:txBody>
          <a:bodyPr/>
          <a:lstStyle/>
          <a:p>
            <a:r>
              <a:rPr lang="en-US" b="1" smtClean="0"/>
              <a:t>Declaration statement: </a:t>
            </a:r>
            <a:r>
              <a:rPr lang="en-US" smtClean="0"/>
              <a:t>Specifies the data type and identifier of a variable; sets up the memory location</a:t>
            </a:r>
          </a:p>
          <a:p>
            <a:pPr lvl="1"/>
            <a:r>
              <a:rPr lang="en-US" smtClean="0"/>
              <a:t>Syntax:	</a:t>
            </a:r>
            <a:r>
              <a:rPr lang="en-US" i="1" smtClean="0">
                <a:latin typeface="Courier New" pitchFamily="49" charset="0"/>
                <a:cs typeface="Courier New" pitchFamily="49" charset="0"/>
              </a:rPr>
              <a:t>dataType variableName;</a:t>
            </a:r>
          </a:p>
          <a:p>
            <a:r>
              <a:rPr lang="en-US" smtClean="0"/>
              <a:t>Data type is any valid C++ data type</a:t>
            </a:r>
          </a:p>
          <a:p>
            <a:pPr lvl="1"/>
            <a:r>
              <a:rPr lang="en-US" smtClean="0"/>
              <a:t>Example: </a:t>
            </a:r>
            <a:r>
              <a:rPr lang="en-US" smtClean="0">
                <a:latin typeface="Courier New" pitchFamily="49" charset="0"/>
                <a:cs typeface="Courier New" pitchFamily="49" charset="0"/>
              </a:rPr>
              <a:t>int sum;</a:t>
            </a:r>
          </a:p>
          <a:p>
            <a:r>
              <a:rPr lang="en-US" smtClean="0"/>
              <a:t>Declarations may be used anywhere in a function</a:t>
            </a:r>
          </a:p>
          <a:p>
            <a:pPr lvl="1"/>
            <a:r>
              <a:rPr lang="en-US" smtClean="0"/>
              <a:t>Usually grouped at the opening brace</a:t>
            </a:r>
          </a:p>
          <a:p>
            <a:endParaRPr lang="en-US" smtClean="0"/>
          </a:p>
        </p:txBody>
      </p:sp>
      <p:sp>
        <p:nvSpPr>
          <p:cNvPr id="59395" name="Slide Number Placeholder 4"/>
          <p:cNvSpPr>
            <a:spLocks noGrp="1"/>
          </p:cNvSpPr>
          <p:nvPr>
            <p:ph type="sldNum" sz="quarter" idx="10"/>
          </p:nvPr>
        </p:nvSpPr>
        <p:spPr bwMode="auto">
          <a:noFill/>
          <a:ln>
            <a:miter lim="800000"/>
            <a:headEnd/>
            <a:tailEnd/>
          </a:ln>
        </p:spPr>
        <p:txBody>
          <a:bodyPr/>
          <a:lstStyle/>
          <a:p>
            <a:fld id="{94984F00-2DB8-407B-AA05-DE5917605832}" type="slidenum">
              <a:rPr lang="en-US"/>
              <a:pPr/>
              <a:t>48</a:t>
            </a:fld>
            <a:endParaRPr lang="en-US"/>
          </a:p>
        </p:txBody>
      </p:sp>
      <p:sp>
        <p:nvSpPr>
          <p:cNvPr id="59396" name="Rectangle 1"/>
          <p:cNvSpPr>
            <a:spLocks noGrp="1" noChangeArrowheads="1"/>
          </p:cNvSpPr>
          <p:nvPr>
            <p:ph type="title"/>
          </p:nvPr>
        </p:nvSpPr>
        <p:spPr/>
        <p:txBody>
          <a:bodyPr/>
          <a:lstStyle/>
          <a:p>
            <a:r>
              <a:rPr lang="en-US" smtClean="0"/>
              <a:t>Variables and Declaration Statements (continued)</a:t>
            </a:r>
            <a:r>
              <a:rPr lang="ar-SA" smtClean="0">
                <a:cs typeface="Arial" pitchFamily="34" charset="0"/>
              </a:rPr>
              <a:t>‏</a:t>
            </a:r>
            <a:endParaRPr lang="en-US" smtClean="0"/>
          </a:p>
        </p:txBody>
      </p:sp>
      <p:sp>
        <p:nvSpPr>
          <p:cNvPr id="59397"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533400" y="1752600"/>
            <a:ext cx="8077200" cy="4267200"/>
          </a:xfrm>
        </p:spPr>
        <p:txBody>
          <a:bodyPr/>
          <a:lstStyle/>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Character variables:</a:t>
            </a:r>
            <a:r>
              <a:rPr lang="en-US" smtClean="0"/>
              <a:t> Declared using the </a:t>
            </a:r>
            <a:r>
              <a:rPr lang="en-US" b="1" smtClean="0">
                <a:latin typeface="Courier New" pitchFamily="49" charset="0"/>
              </a:rPr>
              <a:t>char</a:t>
            </a:r>
            <a:r>
              <a:rPr lang="en-US" smtClean="0"/>
              <a:t> keyword</a:t>
            </a:r>
          </a:p>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Multiple variables of the same data type can be declared in a single declaration statement</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Example: </a:t>
            </a:r>
          </a:p>
          <a:p>
            <a:pPr>
              <a:lnSpc>
                <a:spcPct val="9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   			</a:t>
            </a:r>
            <a:r>
              <a:rPr lang="en-US" sz="2200" smtClean="0">
                <a:latin typeface="Courier New" pitchFamily="49" charset="0"/>
                <a:cs typeface="Courier New" pitchFamily="49" charset="0"/>
              </a:rPr>
              <a:t>double grade1, grade2, total, average;</a:t>
            </a:r>
          </a:p>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Variables can be initialized in a declaration</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Example: </a:t>
            </a:r>
          </a:p>
          <a:p>
            <a:pPr lvl="1">
              <a:lnSpc>
                <a:spcPct val="9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latin typeface="Courier New" pitchFamily="49" charset="0"/>
              </a:rPr>
              <a:t>		</a:t>
            </a:r>
            <a:r>
              <a:rPr lang="en-US" sz="2200" smtClean="0">
                <a:latin typeface="Courier New" pitchFamily="49" charset="0"/>
              </a:rPr>
              <a:t>double grade1 = 87.0</a:t>
            </a:r>
          </a:p>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 variable must be declared before it is used</a:t>
            </a:r>
          </a:p>
        </p:txBody>
      </p:sp>
      <p:sp>
        <p:nvSpPr>
          <p:cNvPr id="60419" name="Slide Number Placeholder 4"/>
          <p:cNvSpPr>
            <a:spLocks noGrp="1"/>
          </p:cNvSpPr>
          <p:nvPr>
            <p:ph type="sldNum" sz="quarter" idx="10"/>
          </p:nvPr>
        </p:nvSpPr>
        <p:spPr bwMode="auto">
          <a:noFill/>
          <a:ln>
            <a:miter lim="800000"/>
            <a:headEnd/>
            <a:tailEnd/>
          </a:ln>
        </p:spPr>
        <p:txBody>
          <a:bodyPr/>
          <a:lstStyle/>
          <a:p>
            <a:fld id="{DD216805-B867-4CED-9041-A57618270BC2}" type="slidenum">
              <a:rPr lang="en-US"/>
              <a:pPr/>
              <a:t>49</a:t>
            </a:fld>
            <a:endParaRPr lang="en-US"/>
          </a:p>
        </p:txBody>
      </p:sp>
      <p:sp>
        <p:nvSpPr>
          <p:cNvPr id="60420" name="Rectangle 1"/>
          <p:cNvSpPr>
            <a:spLocks noGrp="1" noChangeArrowheads="1"/>
          </p:cNvSpPr>
          <p:nvPr>
            <p:ph type="title"/>
          </p:nvPr>
        </p:nvSpPr>
        <p:spPr>
          <a:xfrm>
            <a:off x="533400" y="0"/>
            <a:ext cx="8077200" cy="15478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Variables and Declaration Statements (continued)</a:t>
            </a:r>
            <a:r>
              <a:rPr lang="ar-SA" smtClean="0">
                <a:cs typeface="Arial" pitchFamily="34" charset="0"/>
              </a:rPr>
              <a:t>‏</a:t>
            </a:r>
            <a:endParaRPr lang="en-US" smtClean="0"/>
          </a:p>
        </p:txBody>
      </p:sp>
      <p:sp>
        <p:nvSpPr>
          <p:cNvPr id="6042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idx="1"/>
          </p:nvPr>
        </p:nvSpPr>
        <p:spPr/>
        <p:txBody>
          <a:bodyPr/>
          <a:lstStyle/>
          <a:p>
            <a:r>
              <a:rPr lang="en-US" b="1" smtClean="0"/>
              <a:t>Class: </a:t>
            </a:r>
            <a:r>
              <a:rPr lang="en-US" smtClean="0"/>
              <a:t>Contains both data and functions used to manipulate the data</a:t>
            </a:r>
          </a:p>
          <a:p>
            <a:r>
              <a:rPr lang="en-US" b="1" smtClean="0"/>
              <a:t>Identifier:</a:t>
            </a:r>
            <a:r>
              <a:rPr lang="en-US" smtClean="0"/>
              <a:t>  A name given to an element of the language, such as a class or function </a:t>
            </a:r>
          </a:p>
          <a:p>
            <a:pPr lvl="1"/>
            <a:r>
              <a:rPr lang="en-US" smtClean="0"/>
              <a:t>Rules for forming identifier names:</a:t>
            </a:r>
          </a:p>
          <a:p>
            <a:pPr lvl="2"/>
            <a:r>
              <a:rPr lang="en-US" smtClean="0"/>
              <a:t>First character must be a letter or underscore</a:t>
            </a:r>
          </a:p>
          <a:p>
            <a:pPr lvl="2"/>
            <a:r>
              <a:rPr lang="en-US" smtClean="0"/>
              <a:t>Only letters, digits, or underscores may follow the initial letter (no blanks allowed)</a:t>
            </a:r>
            <a:r>
              <a:rPr lang="ar-SA" smtClean="0"/>
              <a:t>‏</a:t>
            </a:r>
            <a:endParaRPr lang="en-US" smtClean="0"/>
          </a:p>
          <a:p>
            <a:pPr lvl="2"/>
            <a:r>
              <a:rPr lang="en-US" smtClean="0"/>
              <a:t>Keywords cannot be used as identifiers</a:t>
            </a:r>
          </a:p>
          <a:p>
            <a:pPr lvl="2"/>
            <a:r>
              <a:rPr lang="en-US" smtClean="0"/>
              <a:t>Maximum length of an identifier = 1024 characters</a:t>
            </a:r>
          </a:p>
          <a:p>
            <a:endParaRPr lang="en-US" smtClean="0"/>
          </a:p>
        </p:txBody>
      </p:sp>
      <p:sp>
        <p:nvSpPr>
          <p:cNvPr id="15363" name="Slide Number Placeholder 4"/>
          <p:cNvSpPr>
            <a:spLocks noGrp="1"/>
          </p:cNvSpPr>
          <p:nvPr>
            <p:ph type="sldNum" sz="quarter" idx="10"/>
          </p:nvPr>
        </p:nvSpPr>
        <p:spPr bwMode="auto">
          <a:noFill/>
          <a:ln>
            <a:miter lim="800000"/>
            <a:headEnd/>
            <a:tailEnd/>
          </a:ln>
        </p:spPr>
        <p:txBody>
          <a:bodyPr/>
          <a:lstStyle/>
          <a:p>
            <a:fld id="{D1E34884-EB45-4BE9-949A-96C4067A66B3}" type="slidenum">
              <a:rPr lang="en-US"/>
              <a:pPr/>
              <a:t>5</a:t>
            </a:fld>
            <a:endParaRPr lang="en-US"/>
          </a:p>
        </p:txBody>
      </p:sp>
      <p:sp>
        <p:nvSpPr>
          <p:cNvPr id="15364" name="Rectangle 1"/>
          <p:cNvSpPr>
            <a:spLocks noGrp="1" noChangeArrowheads="1"/>
          </p:cNvSpPr>
          <p:nvPr>
            <p:ph type="title"/>
          </p:nvPr>
        </p:nvSpPr>
        <p:spPr/>
        <p:txBody>
          <a:bodyPr/>
          <a:lstStyle/>
          <a:p>
            <a:r>
              <a:rPr lang="en-US" smtClean="0"/>
              <a:t>Introduction to C++ (continued)</a:t>
            </a:r>
            <a:r>
              <a:rPr lang="ar-SA" smtClean="0">
                <a:cs typeface="Arial" pitchFamily="34" charset="0"/>
              </a:rPr>
              <a:t>‏</a:t>
            </a:r>
            <a:endParaRPr lang="en-US" smtClean="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Slide Number Placeholder 4"/>
          <p:cNvSpPr>
            <a:spLocks noGrp="1"/>
          </p:cNvSpPr>
          <p:nvPr>
            <p:ph type="sldNum" sz="quarter" idx="10"/>
          </p:nvPr>
        </p:nvSpPr>
        <p:spPr bwMode="auto">
          <a:noFill/>
          <a:ln>
            <a:miter lim="800000"/>
            <a:headEnd/>
            <a:tailEnd/>
          </a:ln>
        </p:spPr>
        <p:txBody>
          <a:bodyPr/>
          <a:lstStyle/>
          <a:p>
            <a:fld id="{807FFA3D-B647-4512-B342-48A43D08F324}" type="slidenum">
              <a:rPr lang="en-US"/>
              <a:pPr/>
              <a:t>50</a:t>
            </a:fld>
            <a:endParaRPr lang="en-US"/>
          </a:p>
        </p:txBody>
      </p:sp>
      <p:sp>
        <p:nvSpPr>
          <p:cNvPr id="61443" name="Rectangle 1"/>
          <p:cNvSpPr>
            <a:spLocks noGrp="1" noChangeArrowheads="1"/>
          </p:cNvSpPr>
          <p:nvPr>
            <p:ph type="title"/>
          </p:nvPr>
        </p:nvSpPr>
        <p:spPr>
          <a:xfrm>
            <a:off x="533400" y="0"/>
            <a:ext cx="8077200" cy="15478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Variables and Declaration Statements (continued)</a:t>
            </a:r>
            <a:r>
              <a:rPr lang="ar-SA" smtClean="0">
                <a:cs typeface="Arial" pitchFamily="34" charset="0"/>
              </a:rPr>
              <a:t>‏</a:t>
            </a:r>
            <a:endParaRPr lang="en-US" smtClean="0"/>
          </a:p>
        </p:txBody>
      </p:sp>
      <p:pic>
        <p:nvPicPr>
          <p:cNvPr id="61444" name="Picture 6"/>
          <p:cNvPicPr>
            <a:picLocks noChangeAspect="1" noChangeArrowheads="1"/>
          </p:cNvPicPr>
          <p:nvPr/>
        </p:nvPicPr>
        <p:blipFill>
          <a:blip r:embed="rId4" cstate="print"/>
          <a:srcRect/>
          <a:stretch>
            <a:fillRect/>
          </a:stretch>
        </p:blipFill>
        <p:spPr bwMode="auto">
          <a:xfrm>
            <a:off x="990600" y="1524000"/>
            <a:ext cx="6972300" cy="4629150"/>
          </a:xfrm>
          <a:prstGeom prst="rect">
            <a:avLst/>
          </a:prstGeom>
          <a:noFill/>
          <a:ln w="9525">
            <a:noFill/>
            <a:miter lim="800000"/>
            <a:headEnd/>
            <a:tailEnd/>
          </a:ln>
        </p:spPr>
      </p:pic>
      <p:sp>
        <p:nvSpPr>
          <p:cNvPr id="6144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533400" y="1752600"/>
            <a:ext cx="8077200" cy="4572000"/>
          </a:xfrm>
        </p:spPr>
        <p:txBody>
          <a:bodyPr/>
          <a:lstStyle/>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Definition</a:t>
            </a:r>
            <a:r>
              <a:rPr lang="en-US" smtClean="0"/>
              <a:t> </a:t>
            </a:r>
            <a:r>
              <a:rPr lang="en-US" b="1" smtClean="0"/>
              <a:t>statement</a:t>
            </a:r>
            <a:r>
              <a:rPr lang="en-US" smtClean="0"/>
              <a:t>: A declaration that defines how much memory is needed for data storage</a:t>
            </a:r>
          </a:p>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Three items associated with each variable:</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Data type</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Actual value stored in the variable (its contents)</a:t>
            </a:r>
            <a:r>
              <a:rPr lang="ar-SA" smtClean="0"/>
              <a:t>‏</a:t>
            </a:r>
            <a:endParaRPr lang="en-US" smtClean="0"/>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Memory address of the variable</a:t>
            </a:r>
          </a:p>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Address operator (</a:t>
            </a:r>
            <a:r>
              <a:rPr lang="en-US" b="1" smtClean="0">
                <a:latin typeface="Courier New" pitchFamily="49" charset="0"/>
              </a:rPr>
              <a:t>&amp;</a:t>
            </a:r>
            <a:r>
              <a:rPr lang="en-US" smtClean="0"/>
              <a:t>) provides the variable’s address</a:t>
            </a:r>
          </a:p>
          <a:p>
            <a:pPr>
              <a:lnSpc>
                <a:spcPct val="90000"/>
              </a:lnSpc>
              <a:spcBef>
                <a:spcPts val="7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
        <p:nvSpPr>
          <p:cNvPr id="62467" name="Slide Number Placeholder 4"/>
          <p:cNvSpPr>
            <a:spLocks noGrp="1"/>
          </p:cNvSpPr>
          <p:nvPr>
            <p:ph type="sldNum" sz="quarter" idx="10"/>
          </p:nvPr>
        </p:nvSpPr>
        <p:spPr bwMode="auto">
          <a:noFill/>
          <a:ln>
            <a:miter lim="800000"/>
            <a:headEnd/>
            <a:tailEnd/>
          </a:ln>
        </p:spPr>
        <p:txBody>
          <a:bodyPr/>
          <a:lstStyle/>
          <a:p>
            <a:fld id="{838BAE42-9FFE-4084-8178-DF31B76A52C3}" type="slidenum">
              <a:rPr lang="en-US"/>
              <a:pPr/>
              <a:t>51</a:t>
            </a:fld>
            <a:endParaRPr lang="en-US"/>
          </a:p>
        </p:txBody>
      </p:sp>
      <p:sp>
        <p:nvSpPr>
          <p:cNvPr id="62468"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Memory Allocation</a:t>
            </a:r>
          </a:p>
        </p:txBody>
      </p:sp>
      <p:sp>
        <p:nvSpPr>
          <p:cNvPr id="62469"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533400" y="1676400"/>
            <a:ext cx="8077200" cy="990600"/>
          </a:xfrm>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Declaring a variable causes memory to be allocated based on the data type</a:t>
            </a:r>
          </a:p>
        </p:txBody>
      </p:sp>
      <p:sp>
        <p:nvSpPr>
          <p:cNvPr id="63491" name="Slide Number Placeholder 4"/>
          <p:cNvSpPr>
            <a:spLocks noGrp="1"/>
          </p:cNvSpPr>
          <p:nvPr>
            <p:ph type="sldNum" sz="quarter" idx="10"/>
          </p:nvPr>
        </p:nvSpPr>
        <p:spPr bwMode="auto">
          <a:noFill/>
          <a:ln>
            <a:miter lim="800000"/>
            <a:headEnd/>
            <a:tailEnd/>
          </a:ln>
        </p:spPr>
        <p:txBody>
          <a:bodyPr/>
          <a:lstStyle/>
          <a:p>
            <a:fld id="{4EAA39AC-A84E-4338-A687-65E5F298AFBE}" type="slidenum">
              <a:rPr lang="en-US"/>
              <a:pPr/>
              <a:t>52</a:t>
            </a:fld>
            <a:endParaRPr lang="en-US"/>
          </a:p>
        </p:txBody>
      </p:sp>
      <p:sp>
        <p:nvSpPr>
          <p:cNvPr id="63492"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Memory Allocation (continued)</a:t>
            </a:r>
            <a:r>
              <a:rPr lang="ar-SA" smtClean="0">
                <a:cs typeface="Arial" pitchFamily="34" charset="0"/>
              </a:rPr>
              <a:t>‏</a:t>
            </a:r>
            <a:endParaRPr lang="en-US" smtClean="0"/>
          </a:p>
        </p:txBody>
      </p:sp>
      <p:sp>
        <p:nvSpPr>
          <p:cNvPr id="63493" name="Text Box 4"/>
          <p:cNvSpPr txBox="1">
            <a:spLocks noChangeArrowheads="1"/>
          </p:cNvSpPr>
          <p:nvPr/>
        </p:nvSpPr>
        <p:spPr bwMode="auto">
          <a:xfrm>
            <a:off x="609600" y="5943600"/>
            <a:ext cx="7620000" cy="457200"/>
          </a:xfrm>
          <a:prstGeom prst="rect">
            <a:avLst/>
          </a:prstGeom>
          <a:noFill/>
          <a:ln w="9525">
            <a:noFill/>
            <a:round/>
            <a:headEnd/>
            <a:tailEnd/>
          </a:ln>
        </p:spPr>
        <p:txBody>
          <a:bodyPr lIns="90000" tIns="46800" rIns="90000" bIns="46800"/>
          <a:lstStyle/>
          <a:p>
            <a:pPr marL="334963" indent="-334963" algn="ctr">
              <a:lnSpc>
                <a:spcPct val="90000"/>
              </a:lnSpc>
              <a:spcBef>
                <a:spcPts val="500"/>
              </a:spcBef>
              <a:buClr>
                <a:srgbClr val="222222"/>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a:solidFill>
                  <a:srgbClr val="222222"/>
                </a:solidFill>
                <a:latin typeface="Arial" pitchFamily="34" charset="0"/>
              </a:rPr>
              <a:t>Figure 2.10b</a:t>
            </a:r>
            <a:r>
              <a:rPr lang="en-US" sz="1800">
                <a:solidFill>
                  <a:srgbClr val="222222"/>
                </a:solidFill>
                <a:latin typeface="Arial" pitchFamily="34" charset="0"/>
              </a:rPr>
              <a:t> Defining the floating-point variable named </a:t>
            </a:r>
            <a:r>
              <a:rPr lang="en-US" sz="1800">
                <a:solidFill>
                  <a:srgbClr val="222222"/>
                </a:solidFill>
                <a:latin typeface="Courier New" pitchFamily="49" charset="0"/>
                <a:ea typeface="DejaVu Sans"/>
                <a:cs typeface="Courier New" pitchFamily="49" charset="0"/>
              </a:rPr>
              <a:t>slope</a:t>
            </a:r>
            <a:r>
              <a:rPr lang="en-US" sz="1800">
                <a:solidFill>
                  <a:srgbClr val="222222"/>
                </a:solidFill>
                <a:latin typeface="Arial" pitchFamily="34" charset="0"/>
              </a:rPr>
              <a:t> </a:t>
            </a:r>
          </a:p>
        </p:txBody>
      </p:sp>
      <p:pic>
        <p:nvPicPr>
          <p:cNvPr id="63494" name="Picture 8"/>
          <p:cNvPicPr>
            <a:picLocks noChangeAspect="1" noChangeArrowheads="1"/>
          </p:cNvPicPr>
          <p:nvPr/>
        </p:nvPicPr>
        <p:blipFill>
          <a:blip r:embed="rId4" cstate="print"/>
          <a:srcRect/>
          <a:stretch>
            <a:fillRect/>
          </a:stretch>
        </p:blipFill>
        <p:spPr bwMode="auto">
          <a:xfrm>
            <a:off x="1295400" y="2743200"/>
            <a:ext cx="6419850" cy="3000375"/>
          </a:xfrm>
          <a:prstGeom prst="rect">
            <a:avLst/>
          </a:prstGeom>
          <a:noFill/>
          <a:ln w="9525">
            <a:noFill/>
            <a:miter lim="800000"/>
            <a:headEnd/>
            <a:tailEnd/>
          </a:ln>
        </p:spPr>
      </p:pic>
      <p:sp>
        <p:nvSpPr>
          <p:cNvPr id="63495" name="Rectangle 7"/>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Slide Number Placeholder 4"/>
          <p:cNvSpPr>
            <a:spLocks noGrp="1"/>
          </p:cNvSpPr>
          <p:nvPr>
            <p:ph type="sldNum" sz="quarter" idx="10"/>
          </p:nvPr>
        </p:nvSpPr>
        <p:spPr bwMode="auto">
          <a:noFill/>
          <a:ln>
            <a:miter lim="800000"/>
            <a:headEnd/>
            <a:tailEnd/>
          </a:ln>
        </p:spPr>
        <p:txBody>
          <a:bodyPr/>
          <a:lstStyle/>
          <a:p>
            <a:fld id="{34F0429E-5E5B-4BA5-8EE6-50E255DD3422}" type="slidenum">
              <a:rPr lang="en-US"/>
              <a:pPr/>
              <a:t>53</a:t>
            </a:fld>
            <a:endParaRPr lang="en-US"/>
          </a:p>
        </p:txBody>
      </p:sp>
      <p:sp>
        <p:nvSpPr>
          <p:cNvPr id="64515" name="Rectangle 1"/>
          <p:cNvSpPr>
            <a:spLocks noGrp="1" noChangeArrowheads="1"/>
          </p:cNvSpPr>
          <p:nvPr>
            <p:ph type="title"/>
          </p:nvPr>
        </p:nvSpPr>
        <p:spPr>
          <a:xfrm>
            <a:off x="533400" y="357188"/>
            <a:ext cx="8077200" cy="11906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Memory Allocation (continued)</a:t>
            </a:r>
            <a:r>
              <a:rPr lang="ar-SA" smtClean="0">
                <a:cs typeface="Arial" pitchFamily="34" charset="0"/>
              </a:rPr>
              <a:t>‏</a:t>
            </a:r>
            <a:endParaRPr lang="en-US" smtClean="0"/>
          </a:p>
        </p:txBody>
      </p:sp>
      <p:pic>
        <p:nvPicPr>
          <p:cNvPr id="64516" name="Picture 6"/>
          <p:cNvPicPr>
            <a:picLocks noChangeAspect="1" noChangeArrowheads="1"/>
          </p:cNvPicPr>
          <p:nvPr/>
        </p:nvPicPr>
        <p:blipFill>
          <a:blip r:embed="rId4" cstate="print"/>
          <a:srcRect/>
          <a:stretch>
            <a:fillRect/>
          </a:stretch>
        </p:blipFill>
        <p:spPr bwMode="auto">
          <a:xfrm>
            <a:off x="533400" y="1524000"/>
            <a:ext cx="8181975" cy="4581525"/>
          </a:xfrm>
          <a:prstGeom prst="rect">
            <a:avLst/>
          </a:prstGeom>
          <a:noFill/>
          <a:ln w="9525">
            <a:noFill/>
            <a:miter lim="800000"/>
            <a:headEnd/>
            <a:tailEnd/>
          </a:ln>
        </p:spPr>
      </p:pic>
      <p:sp>
        <p:nvSpPr>
          <p:cNvPr id="64517"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Step 1: Analyze the Problem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Understand the desired outputs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Determine the required inputs</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Step 2: Develop a Solution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Determine the algorithms to be used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Use top-down approach to design</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Step 3: Code the Solution</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Step 4: Test and Correct the Program</a:t>
            </a:r>
          </a:p>
          <a:p>
            <a:pPr lvl="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
        <p:nvSpPr>
          <p:cNvPr id="65539" name="Slide Number Placeholder 4"/>
          <p:cNvSpPr>
            <a:spLocks noGrp="1"/>
          </p:cNvSpPr>
          <p:nvPr>
            <p:ph type="sldNum" sz="quarter" idx="10"/>
          </p:nvPr>
        </p:nvSpPr>
        <p:spPr bwMode="auto">
          <a:noFill/>
          <a:ln>
            <a:miter lim="800000"/>
            <a:headEnd/>
            <a:tailEnd/>
          </a:ln>
        </p:spPr>
        <p:txBody>
          <a:bodyPr/>
          <a:lstStyle/>
          <a:p>
            <a:fld id="{56174D10-9EAF-4D20-BC89-5CCC8C899A15}" type="slidenum">
              <a:rPr lang="en-US"/>
              <a:pPr/>
              <a:t>54</a:t>
            </a:fld>
            <a:endParaRPr lang="en-US"/>
          </a:p>
        </p:txBody>
      </p:sp>
      <p:sp>
        <p:nvSpPr>
          <p:cNvPr id="65540"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A Case Study: Radar Speed Trap</a:t>
            </a:r>
          </a:p>
        </p:txBody>
      </p:sp>
      <p:sp>
        <p:nvSpPr>
          <p:cNvPr id="6554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idx="1"/>
          </p:nvPr>
        </p:nvSpPr>
        <p:spPr/>
        <p:txBody>
          <a:bodyPr/>
          <a:lstStyle/>
          <a:p>
            <a:r>
              <a:rPr lang="en-US" smtClean="0"/>
              <a:t>Analyze the Problem  </a:t>
            </a:r>
          </a:p>
          <a:p>
            <a:pPr lvl="1"/>
            <a:r>
              <a:rPr lang="en-US" smtClean="0"/>
              <a:t>Output: Speed of the car </a:t>
            </a:r>
          </a:p>
          <a:p>
            <a:pPr lvl="1"/>
            <a:r>
              <a:rPr lang="en-US" smtClean="0"/>
              <a:t>Inputs: Emitted frequency and received frequency  </a:t>
            </a:r>
          </a:p>
          <a:p>
            <a:r>
              <a:rPr lang="en-US" smtClean="0"/>
              <a:t>Develop a Solution</a:t>
            </a:r>
          </a:p>
          <a:p>
            <a:pPr lvl="1"/>
            <a:r>
              <a:rPr lang="en-US" smtClean="0"/>
              <a:t>Algorithm:    </a:t>
            </a:r>
          </a:p>
          <a:p>
            <a:pPr lvl="2"/>
            <a:r>
              <a:rPr lang="en-US" smtClean="0"/>
              <a:t>Assign values to f0 and f1</a:t>
            </a:r>
          </a:p>
          <a:p>
            <a:pPr lvl="2"/>
            <a:r>
              <a:rPr lang="en-US" smtClean="0"/>
              <a:t>Calculate and display speed</a:t>
            </a:r>
          </a:p>
        </p:txBody>
      </p:sp>
      <p:sp>
        <p:nvSpPr>
          <p:cNvPr id="66563" name="Slide Number Placeholder 4"/>
          <p:cNvSpPr>
            <a:spLocks noGrp="1"/>
          </p:cNvSpPr>
          <p:nvPr>
            <p:ph type="sldNum" sz="quarter" idx="10"/>
          </p:nvPr>
        </p:nvSpPr>
        <p:spPr bwMode="auto">
          <a:noFill/>
          <a:ln>
            <a:miter lim="800000"/>
            <a:headEnd/>
            <a:tailEnd/>
          </a:ln>
        </p:spPr>
        <p:txBody>
          <a:bodyPr/>
          <a:lstStyle/>
          <a:p>
            <a:fld id="{163E06D7-A984-4AB1-8D4D-9756712B34D4}" type="slidenum">
              <a:rPr lang="en-US"/>
              <a:pPr/>
              <a:t>55</a:t>
            </a:fld>
            <a:endParaRPr lang="en-US"/>
          </a:p>
        </p:txBody>
      </p:sp>
      <p:sp>
        <p:nvSpPr>
          <p:cNvPr id="66564" name="Rectangle 1"/>
          <p:cNvSpPr>
            <a:spLocks noGrp="1" noChangeArrowheads="1"/>
          </p:cNvSpPr>
          <p:nvPr>
            <p:ph type="title"/>
          </p:nvPr>
        </p:nvSpPr>
        <p:spPr/>
        <p:txBody>
          <a:bodyPr/>
          <a:lstStyle/>
          <a:p>
            <a:r>
              <a:rPr lang="en-US" smtClean="0"/>
              <a:t>A Case Study: Radar Speed Trap (continued)</a:t>
            </a:r>
            <a:r>
              <a:rPr lang="ar-SA" smtClean="0">
                <a:cs typeface="Arial" pitchFamily="34" charset="0"/>
              </a:rPr>
              <a:t>‏</a:t>
            </a:r>
            <a:endParaRPr lang="en-US" smtClean="0"/>
          </a:p>
        </p:txBody>
      </p:sp>
      <p:sp>
        <p:nvSpPr>
          <p:cNvPr id="6656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Content Placeholder 5"/>
          <p:cNvSpPr>
            <a:spLocks noGrp="1"/>
          </p:cNvSpPr>
          <p:nvPr>
            <p:ph idx="1"/>
          </p:nvPr>
        </p:nvSpPr>
        <p:spPr>
          <a:xfrm>
            <a:off x="533400" y="1676400"/>
            <a:ext cx="8077200" cy="685800"/>
          </a:xfrm>
        </p:spPr>
        <p:txBody>
          <a:bodyPr/>
          <a:lstStyle/>
          <a:p>
            <a:r>
              <a:rPr lang="en-US" smtClean="0"/>
              <a:t>Code the Solution</a:t>
            </a:r>
          </a:p>
          <a:p>
            <a:endParaRPr lang="en-US" smtClean="0"/>
          </a:p>
        </p:txBody>
      </p:sp>
      <p:sp>
        <p:nvSpPr>
          <p:cNvPr id="67587" name="Slide Number Placeholder 4"/>
          <p:cNvSpPr>
            <a:spLocks noGrp="1"/>
          </p:cNvSpPr>
          <p:nvPr>
            <p:ph type="sldNum" sz="quarter" idx="10"/>
          </p:nvPr>
        </p:nvSpPr>
        <p:spPr bwMode="auto">
          <a:noFill/>
          <a:ln>
            <a:miter lim="800000"/>
            <a:headEnd/>
            <a:tailEnd/>
          </a:ln>
        </p:spPr>
        <p:txBody>
          <a:bodyPr/>
          <a:lstStyle/>
          <a:p>
            <a:fld id="{7B0A3A4C-3A59-4A14-B664-009766DF5457}" type="slidenum">
              <a:rPr lang="en-US"/>
              <a:pPr/>
              <a:t>56</a:t>
            </a:fld>
            <a:endParaRPr lang="en-US"/>
          </a:p>
        </p:txBody>
      </p:sp>
      <p:sp>
        <p:nvSpPr>
          <p:cNvPr id="67588"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A Case Study: Radar Speed Trap (continued)</a:t>
            </a:r>
            <a:r>
              <a:rPr lang="ar-SA" smtClean="0">
                <a:cs typeface="Arial" pitchFamily="34" charset="0"/>
              </a:rPr>
              <a:t>‏</a:t>
            </a:r>
            <a:endParaRPr lang="en-US" smtClean="0"/>
          </a:p>
        </p:txBody>
      </p:sp>
      <p:pic>
        <p:nvPicPr>
          <p:cNvPr id="67589" name="Picture 4"/>
          <p:cNvPicPr>
            <a:picLocks noChangeAspect="1" noChangeArrowheads="1"/>
          </p:cNvPicPr>
          <p:nvPr/>
        </p:nvPicPr>
        <p:blipFill>
          <a:blip r:embed="rId4" cstate="print"/>
          <a:srcRect/>
          <a:stretch>
            <a:fillRect/>
          </a:stretch>
        </p:blipFill>
        <p:spPr bwMode="auto">
          <a:xfrm>
            <a:off x="914400" y="2209800"/>
            <a:ext cx="6046788" cy="4022725"/>
          </a:xfrm>
          <a:prstGeom prst="rect">
            <a:avLst/>
          </a:prstGeom>
          <a:noFill/>
          <a:ln w="9525">
            <a:noFill/>
            <a:miter lim="800000"/>
            <a:headEnd/>
            <a:tailEnd/>
          </a:ln>
        </p:spPr>
      </p:pic>
      <p:sp>
        <p:nvSpPr>
          <p:cNvPr id="67590"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idx="1"/>
          </p:nvPr>
        </p:nvSpPr>
        <p:spPr/>
        <p:txBody>
          <a:bodyPr/>
          <a:lstStyle/>
          <a:p>
            <a:r>
              <a:rPr lang="en-US" smtClean="0"/>
              <a:t>Test and Correct the Program</a:t>
            </a:r>
          </a:p>
          <a:p>
            <a:pPr lvl="1"/>
            <a:r>
              <a:rPr lang="en-US" smtClean="0"/>
              <a:t>Verify that the calculation and displayed value agree with the previous hand calculation</a:t>
            </a:r>
          </a:p>
          <a:p>
            <a:pPr lvl="1"/>
            <a:r>
              <a:rPr lang="en-US" smtClean="0"/>
              <a:t>Use the program with different values of received frequencies</a:t>
            </a:r>
          </a:p>
        </p:txBody>
      </p:sp>
      <p:sp>
        <p:nvSpPr>
          <p:cNvPr id="68611" name="Slide Number Placeholder 4"/>
          <p:cNvSpPr>
            <a:spLocks noGrp="1"/>
          </p:cNvSpPr>
          <p:nvPr>
            <p:ph type="sldNum" sz="quarter" idx="10"/>
          </p:nvPr>
        </p:nvSpPr>
        <p:spPr bwMode="auto">
          <a:noFill/>
          <a:ln>
            <a:miter lim="800000"/>
            <a:headEnd/>
            <a:tailEnd/>
          </a:ln>
        </p:spPr>
        <p:txBody>
          <a:bodyPr/>
          <a:lstStyle/>
          <a:p>
            <a:fld id="{A87F2172-86A5-49E8-A236-A581ECD063EB}" type="slidenum">
              <a:rPr lang="en-US"/>
              <a:pPr/>
              <a:t>57</a:t>
            </a:fld>
            <a:endParaRPr lang="en-US"/>
          </a:p>
        </p:txBody>
      </p:sp>
      <p:sp>
        <p:nvSpPr>
          <p:cNvPr id="68612" name="Rectangle 1"/>
          <p:cNvSpPr>
            <a:spLocks noGrp="1" noChangeArrowheads="1"/>
          </p:cNvSpPr>
          <p:nvPr>
            <p:ph type="title"/>
          </p:nvPr>
        </p:nvSpPr>
        <p:spPr/>
        <p:txBody>
          <a:bodyPr/>
          <a:lstStyle/>
          <a:p>
            <a:r>
              <a:rPr lang="en-US" smtClean="0"/>
              <a:t>A Case Study: Radar Speed Trap (continued)</a:t>
            </a:r>
            <a:r>
              <a:rPr lang="ar-SA" smtClean="0">
                <a:cs typeface="Arial" pitchFamily="34" charset="0"/>
              </a:rPr>
              <a:t>‏</a:t>
            </a:r>
            <a:endParaRPr lang="en-US" smtClean="0"/>
          </a:p>
        </p:txBody>
      </p:sp>
      <p:sp>
        <p:nvSpPr>
          <p:cNvPr id="68613"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Omitting the parentheses after </a:t>
            </a:r>
            <a:r>
              <a:rPr lang="en-US" b="1" smtClean="0">
                <a:latin typeface="Courier New" pitchFamily="49" charset="0"/>
              </a:rPr>
              <a:t>main()</a:t>
            </a:r>
            <a:r>
              <a:rPr lang="ar-SA" b="1" smtClean="0">
                <a:latin typeface="Courier New" pitchFamily="49" charset="0"/>
                <a:cs typeface="Courier New" pitchFamily="49" charset="0"/>
              </a:rPr>
              <a:t>‏</a:t>
            </a:r>
            <a:endParaRPr lang="en-US" b="1" smtClean="0">
              <a:latin typeface="Courier New" pitchFamily="49" charset="0"/>
            </a:endParaRP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Omitting or incorrectly typing the opening brace, {, or the closing brace, }, that signifies the start and end of a function body</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Misspelling the name of an object or function</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Forgetting to enclose a string sent to </a:t>
            </a:r>
            <a:r>
              <a:rPr lang="en-US" b="1" smtClean="0">
                <a:latin typeface="Courier New" pitchFamily="49" charset="0"/>
                <a:cs typeface="Courier New" pitchFamily="49" charset="0"/>
              </a:rPr>
              <a:t>cout</a:t>
            </a:r>
            <a:r>
              <a:rPr lang="en-US" smtClean="0"/>
              <a:t> with quotation marks</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Omitting a semicolon at end of statement</a:t>
            </a:r>
          </a:p>
        </p:txBody>
      </p:sp>
      <p:sp>
        <p:nvSpPr>
          <p:cNvPr id="69635" name="Slide Number Placeholder 4"/>
          <p:cNvSpPr>
            <a:spLocks noGrp="1"/>
          </p:cNvSpPr>
          <p:nvPr>
            <p:ph type="sldNum" sz="quarter" idx="10"/>
          </p:nvPr>
        </p:nvSpPr>
        <p:spPr bwMode="auto">
          <a:noFill/>
          <a:ln>
            <a:miter lim="800000"/>
            <a:headEnd/>
            <a:tailEnd/>
          </a:ln>
        </p:spPr>
        <p:txBody>
          <a:bodyPr/>
          <a:lstStyle/>
          <a:p>
            <a:fld id="{9E10DD79-1B68-4353-BCB4-057DB0CA7CED}" type="slidenum">
              <a:rPr lang="en-US"/>
              <a:pPr/>
              <a:t>58</a:t>
            </a:fld>
            <a:endParaRPr lang="en-US"/>
          </a:p>
        </p:txBody>
      </p:sp>
      <p:sp>
        <p:nvSpPr>
          <p:cNvPr id="69636"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Common Programming Errors</a:t>
            </a:r>
          </a:p>
        </p:txBody>
      </p:sp>
      <p:sp>
        <p:nvSpPr>
          <p:cNvPr id="69637"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Adding a semicolon at end of </a:t>
            </a:r>
            <a:r>
              <a:rPr lang="en-US" b="1" smtClean="0">
                <a:latin typeface="Courier New" pitchFamily="49" charset="0"/>
              </a:rPr>
              <a:t>#include</a:t>
            </a:r>
            <a:r>
              <a:rPr lang="en-US" smtClean="0"/>
              <a:t> statement</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Missing </a:t>
            </a:r>
            <a:r>
              <a:rPr lang="en-US" b="1" smtClean="0">
                <a:latin typeface="Courier New" pitchFamily="49" charset="0"/>
              </a:rPr>
              <a:t>\n</a:t>
            </a:r>
            <a:r>
              <a:rPr lang="en-US" smtClean="0"/>
              <a:t> to indicate new line</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Substituting letter O for zero and vice versa</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Failing to declare all variables</a:t>
            </a:r>
          </a:p>
          <a:p>
            <a:pPr>
              <a:spcBef>
                <a:spcPts val="7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
        <p:nvSpPr>
          <p:cNvPr id="70659" name="Slide Number Placeholder 4"/>
          <p:cNvSpPr>
            <a:spLocks noGrp="1"/>
          </p:cNvSpPr>
          <p:nvPr>
            <p:ph type="sldNum" sz="quarter" idx="10"/>
          </p:nvPr>
        </p:nvSpPr>
        <p:spPr bwMode="auto">
          <a:noFill/>
          <a:ln>
            <a:miter lim="800000"/>
            <a:headEnd/>
            <a:tailEnd/>
          </a:ln>
        </p:spPr>
        <p:txBody>
          <a:bodyPr/>
          <a:lstStyle/>
          <a:p>
            <a:fld id="{4171EFEF-8D7C-4BA0-92DD-A6CC03897BA9}" type="slidenum">
              <a:rPr lang="en-US"/>
              <a:pPr/>
              <a:t>59</a:t>
            </a:fld>
            <a:endParaRPr lang="en-US"/>
          </a:p>
        </p:txBody>
      </p:sp>
      <p:sp>
        <p:nvSpPr>
          <p:cNvPr id="70660"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Common Programming Errors (continued)</a:t>
            </a:r>
            <a:r>
              <a:rPr lang="ar-SA" smtClean="0">
                <a:cs typeface="Arial" pitchFamily="34" charset="0"/>
              </a:rPr>
              <a:t>‏</a:t>
            </a:r>
            <a:endParaRPr lang="en-US" smtClean="0"/>
          </a:p>
        </p:txBody>
      </p:sp>
      <p:sp>
        <p:nvSpPr>
          <p:cNvPr id="70661"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Content Placeholder 10"/>
          <p:cNvSpPr>
            <a:spLocks noGrp="1"/>
          </p:cNvSpPr>
          <p:nvPr>
            <p:ph idx="1"/>
          </p:nvPr>
        </p:nvSpPr>
        <p:spPr>
          <a:xfrm>
            <a:off x="533400" y="1676400"/>
            <a:ext cx="8077200" cy="914400"/>
          </a:xfrm>
        </p:spPr>
        <p:txBody>
          <a:bodyPr/>
          <a:lstStyle/>
          <a:p>
            <a:r>
              <a:rPr lang="en-US" sz="2400" b="1" smtClean="0">
                <a:solidFill>
                  <a:srgbClr val="222222"/>
                </a:solidFill>
              </a:rPr>
              <a:t>Keyword</a:t>
            </a:r>
            <a:r>
              <a:rPr lang="en-US" sz="2400" smtClean="0">
                <a:solidFill>
                  <a:srgbClr val="222222"/>
                </a:solidFill>
              </a:rPr>
              <a:t>:  A reserved name that represents a built-in object or function of the language</a:t>
            </a:r>
            <a:endParaRPr lang="en-US" smtClean="0"/>
          </a:p>
        </p:txBody>
      </p:sp>
      <p:sp>
        <p:nvSpPr>
          <p:cNvPr id="16387" name="Slide Number Placeholder 4"/>
          <p:cNvSpPr>
            <a:spLocks noGrp="1"/>
          </p:cNvSpPr>
          <p:nvPr>
            <p:ph type="sldNum" sz="quarter" idx="10"/>
          </p:nvPr>
        </p:nvSpPr>
        <p:spPr bwMode="auto">
          <a:noFill/>
          <a:ln>
            <a:miter lim="800000"/>
            <a:headEnd/>
            <a:tailEnd/>
          </a:ln>
        </p:spPr>
        <p:txBody>
          <a:bodyPr/>
          <a:lstStyle/>
          <a:p>
            <a:fld id="{C016A269-1C1E-4F17-9A67-937DBF2DDFE2}" type="slidenum">
              <a:rPr lang="en-US"/>
              <a:pPr/>
              <a:t>6</a:t>
            </a:fld>
            <a:endParaRPr lang="en-US"/>
          </a:p>
        </p:txBody>
      </p:sp>
      <p:sp>
        <p:nvSpPr>
          <p:cNvPr id="16388" name="Rectangle 1"/>
          <p:cNvSpPr>
            <a:spLocks noGrp="1" noChangeArrowheads="1"/>
          </p:cNvSpPr>
          <p:nvPr>
            <p:ph type="title"/>
          </p:nvPr>
        </p:nvSpPr>
        <p:spPr/>
        <p:txBody>
          <a:bodyPr/>
          <a:lstStyle/>
          <a:p>
            <a:r>
              <a:rPr lang="en-US" smtClean="0"/>
              <a:t>Introduction to C++ (continued)</a:t>
            </a:r>
            <a:r>
              <a:rPr lang="ar-SA" smtClean="0">
                <a:cs typeface="Arial" pitchFamily="34" charset="0"/>
              </a:rPr>
              <a:t>‏</a:t>
            </a:r>
            <a:endParaRPr lang="en-US" smtClean="0"/>
          </a:p>
        </p:txBody>
      </p:sp>
      <p:sp>
        <p:nvSpPr>
          <p:cNvPr id="16389" name="Text Box 2"/>
          <p:cNvSpPr txBox="1">
            <a:spLocks noChangeArrowheads="1"/>
          </p:cNvSpPr>
          <p:nvPr/>
        </p:nvSpPr>
        <p:spPr bwMode="auto">
          <a:xfrm>
            <a:off x="1219200" y="5715000"/>
            <a:ext cx="6629400" cy="371475"/>
          </a:xfrm>
          <a:prstGeom prst="rect">
            <a:avLst/>
          </a:prstGeom>
          <a:noFill/>
          <a:ln w="9525">
            <a:noFill/>
            <a:round/>
            <a:headEnd/>
            <a:tailEnd/>
          </a:ln>
        </p:spPr>
        <p:txBody>
          <a:bodyPr lIns="90000" tIns="46800" rIns="90000" bIns="46800">
            <a:spAutoFit/>
          </a:bodyPr>
          <a:lstStyle/>
          <a:p>
            <a:pPr algn="ctr">
              <a:spcBef>
                <a:spcPts val="1500"/>
              </a:spcBef>
              <a:buClr>
                <a:srgbClr val="222222"/>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222222"/>
                </a:solidFill>
                <a:latin typeface="Arial" pitchFamily="34" charset="0"/>
              </a:rPr>
              <a:t>Table 2.1</a:t>
            </a:r>
            <a:r>
              <a:rPr lang="en-US" sz="1800">
                <a:solidFill>
                  <a:srgbClr val="222222"/>
                </a:solidFill>
                <a:latin typeface="Arial" pitchFamily="34" charset="0"/>
              </a:rPr>
              <a:t>: Keywords in C++</a:t>
            </a:r>
          </a:p>
        </p:txBody>
      </p:sp>
      <p:pic>
        <p:nvPicPr>
          <p:cNvPr id="16390" name="Picture 8"/>
          <p:cNvPicPr>
            <a:picLocks noChangeAspect="1" noChangeArrowheads="1"/>
          </p:cNvPicPr>
          <p:nvPr/>
        </p:nvPicPr>
        <p:blipFill>
          <a:blip r:embed="rId4" cstate="print"/>
          <a:srcRect/>
          <a:stretch>
            <a:fillRect/>
          </a:stretch>
        </p:blipFill>
        <p:spPr bwMode="auto">
          <a:xfrm>
            <a:off x="0" y="2514600"/>
            <a:ext cx="9144000" cy="3119438"/>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Storing an incorrect data type into a variable</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Attempting to use a variable with no value</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Dividing integer values incorrectly</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Mixing data types in the same expression</a:t>
            </a:r>
          </a:p>
        </p:txBody>
      </p:sp>
      <p:sp>
        <p:nvSpPr>
          <p:cNvPr id="71683" name="Slide Number Placeholder 4"/>
          <p:cNvSpPr>
            <a:spLocks noGrp="1"/>
          </p:cNvSpPr>
          <p:nvPr>
            <p:ph type="sldNum" sz="quarter" idx="10"/>
          </p:nvPr>
        </p:nvSpPr>
        <p:spPr bwMode="auto">
          <a:noFill/>
          <a:ln>
            <a:miter lim="800000"/>
            <a:headEnd/>
            <a:tailEnd/>
          </a:ln>
        </p:spPr>
        <p:txBody>
          <a:bodyPr/>
          <a:lstStyle/>
          <a:p>
            <a:fld id="{B588EA23-1DFC-4C56-9D39-5C9F45EECA91}" type="slidenum">
              <a:rPr lang="en-US"/>
              <a:pPr/>
              <a:t>60</a:t>
            </a:fld>
            <a:endParaRPr lang="en-US"/>
          </a:p>
        </p:txBody>
      </p:sp>
      <p:sp>
        <p:nvSpPr>
          <p:cNvPr id="71684"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Common Programming Errors (continued)</a:t>
            </a:r>
            <a:r>
              <a:rPr lang="ar-SA" smtClean="0">
                <a:cs typeface="Arial" pitchFamily="34" charset="0"/>
              </a:rPr>
              <a:t>‏</a:t>
            </a:r>
            <a:endParaRPr lang="en-US" smtClean="0"/>
          </a:p>
        </p:txBody>
      </p:sp>
      <p:sp>
        <p:nvSpPr>
          <p:cNvPr id="71685"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 C++ program consists of one or more modules, called functions, one of which must be called </a:t>
            </a:r>
            <a:r>
              <a:rPr lang="en-US" b="1" smtClean="0">
                <a:latin typeface="Courier New" pitchFamily="49" charset="0"/>
              </a:rPr>
              <a:t>main()</a:t>
            </a:r>
            <a:r>
              <a:rPr lang="ar-SA" b="1" smtClean="0">
                <a:latin typeface="Courier New" pitchFamily="49" charset="0"/>
                <a:cs typeface="Courier New" pitchFamily="49" charset="0"/>
              </a:rPr>
              <a:t>‏</a:t>
            </a:r>
            <a:endParaRPr lang="en-US" b="1" smtClean="0">
              <a:latin typeface="Courier New" pitchFamily="49" charset="0"/>
            </a:endParaRP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All C++ statements must be terminated by a semicolon</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Data types include </a:t>
            </a:r>
            <a:r>
              <a:rPr lang="en-US" b="1" smtClean="0">
                <a:latin typeface="Courier New" pitchFamily="49" charset="0"/>
              </a:rPr>
              <a:t>int</a:t>
            </a:r>
            <a:r>
              <a:rPr lang="en-US" smtClean="0"/>
              <a:t>, </a:t>
            </a:r>
            <a:r>
              <a:rPr lang="en-US" b="1" smtClean="0">
                <a:latin typeface="Courier New" pitchFamily="49" charset="0"/>
              </a:rPr>
              <a:t>float</a:t>
            </a:r>
            <a:r>
              <a:rPr lang="en-US" smtClean="0"/>
              <a:t>, </a:t>
            </a:r>
            <a:r>
              <a:rPr lang="en-US" b="1" smtClean="0">
                <a:latin typeface="Courier New" pitchFamily="49" charset="0"/>
              </a:rPr>
              <a:t>bool</a:t>
            </a:r>
            <a:r>
              <a:rPr lang="en-US" smtClean="0"/>
              <a:t>, </a:t>
            </a:r>
            <a:r>
              <a:rPr lang="en-US" b="1" smtClean="0">
                <a:latin typeface="Courier New" pitchFamily="49" charset="0"/>
              </a:rPr>
              <a:t>char</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latin typeface="Courier New" pitchFamily="49" charset="0"/>
              </a:rPr>
              <a:t>cout</a:t>
            </a:r>
            <a:r>
              <a:rPr lang="en-US" smtClean="0"/>
              <a:t> object can be used to display data</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latin typeface="Courier New" pitchFamily="49" charset="0"/>
              </a:rPr>
              <a:t>cout</a:t>
            </a:r>
            <a:r>
              <a:rPr lang="en-US" smtClean="0"/>
              <a:t> object requires the preprocessor command </a:t>
            </a:r>
            <a:r>
              <a:rPr lang="en-US" b="1" smtClean="0">
                <a:latin typeface="Courier New" pitchFamily="49" charset="0"/>
              </a:rPr>
              <a:t>#include &lt;iostream&gt;</a:t>
            </a:r>
          </a:p>
        </p:txBody>
      </p:sp>
      <p:sp>
        <p:nvSpPr>
          <p:cNvPr id="72707" name="Slide Number Placeholder 4"/>
          <p:cNvSpPr>
            <a:spLocks noGrp="1"/>
          </p:cNvSpPr>
          <p:nvPr>
            <p:ph type="sldNum" sz="quarter" idx="10"/>
          </p:nvPr>
        </p:nvSpPr>
        <p:spPr bwMode="auto">
          <a:noFill/>
          <a:ln>
            <a:miter lim="800000"/>
            <a:headEnd/>
            <a:tailEnd/>
          </a:ln>
        </p:spPr>
        <p:txBody>
          <a:bodyPr/>
          <a:lstStyle/>
          <a:p>
            <a:fld id="{5270C7A0-8A92-4C6B-9FDA-1FAA55B122C8}" type="slidenum">
              <a:rPr lang="en-US"/>
              <a:pPr/>
              <a:t>61</a:t>
            </a:fld>
            <a:endParaRPr lang="en-US"/>
          </a:p>
        </p:txBody>
      </p:sp>
      <p:sp>
        <p:nvSpPr>
          <p:cNvPr id="72708"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Summary</a:t>
            </a:r>
          </a:p>
        </p:txBody>
      </p:sp>
      <p:sp>
        <p:nvSpPr>
          <p:cNvPr id="72709"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Variables must be declared with their data type</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 variable can be used only after it has been declared</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Variables may be initialized when declared</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Definition statement causes computer to allocate memory for a variable</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latin typeface="Courier New" pitchFamily="49" charset="0"/>
              </a:rPr>
              <a:t>sizeof()</a:t>
            </a:r>
            <a:r>
              <a:rPr lang="en-US" smtClean="0"/>
              <a:t> operator yields the amount of storage reserved for a variable</a:t>
            </a:r>
          </a:p>
        </p:txBody>
      </p:sp>
      <p:sp>
        <p:nvSpPr>
          <p:cNvPr id="73731" name="Slide Number Placeholder 4"/>
          <p:cNvSpPr>
            <a:spLocks noGrp="1"/>
          </p:cNvSpPr>
          <p:nvPr>
            <p:ph type="sldNum" sz="quarter" idx="10"/>
          </p:nvPr>
        </p:nvSpPr>
        <p:spPr bwMode="auto">
          <a:noFill/>
          <a:ln>
            <a:miter lim="800000"/>
            <a:headEnd/>
            <a:tailEnd/>
          </a:ln>
        </p:spPr>
        <p:txBody>
          <a:bodyPr/>
          <a:lstStyle/>
          <a:p>
            <a:fld id="{76420011-10A9-498B-B7EB-24E317323203}" type="slidenum">
              <a:rPr lang="en-US"/>
              <a:pPr/>
              <a:t>62</a:t>
            </a:fld>
            <a:endParaRPr lang="en-US"/>
          </a:p>
        </p:txBody>
      </p:sp>
      <p:sp>
        <p:nvSpPr>
          <p:cNvPr id="73732" name="Rectangle 1"/>
          <p:cNvSpPr>
            <a:spLocks noGrp="1" noChangeArrowheads="1"/>
          </p:cNvSpPr>
          <p:nvPr>
            <p:ph type="title"/>
          </p:nvPr>
        </p:nvSpPr>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Summary (continued)</a:t>
            </a:r>
            <a:r>
              <a:rPr lang="ar-SA" smtClean="0">
                <a:cs typeface="Arial" pitchFamily="34" charset="0"/>
              </a:rPr>
              <a:t>‏</a:t>
            </a:r>
            <a:endParaRPr lang="en-US" smtClean="0"/>
          </a:p>
        </p:txBody>
      </p:sp>
      <p:sp>
        <p:nvSpPr>
          <p:cNvPr id="73733" name="Rectangle 5"/>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EX 1.</a:t>
            </a:r>
          </a:p>
          <a:p>
            <a:pPr marL="0" indent="0">
              <a:buNone/>
            </a:pPr>
            <a:r>
              <a:rPr lang="en-US" altLang="zh-TW" dirty="0" smtClean="0"/>
              <a:t>C=32.0</a:t>
            </a:r>
          </a:p>
          <a:p>
            <a:pPr marL="0" indent="0">
              <a:buNone/>
            </a:pPr>
            <a:r>
              <a:rPr lang="en-US" altLang="zh-TW" dirty="0" smtClean="0"/>
              <a:t>F=9/5*C+32</a:t>
            </a:r>
          </a:p>
          <a:p>
            <a:pPr marL="0" indent="0">
              <a:buNone/>
            </a:pPr>
            <a:r>
              <a:rPr lang="en-US" altLang="zh-TW" dirty="0" smtClean="0"/>
              <a:t>Print out C, F</a:t>
            </a:r>
          </a:p>
          <a:p>
            <a:pPr marL="0" indent="0">
              <a:buNone/>
            </a:pPr>
            <a:endParaRPr lang="zh-TW" altLang="en-US" dirty="0"/>
          </a:p>
        </p:txBody>
      </p:sp>
      <p:sp>
        <p:nvSpPr>
          <p:cNvPr id="3" name="標題 2"/>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0FA6772-DB32-499C-B576-34BF87262A8A}" type="slidenum">
              <a:rPr lang="en-US" smtClean="0"/>
              <a:pPr/>
              <a:t>63</a:t>
            </a:fld>
            <a:endParaRPr lang="en-US"/>
          </a:p>
        </p:txBody>
      </p:sp>
      <p:sp>
        <p:nvSpPr>
          <p:cNvPr id="5" name="頁尾版面配置區 4"/>
          <p:cNvSpPr>
            <a:spLocks noGrp="1"/>
          </p:cNvSpPr>
          <p:nvPr>
            <p:ph type="ftr" sz="quarter" idx="11"/>
          </p:nvPr>
        </p:nvSpPr>
        <p:spPr/>
        <p:txBody>
          <a:bodyPr/>
          <a:lstStyle/>
          <a:p>
            <a:pPr>
              <a:defRPr/>
            </a:pPr>
            <a:r>
              <a:rPr lang="en-US" smtClean="0"/>
              <a:t>C++ for Engineers and Scientists, Fourth Edition</a:t>
            </a:r>
            <a:endParaRPr lang="en-US"/>
          </a:p>
        </p:txBody>
      </p:sp>
    </p:spTree>
    <p:extLst>
      <p:ext uri="{BB962C8B-B14F-4D97-AF65-F5344CB8AC3E}">
        <p14:creationId xmlns:p14="http://schemas.microsoft.com/office/powerpoint/2010/main" val="34078749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Ex2.</a:t>
            </a:r>
          </a:p>
          <a:p>
            <a:pPr marL="0" indent="0">
              <a:buNone/>
            </a:pPr>
            <a:r>
              <a:rPr lang="en-US" altLang="zh-TW" dirty="0" smtClean="0"/>
              <a:t>A ball </a:t>
            </a:r>
            <a:r>
              <a:rPr lang="en-US" altLang="zh-TW" smtClean="0"/>
              <a:t>with radius, r=2.0</a:t>
            </a:r>
            <a:endParaRPr lang="en-US" altLang="zh-TW" dirty="0" smtClean="0"/>
          </a:p>
          <a:p>
            <a:pPr marL="0" indent="0">
              <a:buNone/>
            </a:pPr>
            <a:r>
              <a:rPr lang="en-US" altLang="zh-TW" dirty="0" smtClean="0"/>
              <a:t>Print out  volume of the ball</a:t>
            </a:r>
            <a:endParaRPr lang="zh-TW" altLang="en-US" dirty="0"/>
          </a:p>
        </p:txBody>
      </p:sp>
      <p:sp>
        <p:nvSpPr>
          <p:cNvPr id="3" name="標題 2"/>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0FA6772-DB32-499C-B576-34BF87262A8A}" type="slidenum">
              <a:rPr lang="en-US" smtClean="0"/>
              <a:pPr/>
              <a:t>64</a:t>
            </a:fld>
            <a:endParaRPr lang="en-US"/>
          </a:p>
        </p:txBody>
      </p:sp>
      <p:sp>
        <p:nvSpPr>
          <p:cNvPr id="5" name="頁尾版面配置區 4"/>
          <p:cNvSpPr>
            <a:spLocks noGrp="1"/>
          </p:cNvSpPr>
          <p:nvPr>
            <p:ph type="ftr" sz="quarter" idx="11"/>
          </p:nvPr>
        </p:nvSpPr>
        <p:spPr/>
        <p:txBody>
          <a:bodyPr/>
          <a:lstStyle/>
          <a:p>
            <a:pPr>
              <a:defRPr/>
            </a:pPr>
            <a:r>
              <a:rPr lang="en-US" smtClean="0"/>
              <a:t>C++ for Engineers and Scientists, Fourth Edition</a:t>
            </a:r>
            <a:endParaRPr lang="en-US"/>
          </a:p>
        </p:txBody>
      </p:sp>
    </p:spTree>
    <p:extLst>
      <p:ext uri="{BB962C8B-B14F-4D97-AF65-F5344CB8AC3E}">
        <p14:creationId xmlns:p14="http://schemas.microsoft.com/office/powerpoint/2010/main" val="320905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Content Placeholder 13"/>
          <p:cNvSpPr>
            <a:spLocks noGrp="1"/>
          </p:cNvSpPr>
          <p:nvPr>
            <p:ph idx="1"/>
          </p:nvPr>
        </p:nvSpPr>
        <p:spPr/>
        <p:txBody>
          <a:bodyPr/>
          <a:lstStyle/>
          <a:p>
            <a:pPr marL="334963" indent="-334963">
              <a:lnSpc>
                <a:spcPct val="150000"/>
              </a:lnSpc>
              <a:spcBef>
                <a:spcPts val="65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dirty="0" smtClean="0">
                <a:solidFill>
                  <a:srgbClr val="222222"/>
                </a:solidFill>
              </a:rPr>
              <a:t>Examples of valid C++ identifiers:</a:t>
            </a:r>
          </a:p>
          <a:p>
            <a:pPr marL="735013" lvl="1" indent="-277813">
              <a:lnSpc>
                <a:spcPct val="90000"/>
              </a:lnSpc>
              <a:spcBef>
                <a:spcPts val="650"/>
              </a:spcBef>
              <a:buClr>
                <a:srgbClr val="222222"/>
              </a:buClr>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600" b="1" dirty="0" smtClean="0">
                <a:solidFill>
                  <a:srgbClr val="222222"/>
                </a:solidFill>
                <a:latin typeface="Courier New" pitchFamily="49" charset="0"/>
              </a:rPr>
              <a:t>	</a:t>
            </a:r>
            <a:r>
              <a:rPr lang="en-US" sz="2600" b="1" dirty="0" err="1" smtClean="0">
                <a:solidFill>
                  <a:srgbClr val="222222"/>
                </a:solidFill>
                <a:latin typeface="Courier New" pitchFamily="49" charset="0"/>
              </a:rPr>
              <a:t>degToRad</a:t>
            </a:r>
            <a:r>
              <a:rPr lang="en-US" sz="2600" b="1" dirty="0" smtClean="0">
                <a:solidFill>
                  <a:srgbClr val="222222"/>
                </a:solidFill>
                <a:latin typeface="Courier New" pitchFamily="49" charset="0"/>
              </a:rPr>
              <a:t>	intersect		</a:t>
            </a:r>
            <a:r>
              <a:rPr lang="en-US" sz="2600" b="1" dirty="0" err="1" smtClean="0">
                <a:solidFill>
                  <a:srgbClr val="222222"/>
                </a:solidFill>
                <a:latin typeface="Courier New" pitchFamily="49" charset="0"/>
              </a:rPr>
              <a:t>addNums</a:t>
            </a:r>
            <a:endParaRPr lang="en-US" sz="2600" b="1" dirty="0" smtClean="0">
              <a:solidFill>
                <a:srgbClr val="222222"/>
              </a:solidFill>
              <a:latin typeface="Courier New" pitchFamily="49" charset="0"/>
            </a:endParaRPr>
          </a:p>
          <a:p>
            <a:pPr marL="735013" lvl="1" indent="-277813">
              <a:lnSpc>
                <a:spcPct val="90000"/>
              </a:lnSpc>
              <a:spcBef>
                <a:spcPts val="650"/>
              </a:spcBef>
              <a:buClr>
                <a:srgbClr val="222222"/>
              </a:buClr>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600" b="1" dirty="0" smtClean="0">
                <a:solidFill>
                  <a:srgbClr val="222222"/>
                </a:solidFill>
                <a:latin typeface="Courier New" pitchFamily="49" charset="0"/>
              </a:rPr>
              <a:t>	slope		</a:t>
            </a:r>
            <a:r>
              <a:rPr lang="en-US" sz="2600" b="1" dirty="0" err="1" smtClean="0">
                <a:solidFill>
                  <a:srgbClr val="222222"/>
                </a:solidFill>
                <a:latin typeface="Courier New" pitchFamily="49" charset="0"/>
              </a:rPr>
              <a:t>bessell</a:t>
            </a:r>
            <a:r>
              <a:rPr lang="en-US" sz="2600" b="1" dirty="0" smtClean="0">
                <a:solidFill>
                  <a:srgbClr val="222222"/>
                </a:solidFill>
                <a:latin typeface="Courier New" pitchFamily="49" charset="0"/>
              </a:rPr>
              <a:t>		</a:t>
            </a:r>
            <a:r>
              <a:rPr lang="en-US" sz="2600" b="1" dirty="0" err="1" smtClean="0">
                <a:solidFill>
                  <a:srgbClr val="222222"/>
                </a:solidFill>
                <a:latin typeface="Courier New" pitchFamily="49" charset="0"/>
              </a:rPr>
              <a:t>multTwo</a:t>
            </a:r>
            <a:endParaRPr lang="en-US" sz="2600" b="1" dirty="0" smtClean="0">
              <a:solidFill>
                <a:srgbClr val="222222"/>
              </a:solidFill>
              <a:latin typeface="Courier New" pitchFamily="49" charset="0"/>
            </a:endParaRPr>
          </a:p>
          <a:p>
            <a:pPr marL="735013" lvl="1" indent="-277813">
              <a:lnSpc>
                <a:spcPct val="90000"/>
              </a:lnSpc>
              <a:spcBef>
                <a:spcPts val="650"/>
              </a:spcBef>
              <a:buClr>
                <a:srgbClr val="222222"/>
              </a:buClr>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600" b="1" dirty="0" smtClean="0">
                <a:solidFill>
                  <a:srgbClr val="222222"/>
                </a:solidFill>
                <a:latin typeface="Courier New" pitchFamily="49" charset="0"/>
              </a:rPr>
              <a:t>	</a:t>
            </a:r>
            <a:r>
              <a:rPr lang="en-US" sz="2600" b="1" dirty="0" err="1" smtClean="0">
                <a:solidFill>
                  <a:srgbClr val="222222"/>
                </a:solidFill>
                <a:latin typeface="Courier New" pitchFamily="49" charset="0"/>
              </a:rPr>
              <a:t>findMax</a:t>
            </a:r>
            <a:r>
              <a:rPr lang="en-US" sz="2600" b="1" dirty="0" smtClean="0">
                <a:solidFill>
                  <a:srgbClr val="222222"/>
                </a:solidFill>
                <a:latin typeface="Courier New" pitchFamily="49" charset="0"/>
              </a:rPr>
              <a:t>		density</a:t>
            </a:r>
          </a:p>
          <a:p>
            <a:pPr marL="334963" indent="-334963">
              <a:lnSpc>
                <a:spcPct val="150000"/>
              </a:lnSpc>
              <a:spcBef>
                <a:spcPts val="650"/>
              </a:spcBef>
              <a:buClr>
                <a:srgbClr val="222222"/>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dirty="0" smtClean="0">
                <a:solidFill>
                  <a:srgbClr val="222222"/>
                </a:solidFill>
              </a:rPr>
              <a:t>Examples of invalid C++ identifiers:</a:t>
            </a:r>
          </a:p>
          <a:p>
            <a:pPr marL="735013" lvl="1" indent="-277813">
              <a:lnSpc>
                <a:spcPct val="90000"/>
              </a:lnSpc>
              <a:spcBef>
                <a:spcPts val="650"/>
              </a:spcBef>
              <a:buClr>
                <a:srgbClr val="222222"/>
              </a:buClr>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600" b="1" dirty="0" smtClean="0">
                <a:solidFill>
                  <a:srgbClr val="222222"/>
                </a:solidFill>
                <a:latin typeface="Courier New" pitchFamily="49" charset="0"/>
              </a:rPr>
              <a:t>	1AB3</a:t>
            </a:r>
            <a:r>
              <a:rPr lang="en-US" sz="2600" dirty="0" smtClean="0">
                <a:solidFill>
                  <a:srgbClr val="222222"/>
                </a:solidFill>
              </a:rPr>
              <a:t>  	(begins with a number)</a:t>
            </a:r>
            <a:r>
              <a:rPr lang="ar-SA" sz="2600" dirty="0" smtClean="0">
                <a:solidFill>
                  <a:srgbClr val="222222"/>
                </a:solidFill>
              </a:rPr>
              <a:t>‏</a:t>
            </a:r>
            <a:endParaRPr lang="en-US" sz="2600" dirty="0" smtClean="0">
              <a:solidFill>
                <a:srgbClr val="222222"/>
              </a:solidFill>
            </a:endParaRPr>
          </a:p>
          <a:p>
            <a:pPr marL="735013" lvl="1" indent="-277813">
              <a:lnSpc>
                <a:spcPct val="90000"/>
              </a:lnSpc>
              <a:spcBef>
                <a:spcPts val="650"/>
              </a:spcBef>
              <a:buClr>
                <a:srgbClr val="222222"/>
              </a:buClr>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600" b="1" dirty="0" smtClean="0">
                <a:solidFill>
                  <a:srgbClr val="222222"/>
                </a:solidFill>
                <a:latin typeface="Courier New" pitchFamily="49" charset="0"/>
              </a:rPr>
              <a:t>	E*6</a:t>
            </a:r>
            <a:r>
              <a:rPr lang="en-US" sz="2600" dirty="0" smtClean="0">
                <a:solidFill>
                  <a:srgbClr val="222222"/>
                </a:solidFill>
              </a:rPr>
              <a:t>   		(contains a special character)</a:t>
            </a:r>
            <a:r>
              <a:rPr lang="ar-SA" sz="2600" dirty="0" smtClean="0">
                <a:solidFill>
                  <a:srgbClr val="222222"/>
                </a:solidFill>
              </a:rPr>
              <a:t>‏</a:t>
            </a:r>
            <a:endParaRPr lang="en-US" sz="2600" dirty="0" smtClean="0">
              <a:solidFill>
                <a:srgbClr val="222222"/>
              </a:solidFill>
            </a:endParaRPr>
          </a:p>
          <a:p>
            <a:pPr marL="735013" lvl="1" indent="-277813">
              <a:lnSpc>
                <a:spcPct val="90000"/>
              </a:lnSpc>
              <a:spcBef>
                <a:spcPts val="650"/>
              </a:spcBef>
              <a:buClr>
                <a:srgbClr val="222222"/>
              </a:buClr>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600" b="1" dirty="0" smtClean="0">
                <a:solidFill>
                  <a:srgbClr val="222222"/>
                </a:solidFill>
                <a:latin typeface="Courier New" pitchFamily="49" charset="0"/>
              </a:rPr>
              <a:t>	while</a:t>
            </a:r>
            <a:r>
              <a:rPr lang="en-US" sz="2600" dirty="0" smtClean="0">
                <a:solidFill>
                  <a:srgbClr val="222222"/>
                </a:solidFill>
              </a:rPr>
              <a:t> 	(this is a keyword)</a:t>
            </a:r>
            <a:r>
              <a:rPr lang="ar-SA" sz="2600" dirty="0" smtClean="0">
                <a:solidFill>
                  <a:srgbClr val="222222"/>
                </a:solidFill>
              </a:rPr>
              <a:t>‏</a:t>
            </a:r>
            <a:endParaRPr lang="en-US" sz="2600" dirty="0" smtClean="0">
              <a:solidFill>
                <a:srgbClr val="222222"/>
              </a:solidFill>
            </a:endParaRPr>
          </a:p>
          <a:p>
            <a:pPr marL="735013" lvl="1" indent="-277813">
              <a:lnSpc>
                <a:spcPct val="90000"/>
              </a:lnSpc>
              <a:spcBef>
                <a:spcPts val="650"/>
              </a:spcBef>
              <a:buClr>
                <a:srgbClr val="222222"/>
              </a:buClr>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600" dirty="0" smtClean="0">
              <a:solidFill>
                <a:srgbClr val="222222"/>
              </a:solidFill>
            </a:endParaRPr>
          </a:p>
          <a:p>
            <a: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dirty="0" smtClean="0"/>
          </a:p>
        </p:txBody>
      </p:sp>
      <p:sp>
        <p:nvSpPr>
          <p:cNvPr id="17411" name="Slide Number Placeholder 4"/>
          <p:cNvSpPr>
            <a:spLocks noGrp="1"/>
          </p:cNvSpPr>
          <p:nvPr>
            <p:ph type="sldNum" sz="quarter" idx="10"/>
          </p:nvPr>
        </p:nvSpPr>
        <p:spPr bwMode="auto">
          <a:noFill/>
          <a:ln>
            <a:miter lim="800000"/>
            <a:headEnd/>
            <a:tailEnd/>
          </a:ln>
        </p:spPr>
        <p:txBody>
          <a:bodyPr/>
          <a:lstStyle/>
          <a:p>
            <a:fld id="{1E348B12-1876-499D-B54A-DCF2B4DDBD09}" type="slidenum">
              <a:rPr lang="en-US"/>
              <a:pPr/>
              <a:t>7</a:t>
            </a:fld>
            <a:endParaRPr lang="en-US"/>
          </a:p>
        </p:txBody>
      </p:sp>
      <p:sp>
        <p:nvSpPr>
          <p:cNvPr id="17412" name="Rectangle 1"/>
          <p:cNvSpPr>
            <a:spLocks noGrp="1" noChangeArrowheads="1"/>
          </p:cNvSpPr>
          <p:nvPr>
            <p:ph type="title"/>
          </p:nvPr>
        </p:nvSpPr>
        <p:spPr/>
        <p:txBody>
          <a:bodyPr/>
          <a:lstStyle/>
          <a:p>
            <a:r>
              <a:rPr lang="en-US" dirty="0" smtClean="0"/>
              <a:t>Introduction to C++ (continued)</a:t>
            </a:r>
            <a:r>
              <a:rPr lang="ar-SA" dirty="0" smtClean="0">
                <a:cs typeface="Arial" pitchFamily="34" charset="0"/>
              </a:rPr>
              <a:t>‏</a:t>
            </a:r>
            <a:endParaRPr lang="en-US" dirty="0" smtClean="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idx="1"/>
          </p:nvPr>
        </p:nvSpPr>
        <p:spPr/>
        <p:txBody>
          <a:bodyPr/>
          <a:lstStyle/>
          <a:p>
            <a:r>
              <a:rPr lang="en-US" smtClean="0"/>
              <a:t>Function names</a:t>
            </a:r>
          </a:p>
          <a:p>
            <a:pPr lvl="1"/>
            <a:r>
              <a:rPr lang="en-US" smtClean="0"/>
              <a:t>Require a set of parentheses at the end</a:t>
            </a:r>
          </a:p>
          <a:p>
            <a:pPr lvl="1"/>
            <a:r>
              <a:rPr lang="en-US" smtClean="0"/>
              <a:t>Can use mixed upper and lower case</a:t>
            </a:r>
          </a:p>
          <a:p>
            <a:pPr lvl="1"/>
            <a:r>
              <a:rPr lang="en-US" smtClean="0"/>
              <a:t>Should be meaningful, or be a </a:t>
            </a:r>
            <a:r>
              <a:rPr lang="en-US" b="1" smtClean="0"/>
              <a:t>mnemonic</a:t>
            </a:r>
          </a:p>
          <a:p>
            <a:r>
              <a:rPr lang="en-US" smtClean="0"/>
              <a:t>Examples of function names:</a:t>
            </a:r>
          </a:p>
          <a:p>
            <a:pPr>
              <a:buFontTx/>
              <a:buNone/>
            </a:pPr>
            <a:r>
              <a:rPr lang="en-US" smtClean="0"/>
              <a:t>	</a:t>
            </a:r>
            <a:r>
              <a:rPr lang="en-US" smtClean="0">
                <a:latin typeface="Courier New" pitchFamily="49" charset="0"/>
                <a:cs typeface="Courier New" pitchFamily="49" charset="0"/>
              </a:rPr>
              <a:t>easy()	 c3po()	r2d2()  theForce()</a:t>
            </a:r>
            <a:r>
              <a:rPr lang="ar-SA" smtClean="0">
                <a:latin typeface="Courier New" pitchFamily="49" charset="0"/>
                <a:cs typeface="Courier New" pitchFamily="49" charset="0"/>
              </a:rPr>
              <a:t>‏</a:t>
            </a:r>
            <a:endParaRPr lang="en-US" smtClean="0">
              <a:latin typeface="Courier New" pitchFamily="49" charset="0"/>
              <a:cs typeface="Courier New" pitchFamily="49" charset="0"/>
            </a:endParaRPr>
          </a:p>
          <a:p>
            <a:r>
              <a:rPr lang="en-US" smtClean="0"/>
              <a:t>Note that C++ is a case-sensitive language!				</a:t>
            </a:r>
          </a:p>
        </p:txBody>
      </p:sp>
      <p:sp>
        <p:nvSpPr>
          <p:cNvPr id="18435" name="Slide Number Placeholder 4"/>
          <p:cNvSpPr>
            <a:spLocks noGrp="1"/>
          </p:cNvSpPr>
          <p:nvPr>
            <p:ph type="sldNum" sz="quarter" idx="10"/>
          </p:nvPr>
        </p:nvSpPr>
        <p:spPr bwMode="auto">
          <a:noFill/>
          <a:ln>
            <a:miter lim="800000"/>
            <a:headEnd/>
            <a:tailEnd/>
          </a:ln>
        </p:spPr>
        <p:txBody>
          <a:bodyPr/>
          <a:lstStyle/>
          <a:p>
            <a:fld id="{9978B8AC-B46B-48BB-9C44-676664306D3C}" type="slidenum">
              <a:rPr lang="en-US"/>
              <a:pPr/>
              <a:t>8</a:t>
            </a:fld>
            <a:endParaRPr lang="en-US"/>
          </a:p>
        </p:txBody>
      </p:sp>
      <p:sp>
        <p:nvSpPr>
          <p:cNvPr id="18436" name="Rectangle 1"/>
          <p:cNvSpPr>
            <a:spLocks noGrp="1" noChangeArrowheads="1"/>
          </p:cNvSpPr>
          <p:nvPr>
            <p:ph type="title"/>
          </p:nvPr>
        </p:nvSpPr>
        <p:spPr/>
        <p:txBody>
          <a:bodyPr/>
          <a:lstStyle/>
          <a:p>
            <a:r>
              <a:rPr lang="en-US" smtClean="0"/>
              <a:t>Introduction to C++ (continued)</a:t>
            </a:r>
            <a:r>
              <a:rPr lang="ar-SA" smtClean="0">
                <a:cs typeface="Arial" pitchFamily="34" charset="0"/>
              </a:rPr>
              <a:t>‏</a:t>
            </a:r>
            <a:endParaRPr lang="en-US" smtClean="0"/>
          </a:p>
        </p:txBody>
      </p:sp>
      <p:sp>
        <p:nvSpPr>
          <p:cNvPr id="18437" name="Rectangle 6"/>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8"/>
          <p:cNvPicPr>
            <a:picLocks noChangeAspect="1" noChangeArrowheads="1"/>
          </p:cNvPicPr>
          <p:nvPr/>
        </p:nvPicPr>
        <p:blipFill>
          <a:blip r:embed="rId4" cstate="print"/>
          <a:srcRect/>
          <a:stretch>
            <a:fillRect/>
          </a:stretch>
        </p:blipFill>
        <p:spPr bwMode="auto">
          <a:xfrm>
            <a:off x="4419600" y="1676400"/>
            <a:ext cx="4572000" cy="4392613"/>
          </a:xfrm>
          <a:prstGeom prst="rect">
            <a:avLst/>
          </a:prstGeom>
          <a:noFill/>
          <a:ln w="9525">
            <a:noFill/>
            <a:miter lim="800000"/>
            <a:headEnd/>
            <a:tailEnd/>
          </a:ln>
        </p:spPr>
      </p:pic>
      <p:sp>
        <p:nvSpPr>
          <p:cNvPr id="19459" name="Rectangle 2"/>
          <p:cNvSpPr>
            <a:spLocks noGrp="1" noChangeArrowheads="1"/>
          </p:cNvSpPr>
          <p:nvPr>
            <p:ph idx="1"/>
          </p:nvPr>
        </p:nvSpPr>
        <p:spPr>
          <a:xfrm>
            <a:off x="457200" y="1752600"/>
            <a:ext cx="3581400" cy="4373563"/>
          </a:xfrm>
        </p:spPr>
        <p:txBody>
          <a:bodyPr/>
          <a:lstStyle/>
          <a:p>
            <a:r>
              <a:rPr lang="en-US" smtClean="0"/>
              <a:t>Overall structure of a C++ program contains one function named </a:t>
            </a:r>
            <a:r>
              <a:rPr lang="en-US" smtClean="0">
                <a:latin typeface="Courier New" pitchFamily="49" charset="0"/>
                <a:cs typeface="Courier New" pitchFamily="49" charset="0"/>
              </a:rPr>
              <a:t>main()</a:t>
            </a:r>
            <a:r>
              <a:rPr lang="en-US" smtClean="0"/>
              <a:t>, called the </a:t>
            </a:r>
            <a:r>
              <a:rPr lang="en-US" b="1" smtClean="0"/>
              <a:t>driver function</a:t>
            </a:r>
          </a:p>
          <a:p>
            <a:r>
              <a:rPr lang="en-US" smtClean="0"/>
              <a:t>All other functions are invoked from </a:t>
            </a:r>
            <a:r>
              <a:rPr lang="en-US" smtClean="0">
                <a:latin typeface="Courier New" pitchFamily="49" charset="0"/>
                <a:cs typeface="Courier New" pitchFamily="49" charset="0"/>
              </a:rPr>
              <a:t>main()</a:t>
            </a:r>
            <a:r>
              <a:rPr lang="ar-SA" smtClean="0">
                <a:latin typeface="Courier New" pitchFamily="49" charset="0"/>
                <a:cs typeface="Courier New" pitchFamily="49" charset="0"/>
              </a:rPr>
              <a:t>‏</a:t>
            </a:r>
            <a:endParaRPr lang="en-US" smtClean="0">
              <a:latin typeface="Courier New" pitchFamily="49" charset="0"/>
              <a:cs typeface="Courier New" pitchFamily="49" charset="0"/>
            </a:endParaRPr>
          </a:p>
          <a:p>
            <a:endParaRPr lang="en-US" smtClean="0"/>
          </a:p>
          <a:p>
            <a:endParaRPr lang="en-US" smtClean="0"/>
          </a:p>
        </p:txBody>
      </p:sp>
      <p:sp>
        <p:nvSpPr>
          <p:cNvPr id="19460" name="Slide Number Placeholder 4"/>
          <p:cNvSpPr>
            <a:spLocks noGrp="1"/>
          </p:cNvSpPr>
          <p:nvPr>
            <p:ph type="sldNum" sz="quarter" idx="10"/>
          </p:nvPr>
        </p:nvSpPr>
        <p:spPr bwMode="auto">
          <a:noFill/>
          <a:ln>
            <a:miter lim="800000"/>
            <a:headEnd/>
            <a:tailEnd/>
          </a:ln>
        </p:spPr>
        <p:txBody>
          <a:bodyPr/>
          <a:lstStyle/>
          <a:p>
            <a:fld id="{B155C419-43C4-4B77-8592-BA68E03448FB}" type="slidenum">
              <a:rPr lang="en-US"/>
              <a:pPr/>
              <a:t>9</a:t>
            </a:fld>
            <a:endParaRPr lang="en-US"/>
          </a:p>
        </p:txBody>
      </p:sp>
      <p:sp>
        <p:nvSpPr>
          <p:cNvPr id="19461" name="Rectangle 1"/>
          <p:cNvSpPr>
            <a:spLocks noGrp="1" noChangeArrowheads="1"/>
          </p:cNvSpPr>
          <p:nvPr>
            <p:ph type="title"/>
          </p:nvPr>
        </p:nvSpPr>
        <p:spPr/>
        <p:txBody>
          <a:bodyPr/>
          <a:lstStyle/>
          <a:p>
            <a:r>
              <a:rPr lang="en-US" smtClean="0"/>
              <a:t>The </a:t>
            </a:r>
            <a:r>
              <a:rPr lang="en-US" smtClean="0">
                <a:latin typeface="Courier New" pitchFamily="49" charset="0"/>
              </a:rPr>
              <a:t>main()</a:t>
            </a:r>
            <a:r>
              <a:rPr lang="en-US" smtClean="0"/>
              <a:t> Function</a:t>
            </a:r>
          </a:p>
        </p:txBody>
      </p:sp>
      <p:sp>
        <p:nvSpPr>
          <p:cNvPr id="19462" name="TextBox 6"/>
          <p:cNvSpPr txBox="1">
            <a:spLocks noChangeArrowheads="1"/>
          </p:cNvSpPr>
          <p:nvPr/>
        </p:nvSpPr>
        <p:spPr bwMode="auto">
          <a:xfrm>
            <a:off x="457200" y="5943600"/>
            <a:ext cx="4191000" cy="646113"/>
          </a:xfrm>
          <a:prstGeom prst="rect">
            <a:avLst/>
          </a:prstGeom>
          <a:noFill/>
          <a:ln w="9525">
            <a:noFill/>
            <a:miter lim="800000"/>
            <a:headEnd/>
            <a:tailEnd/>
          </a:ln>
        </p:spPr>
        <p:txBody>
          <a:bodyPr>
            <a:spAutoFit/>
          </a:bodyPr>
          <a:lstStyle/>
          <a:p>
            <a:r>
              <a:rPr lang="en-US" sz="1200" b="1">
                <a:solidFill>
                  <a:srgbClr val="222222"/>
                </a:solidFill>
                <a:latin typeface="Arial" pitchFamily="34" charset="0"/>
              </a:rPr>
              <a:t>Figure 2.3  </a:t>
            </a:r>
            <a:r>
              <a:rPr lang="en-US" sz="1200">
                <a:solidFill>
                  <a:srgbClr val="222222"/>
                </a:solidFill>
                <a:latin typeface="Arial" pitchFamily="34" charset="0"/>
              </a:rPr>
              <a:t>The </a:t>
            </a:r>
            <a:r>
              <a:rPr lang="en-US" sz="1200" b="1">
                <a:solidFill>
                  <a:srgbClr val="222222"/>
                </a:solidFill>
                <a:latin typeface="Courier New" pitchFamily="49" charset="0"/>
              </a:rPr>
              <a:t>main()</a:t>
            </a:r>
            <a:r>
              <a:rPr lang="en-US" sz="1200">
                <a:solidFill>
                  <a:srgbClr val="222222"/>
                </a:solidFill>
                <a:latin typeface="Arial" pitchFamily="34" charset="0"/>
              </a:rPr>
              <a:t> function directs all other functions.</a:t>
            </a:r>
          </a:p>
          <a:p>
            <a:endParaRPr lang="en-US"/>
          </a:p>
        </p:txBody>
      </p:sp>
      <p:sp>
        <p:nvSpPr>
          <p:cNvPr id="19463" name="Rectangle 8"/>
          <p:cNvSpPr>
            <a:spLocks noChangeArrowheads="1"/>
          </p:cNvSpPr>
          <p:nvPr/>
        </p:nvSpPr>
        <p:spPr bwMode="auto">
          <a:xfrm>
            <a:off x="0" y="6519863"/>
            <a:ext cx="8382000" cy="338137"/>
          </a:xfrm>
          <a:prstGeom prst="rect">
            <a:avLst/>
          </a:prstGeom>
          <a:noFill/>
          <a:ln w="9525">
            <a:noFill/>
            <a:miter lim="800000"/>
            <a:headEnd/>
            <a:tailEnd/>
          </a:ln>
        </p:spPr>
        <p:txBody>
          <a:bodyPr anchor="ctr">
            <a:spAutoFit/>
          </a:bodyPr>
          <a:lstStyle/>
          <a:p>
            <a:pPr algn="ctr" eaLnBrk="0" hangingPunct="0"/>
            <a:r>
              <a:rPr lang="en-US" sz="800">
                <a:cs typeface="Times New Roman" pitchFamily="18" charset="0"/>
              </a:rPr>
              <a:t>© 2013 Cengage Learning. All Rights Reserved. This edition is intended for use outside of the U.S. only, with content that may be different from the U.S. Edition. May not be scanned, copied, duplicated, or posted to a publicly accessible website, in whole or in part.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PPT_template">
  <a:themeElements>
    <a:clrScheme name="Sample PPT_template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Sample 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Sample 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le 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 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 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 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 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le 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le PPT_template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lik_CS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381</TotalTime>
  <Words>5479</Words>
  <Application>Microsoft Office PowerPoint</Application>
  <PresentationFormat>如螢幕大小 (4:3)</PresentationFormat>
  <Paragraphs>500</Paragraphs>
  <Slides>64</Slides>
  <Notes>61</Notes>
  <HiddenSlides>0</HiddenSlides>
  <MMClips>0</MMClips>
  <ScaleCrop>false</ScaleCrop>
  <HeadingPairs>
    <vt:vector size="4" baseType="variant">
      <vt:variant>
        <vt:lpstr>佈景主題</vt:lpstr>
      </vt:variant>
      <vt:variant>
        <vt:i4>2</vt:i4>
      </vt:variant>
      <vt:variant>
        <vt:lpstr>投影片標題</vt:lpstr>
      </vt:variant>
      <vt:variant>
        <vt:i4>64</vt:i4>
      </vt:variant>
    </vt:vector>
  </HeadingPairs>
  <TitlesOfParts>
    <vt:vector size="66" baseType="lpstr">
      <vt:lpstr>Sample PPT_template</vt:lpstr>
      <vt:lpstr>Malik_CS1</vt:lpstr>
      <vt:lpstr>Chapter 2: Getting Started in C++</vt:lpstr>
      <vt:lpstr>Objectives</vt:lpstr>
      <vt:lpstr>Introduction to C++</vt:lpstr>
      <vt:lpstr>Introduction to C++ (continued)‏</vt:lpstr>
      <vt:lpstr>Introduction to C++ (continued)‏</vt:lpstr>
      <vt:lpstr>Introduction to C++ (continued)‏</vt:lpstr>
      <vt:lpstr>Introduction to C++ (continued)‏</vt:lpstr>
      <vt:lpstr>Introduction to C++ (continued)‏</vt:lpstr>
      <vt:lpstr>The main() Function</vt:lpstr>
      <vt:lpstr>The main() Function (continued)‏</vt:lpstr>
      <vt:lpstr>The main() Function (continued)‏</vt:lpstr>
      <vt:lpstr>The main() Function (continued)‏</vt:lpstr>
      <vt:lpstr>The cout Object</vt:lpstr>
      <vt:lpstr>The cout Object (continued)‏</vt:lpstr>
      <vt:lpstr>The cout Object (continued)‏</vt:lpstr>
      <vt:lpstr>The cout Object (continued)‏</vt:lpstr>
      <vt:lpstr>The cout Object (continued)‏</vt:lpstr>
      <vt:lpstr>Programming Style</vt:lpstr>
      <vt:lpstr>Comments</vt:lpstr>
      <vt:lpstr>Comments (continued)‏</vt:lpstr>
      <vt:lpstr>Data Types</vt:lpstr>
      <vt:lpstr>Data Types (continued)</vt:lpstr>
      <vt:lpstr>Data Types (continued)‏</vt:lpstr>
      <vt:lpstr>Integer Data Types</vt:lpstr>
      <vt:lpstr>Integer Data Types (continued)‏</vt:lpstr>
      <vt:lpstr>Integer Data Types (continued)‏</vt:lpstr>
      <vt:lpstr>Integer Data Types (continued)‏</vt:lpstr>
      <vt:lpstr>Integer Data Types (continued)‏</vt:lpstr>
      <vt:lpstr>Integer Data Types (continued)‏</vt:lpstr>
      <vt:lpstr>Determining Storage Size</vt:lpstr>
      <vt:lpstr>Determining Storage Size (continued)‏</vt:lpstr>
      <vt:lpstr>Signed and Unsigned Data Types</vt:lpstr>
      <vt:lpstr>Signed and Unsigned Data Types (continued)‏</vt:lpstr>
      <vt:lpstr>Floating-Point Types</vt:lpstr>
      <vt:lpstr>Floating-Point Types (continued)‏</vt:lpstr>
      <vt:lpstr>Floating-Point Types (continued)‏</vt:lpstr>
      <vt:lpstr>Arithmetic Operations</vt:lpstr>
      <vt:lpstr>Arithmetic Operations (continued)‏</vt:lpstr>
      <vt:lpstr>Arithmetic Operations (continued)‏</vt:lpstr>
      <vt:lpstr>Expression Types </vt:lpstr>
      <vt:lpstr>Integer Division</vt:lpstr>
      <vt:lpstr>Operator Precedence and Associativity</vt:lpstr>
      <vt:lpstr>Operator Precedence and Associativity (continued)‏</vt:lpstr>
      <vt:lpstr>Operator Precedence and Associativity (continued)‏</vt:lpstr>
      <vt:lpstr>Variables and Declaration Statements</vt:lpstr>
      <vt:lpstr>Variables and Declaration Statements (continued)‏</vt:lpstr>
      <vt:lpstr>Variables and Declaration Statements (continued)‏</vt:lpstr>
      <vt:lpstr>Variables and Declaration Statements (continued)‏</vt:lpstr>
      <vt:lpstr>Variables and Declaration Statements (continued)‏</vt:lpstr>
      <vt:lpstr>Variables and Declaration Statements (continued)‏</vt:lpstr>
      <vt:lpstr>Memory Allocation</vt:lpstr>
      <vt:lpstr>Memory Allocation (continued)‏</vt:lpstr>
      <vt:lpstr>Memory Allocation (continued)‏</vt:lpstr>
      <vt:lpstr>A Case Study: Radar Speed Trap</vt:lpstr>
      <vt:lpstr>A Case Study: Radar Speed Trap (continued)‏</vt:lpstr>
      <vt:lpstr>A Case Study: Radar Speed Trap (continued)‏</vt:lpstr>
      <vt:lpstr>A Case Study: Radar Speed Trap (continued)‏</vt:lpstr>
      <vt:lpstr>Common Programming Errors</vt:lpstr>
      <vt:lpstr>Common Programming Errors (continued)‏</vt:lpstr>
      <vt:lpstr>Common Programming Errors (continued)‏</vt:lpstr>
      <vt:lpstr>Summary</vt:lpstr>
      <vt:lpstr>Summary (continued)‏</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for  Engineers and Scientists   Third Edition</dc:title>
  <dc:creator>Admin</dc:creator>
  <cp:lastModifiedBy>USER</cp:lastModifiedBy>
  <cp:revision>57</cp:revision>
  <dcterms:modified xsi:type="dcterms:W3CDTF">2017-09-28T01:21:34Z</dcterms:modified>
</cp:coreProperties>
</file>