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44D"/>
    <a:srgbClr val="2E6CA4"/>
    <a:srgbClr val="FFFFFF"/>
    <a:srgbClr val="0070C0"/>
    <a:srgbClr val="D295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E9B8E-33BF-40EC-9BAD-6B1FFB540BDC}" v="1" dt="2021-07-09T15:09:07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Si Xing" userId="099b7444-d265-472a-b3cb-985c4b9c9d9d" providerId="ADAL" clId="{9B7E9B8E-33BF-40EC-9BAD-6B1FFB540BDC}"/>
    <pc:docChg chg="modSld">
      <pc:chgData name="Koh Si Xing" userId="099b7444-d265-472a-b3cb-985c4b9c9d9d" providerId="ADAL" clId="{9B7E9B8E-33BF-40EC-9BAD-6B1FFB540BDC}" dt="2021-07-09T15:09:07.883" v="9"/>
      <pc:docMkLst>
        <pc:docMk/>
      </pc:docMkLst>
      <pc:sldChg chg="modSp mod">
        <pc:chgData name="Koh Si Xing" userId="099b7444-d265-472a-b3cb-985c4b9c9d9d" providerId="ADAL" clId="{9B7E9B8E-33BF-40EC-9BAD-6B1FFB540BDC}" dt="2021-07-09T15:09:07.883" v="9"/>
        <pc:sldMkLst>
          <pc:docMk/>
          <pc:sldMk cId="2639583962" sldId="261"/>
        </pc:sldMkLst>
        <pc:graphicFrameChg chg="mod">
          <ac:chgData name="Koh Si Xing" userId="099b7444-d265-472a-b3cb-985c4b9c9d9d" providerId="ADAL" clId="{9B7E9B8E-33BF-40EC-9BAD-6B1FFB540BDC}" dt="2021-07-09T15:09:07.883" v="9"/>
          <ac:graphicFrameMkLst>
            <pc:docMk/>
            <pc:sldMk cId="2639583962" sldId="261"/>
            <ac:graphicFrameMk id="9" creationId="{25C13F97-3B4E-4214-B3ED-C56B09F362CC}"/>
          </ac:graphicFrameMkLst>
        </pc:graphicFrameChg>
        <pc:graphicFrameChg chg="modGraphic">
          <ac:chgData name="Koh Si Xing" userId="099b7444-d265-472a-b3cb-985c4b9c9d9d" providerId="ADAL" clId="{9B7E9B8E-33BF-40EC-9BAD-6B1FFB540BDC}" dt="2021-07-09T15:08:51.368" v="8" actId="20577"/>
          <ac:graphicFrameMkLst>
            <pc:docMk/>
            <pc:sldMk cId="2639583962" sldId="261"/>
            <ac:graphicFrameMk id="10" creationId="{78DD98DD-09B1-47CB-889C-0A2FBDBF6567}"/>
          </ac:graphicFrameMkLst>
        </pc:graphicFrameChg>
      </pc:sldChg>
    </pc:docChg>
  </pc:docChgLst>
  <pc:docChgLst>
    <pc:chgData name="Koh Si Xing" userId="099b7444-d265-472a-b3cb-985c4b9c9d9d" providerId="ADAL" clId="{69454E94-6CB5-4D22-90E7-E9958DD8FD48}"/>
    <pc:docChg chg="undo redo custSel modSld">
      <pc:chgData name="Koh Si Xing" userId="099b7444-d265-472a-b3cb-985c4b9c9d9d" providerId="ADAL" clId="{69454E94-6CB5-4D22-90E7-E9958DD8FD48}" dt="2020-12-14T07:59:10.335" v="27"/>
      <pc:docMkLst>
        <pc:docMk/>
      </pc:docMkLst>
      <pc:sldChg chg="addSp delSp modSp mod modTransition setBg modAnim setClrOvrMap">
        <pc:chgData name="Koh Si Xing" userId="099b7444-d265-472a-b3cb-985c4b9c9d9d" providerId="ADAL" clId="{69454E94-6CB5-4D22-90E7-E9958DD8FD48}" dt="2020-12-14T07:58:03.584" v="23"/>
        <pc:sldMkLst>
          <pc:docMk/>
          <pc:sldMk cId="826638348" sldId="256"/>
        </pc:sldMkLst>
        <pc:spChg chg="mod ord">
          <ac:chgData name="Koh Si Xing" userId="099b7444-d265-472a-b3cb-985c4b9c9d9d" providerId="ADAL" clId="{69454E94-6CB5-4D22-90E7-E9958DD8FD48}" dt="2020-12-14T07:56:08.058" v="19" actId="207"/>
          <ac:spMkLst>
            <pc:docMk/>
            <pc:sldMk cId="826638348" sldId="256"/>
            <ac:spMk id="2" creationId="{0ABF3183-8722-4380-B92B-689C48364CF1}"/>
          </ac:spMkLst>
        </pc:spChg>
        <pc:spChg chg="add del">
          <ac:chgData name="Koh Si Xing" userId="099b7444-d265-472a-b3cb-985c4b9c9d9d" providerId="ADAL" clId="{69454E94-6CB5-4D22-90E7-E9958DD8FD48}" dt="2020-12-14T07:55:09.908" v="7" actId="26606"/>
          <ac:spMkLst>
            <pc:docMk/>
            <pc:sldMk cId="826638348" sldId="256"/>
            <ac:spMk id="9" creationId="{0BC9EFE1-D8CB-4668-9980-DB108327A794}"/>
          </ac:spMkLst>
        </pc:spChg>
        <pc:spChg chg="add del">
          <ac:chgData name="Koh Si Xing" userId="099b7444-d265-472a-b3cb-985c4b9c9d9d" providerId="ADAL" clId="{69454E94-6CB5-4D22-90E7-E9958DD8FD48}" dt="2020-12-14T07:55:09.908" v="7" actId="26606"/>
          <ac:spMkLst>
            <pc:docMk/>
            <pc:sldMk cId="826638348" sldId="256"/>
            <ac:spMk id="13" creationId="{77DA6D33-2D62-458C-BF5D-DBF612FD557E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5" creationId="{08C9B587-E65E-4B52-B37C-ABEBB6E87928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6" creationId="{0671A8AE-40A1-4631-A6B8-581AFF065482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7" creationId="{AB58EF07-17C2-48CF-ABB0-EEF1F17CB8F0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8" creationId="{AF2F604E-43BE-4DC3-B983-E071523364F8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0" creationId="{62542EEC-4F7C-4AE2-933E-EAC8EB3FA378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1" creationId="{B81933D1-5615-42C7-9C0B-4EB7105CCE2D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2" creationId="{19C9EAEA-39D0-4B0E-A0EB-51E7B26740B1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28" creationId="{0671A8AE-40A1-4631-A6B8-581AFF065482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29" creationId="{AB58EF07-17C2-48CF-ABB0-EEF1F17CB8F0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30" creationId="{AF2F604E-43BE-4DC3-B983-E071523364F8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31" creationId="{08C9B587-E65E-4B52-B37C-ABEBB6E87928}"/>
          </ac:spMkLst>
        </pc:spChg>
        <pc:grpChg chg="add del">
          <ac:chgData name="Koh Si Xing" userId="099b7444-d265-472a-b3cb-985c4b9c9d9d" providerId="ADAL" clId="{69454E94-6CB5-4D22-90E7-E9958DD8FD48}" dt="2020-12-14T07:55:17.076" v="11" actId="26606"/>
          <ac:grpSpMkLst>
            <pc:docMk/>
            <pc:sldMk cId="826638348" sldId="256"/>
            <ac:grpSpMk id="23" creationId="{032D8612-31EB-44CF-A1D0-14FD4C705424}"/>
          </ac:grpSpMkLst>
        </pc:grpChg>
        <pc:picChg chg="add mod">
          <ac:chgData name="Koh Si Xing" userId="099b7444-d265-472a-b3cb-985c4b9c9d9d" providerId="ADAL" clId="{69454E94-6CB5-4D22-90E7-E9958DD8FD48}" dt="2020-12-14T07:56:04.961" v="18" actId="26606"/>
          <ac:picMkLst>
            <pc:docMk/>
            <pc:sldMk cId="826638348" sldId="256"/>
            <ac:picMk id="4" creationId="{322A03CC-BE87-4E81-A46D-0683F6B6E8C6}"/>
          </ac:picMkLst>
        </pc:picChg>
        <pc:picChg chg="add del">
          <ac:chgData name="Koh Si Xing" userId="099b7444-d265-472a-b3cb-985c4b9c9d9d" providerId="ADAL" clId="{69454E94-6CB5-4D22-90E7-E9958DD8FD48}" dt="2020-12-14T07:55:09.908" v="7" actId="26606"/>
          <ac:picMkLst>
            <pc:docMk/>
            <pc:sldMk cId="826638348" sldId="256"/>
            <ac:picMk id="11" creationId="{7CBAE1BD-B8E4-4029-8AA2-C77E4FED9864}"/>
          </ac:picMkLst>
        </pc:picChg>
      </pc:sldChg>
      <pc:sldChg chg="modTransition">
        <pc:chgData name="Koh Si Xing" userId="099b7444-d265-472a-b3cb-985c4b9c9d9d" providerId="ADAL" clId="{69454E94-6CB5-4D22-90E7-E9958DD8FD48}" dt="2020-12-14T07:59:10.335" v="27"/>
        <pc:sldMkLst>
          <pc:docMk/>
          <pc:sldMk cId="2119255457" sldId="258"/>
        </pc:sldMkLst>
      </pc:sldChg>
      <pc:sldChg chg="modTransition">
        <pc:chgData name="Koh Si Xing" userId="099b7444-d265-472a-b3cb-985c4b9c9d9d" providerId="ADAL" clId="{69454E94-6CB5-4D22-90E7-E9958DD8FD48}" dt="2020-12-14T07:58:58.452" v="25"/>
        <pc:sldMkLst>
          <pc:docMk/>
          <pc:sldMk cId="1087994682" sldId="259"/>
        </pc:sldMkLst>
      </pc:sldChg>
      <pc:sldChg chg="modTransition">
        <pc:chgData name="Koh Si Xing" userId="099b7444-d265-472a-b3cb-985c4b9c9d9d" providerId="ADAL" clId="{69454E94-6CB5-4D22-90E7-E9958DD8FD48}" dt="2020-12-14T07:58:57.006" v="24"/>
        <pc:sldMkLst>
          <pc:docMk/>
          <pc:sldMk cId="2732748337" sldId="260"/>
        </pc:sldMkLst>
      </pc:sldChg>
      <pc:sldChg chg="modTransition">
        <pc:chgData name="Koh Si Xing" userId="099b7444-d265-472a-b3cb-985c4b9c9d9d" providerId="ADAL" clId="{69454E94-6CB5-4D22-90E7-E9958DD8FD48}" dt="2020-12-14T07:59:00.327" v="26"/>
        <pc:sldMkLst>
          <pc:docMk/>
          <pc:sldMk cId="2639583962" sldId="261"/>
        </pc:sldMkLst>
      </pc:sldChg>
    </pc:docChg>
  </pc:docChgLst>
  <pc:docChgLst>
    <pc:chgData name="Koh Si Xing" userId="099b7444-d265-472a-b3cb-985c4b9c9d9d" providerId="ADAL" clId="{3E1BF394-F263-4297-9067-F79D0AD3F251}"/>
    <pc:docChg chg="undo custSel addSld delSld modSld">
      <pc:chgData name="Koh Si Xing" userId="099b7444-d265-472a-b3cb-985c4b9c9d9d" providerId="ADAL" clId="{3E1BF394-F263-4297-9067-F79D0AD3F251}" dt="2020-12-14T11:01:38.401" v="702" actId="14100"/>
      <pc:docMkLst>
        <pc:docMk/>
      </pc:docMkLst>
      <pc:sldChg chg="addSp delSp modSp mod">
        <pc:chgData name="Koh Si Xing" userId="099b7444-d265-472a-b3cb-985c4b9c9d9d" providerId="ADAL" clId="{3E1BF394-F263-4297-9067-F79D0AD3F251}" dt="2020-12-14T06:51:04.155" v="677"/>
        <pc:sldMkLst>
          <pc:docMk/>
          <pc:sldMk cId="2119255457" sldId="258"/>
        </pc:sldMkLst>
        <pc:spChg chg="mod">
          <ac:chgData name="Koh Si Xing" userId="099b7444-d265-472a-b3cb-985c4b9c9d9d" providerId="ADAL" clId="{3E1BF394-F263-4297-9067-F79D0AD3F251}" dt="2020-12-14T05:14:42.202" v="523" actId="1076"/>
          <ac:spMkLst>
            <pc:docMk/>
            <pc:sldMk cId="2119255457" sldId="258"/>
            <ac:spMk id="3" creationId="{613C259F-2E75-4327-B36C-A585E5A7747C}"/>
          </ac:spMkLst>
        </pc:spChg>
        <pc:spChg chg="del">
          <ac:chgData name="Koh Si Xing" userId="099b7444-d265-472a-b3cb-985c4b9c9d9d" providerId="ADAL" clId="{3E1BF394-F263-4297-9067-F79D0AD3F251}" dt="2020-12-14T05:09:53.045" v="491" actId="478"/>
          <ac:spMkLst>
            <pc:docMk/>
            <pc:sldMk cId="2119255457" sldId="258"/>
            <ac:spMk id="4" creationId="{2FBFCBAF-38D1-4052-A2D7-390439D11662}"/>
          </ac:spMkLst>
        </pc:spChg>
        <pc:spChg chg="mod">
          <ac:chgData name="Koh Si Xing" userId="099b7444-d265-472a-b3cb-985c4b9c9d9d" providerId="ADAL" clId="{3E1BF394-F263-4297-9067-F79D0AD3F251}" dt="2020-12-14T06:49:48.636" v="668" actId="207"/>
          <ac:spMkLst>
            <pc:docMk/>
            <pc:sldMk cId="2119255457" sldId="258"/>
            <ac:spMk id="5" creationId="{F0C10E7A-D410-4326-8726-EA5195B25F9F}"/>
          </ac:spMkLst>
        </pc:spChg>
        <pc:spChg chg="del">
          <ac:chgData name="Koh Si Xing" userId="099b7444-d265-472a-b3cb-985c4b9c9d9d" providerId="ADAL" clId="{3E1BF394-F263-4297-9067-F79D0AD3F251}" dt="2020-12-14T05:10:08.667" v="492" actId="478"/>
          <ac:spMkLst>
            <pc:docMk/>
            <pc:sldMk cId="2119255457" sldId="258"/>
            <ac:spMk id="6" creationId="{6903ACF5-738C-4712-9E2F-A190ADE7780A}"/>
          </ac:spMkLst>
        </pc:spChg>
        <pc:spChg chg="mod">
          <ac:chgData name="Koh Si Xing" userId="099b7444-d265-472a-b3cb-985c4b9c9d9d" providerId="ADAL" clId="{3E1BF394-F263-4297-9067-F79D0AD3F251}" dt="2020-12-14T05:14:32.965" v="521" actId="1076"/>
          <ac:spMkLst>
            <pc:docMk/>
            <pc:sldMk cId="2119255457" sldId="258"/>
            <ac:spMk id="7" creationId="{F6F7D941-365F-485B-AFC9-8ACC54B5E014}"/>
          </ac:spMkLst>
        </pc:spChg>
        <pc:spChg chg="add mod">
          <ac:chgData name="Koh Si Xing" userId="099b7444-d265-472a-b3cb-985c4b9c9d9d" providerId="ADAL" clId="{3E1BF394-F263-4297-9067-F79D0AD3F251}" dt="2020-12-14T06:49:44.699" v="667" actId="207"/>
          <ac:spMkLst>
            <pc:docMk/>
            <pc:sldMk cId="2119255457" sldId="258"/>
            <ac:spMk id="13" creationId="{21F9E5FA-E664-46CC-8858-C6741AF6E486}"/>
          </ac:spMkLst>
        </pc:spChg>
        <pc:spChg chg="add mod">
          <ac:chgData name="Koh Si Xing" userId="099b7444-d265-472a-b3cb-985c4b9c9d9d" providerId="ADAL" clId="{3E1BF394-F263-4297-9067-F79D0AD3F251}" dt="2020-12-14T06:44:27.990" v="629" actId="207"/>
          <ac:spMkLst>
            <pc:docMk/>
            <pc:sldMk cId="2119255457" sldId="258"/>
            <ac:spMk id="14" creationId="{6CE4E6EB-5A10-4139-9994-75478245E91E}"/>
          </ac:spMkLst>
        </pc:spChg>
        <pc:spChg chg="add del">
          <ac:chgData name="Koh Si Xing" userId="099b7444-d265-472a-b3cb-985c4b9c9d9d" providerId="ADAL" clId="{3E1BF394-F263-4297-9067-F79D0AD3F251}" dt="2020-12-14T05:17:26.160" v="545" actId="11529"/>
          <ac:spMkLst>
            <pc:docMk/>
            <pc:sldMk cId="2119255457" sldId="258"/>
            <ac:spMk id="15" creationId="{0ACBF9D9-D7DC-4251-9EB0-11FD2E28D7A5}"/>
          </ac:spMkLst>
        </pc:spChg>
        <pc:spChg chg="add mod">
          <ac:chgData name="Koh Si Xing" userId="099b7444-d265-472a-b3cb-985c4b9c9d9d" providerId="ADAL" clId="{3E1BF394-F263-4297-9067-F79D0AD3F251}" dt="2020-12-14T06:50:30.518" v="673" actId="2085"/>
          <ac:spMkLst>
            <pc:docMk/>
            <pc:sldMk cId="2119255457" sldId="258"/>
            <ac:spMk id="16" creationId="{55C3845A-24DC-4FB2-B026-A27E8767FCFE}"/>
          </ac:spMkLst>
        </pc:spChg>
        <pc:spChg chg="add mod">
          <ac:chgData name="Koh Si Xing" userId="099b7444-d265-472a-b3cb-985c4b9c9d9d" providerId="ADAL" clId="{3E1BF394-F263-4297-9067-F79D0AD3F251}" dt="2020-12-14T06:50:25.640" v="672" actId="2085"/>
          <ac:spMkLst>
            <pc:docMk/>
            <pc:sldMk cId="2119255457" sldId="258"/>
            <ac:spMk id="17" creationId="{21890509-E96C-47CA-945C-DBFD5F9D931C}"/>
          </ac:spMkLst>
        </pc:spChg>
        <pc:spChg chg="add mod">
          <ac:chgData name="Koh Si Xing" userId="099b7444-d265-472a-b3cb-985c4b9c9d9d" providerId="ADAL" clId="{3E1BF394-F263-4297-9067-F79D0AD3F251}" dt="2020-12-14T06:49:41.605" v="666" actId="207"/>
          <ac:spMkLst>
            <pc:docMk/>
            <pc:sldMk cId="2119255457" sldId="258"/>
            <ac:spMk id="18" creationId="{476B6040-D943-48B1-8BC5-9DB48FE3A145}"/>
          </ac:spMkLst>
        </pc:spChg>
        <pc:spChg chg="add mod">
          <ac:chgData name="Koh Si Xing" userId="099b7444-d265-472a-b3cb-985c4b9c9d9d" providerId="ADAL" clId="{3E1BF394-F263-4297-9067-F79D0AD3F251}" dt="2020-12-14T06:50:37.527" v="675" actId="207"/>
          <ac:spMkLst>
            <pc:docMk/>
            <pc:sldMk cId="2119255457" sldId="258"/>
            <ac:spMk id="21" creationId="{37DBF5D8-E175-4A9A-8AA9-79107959E39E}"/>
          </ac:spMkLst>
        </pc:spChg>
        <pc:spChg chg="add mod">
          <ac:chgData name="Koh Si Xing" userId="099b7444-d265-472a-b3cb-985c4b9c9d9d" providerId="ADAL" clId="{3E1BF394-F263-4297-9067-F79D0AD3F251}" dt="2020-12-14T06:44:02.550" v="625" actId="207"/>
          <ac:spMkLst>
            <pc:docMk/>
            <pc:sldMk cId="2119255457" sldId="258"/>
            <ac:spMk id="22" creationId="{C7B845D3-BA9E-495A-8D42-20975A88B194}"/>
          </ac:spMkLst>
        </pc:spChg>
        <pc:spChg chg="add mod">
          <ac:chgData name="Koh Si Xing" userId="099b7444-d265-472a-b3cb-985c4b9c9d9d" providerId="ADAL" clId="{3E1BF394-F263-4297-9067-F79D0AD3F251}" dt="2020-12-14T06:44:10.441" v="626" actId="207"/>
          <ac:spMkLst>
            <pc:docMk/>
            <pc:sldMk cId="2119255457" sldId="258"/>
            <ac:spMk id="23" creationId="{BFAE1159-4638-49AC-A103-4EBF2C7EB972}"/>
          </ac:spMkLst>
        </pc:spChg>
        <pc:spChg chg="add mod">
          <ac:chgData name="Koh Si Xing" userId="099b7444-d265-472a-b3cb-985c4b9c9d9d" providerId="ADAL" clId="{3E1BF394-F263-4297-9067-F79D0AD3F251}" dt="2020-12-14T06:44:31.425" v="630" actId="207"/>
          <ac:spMkLst>
            <pc:docMk/>
            <pc:sldMk cId="2119255457" sldId="258"/>
            <ac:spMk id="24" creationId="{5B33D7BF-FDB4-41EA-85B0-0AB30AC1373F}"/>
          </ac:spMkLst>
        </pc:spChg>
        <pc:spChg chg="add mod">
          <ac:chgData name="Koh Si Xing" userId="099b7444-d265-472a-b3cb-985c4b9c9d9d" providerId="ADAL" clId="{3E1BF394-F263-4297-9067-F79D0AD3F251}" dt="2020-12-14T06:43:35.233" v="621" actId="1076"/>
          <ac:spMkLst>
            <pc:docMk/>
            <pc:sldMk cId="2119255457" sldId="258"/>
            <ac:spMk id="25" creationId="{946A55BB-5A59-4FE2-8FEF-0B3BADF2AFB0}"/>
          </ac:spMkLst>
        </pc:spChg>
        <pc:spChg chg="add mod">
          <ac:chgData name="Koh Si Xing" userId="099b7444-d265-472a-b3cb-985c4b9c9d9d" providerId="ADAL" clId="{3E1BF394-F263-4297-9067-F79D0AD3F251}" dt="2020-12-14T06:49:33.485" v="664" actId="207"/>
          <ac:spMkLst>
            <pc:docMk/>
            <pc:sldMk cId="2119255457" sldId="258"/>
            <ac:spMk id="26" creationId="{61DA67E1-A8BD-424F-B13C-6166C12A40AB}"/>
          </ac:spMkLst>
        </pc:spChg>
        <pc:spChg chg="add mod">
          <ac:chgData name="Koh Si Xing" userId="099b7444-d265-472a-b3cb-985c4b9c9d9d" providerId="ADAL" clId="{3E1BF394-F263-4297-9067-F79D0AD3F251}" dt="2020-12-14T06:49:38.015" v="665" actId="207"/>
          <ac:spMkLst>
            <pc:docMk/>
            <pc:sldMk cId="2119255457" sldId="258"/>
            <ac:spMk id="27" creationId="{C56A8A20-1F07-40AF-8FB5-9CC4DD261CCA}"/>
          </ac:spMkLst>
        </pc:spChg>
        <pc:picChg chg="add del">
          <ac:chgData name="Koh Si Xing" userId="099b7444-d265-472a-b3cb-985c4b9c9d9d" providerId="ADAL" clId="{3E1BF394-F263-4297-9067-F79D0AD3F251}" dt="2020-12-14T05:11:30.388" v="494"/>
          <ac:picMkLst>
            <pc:docMk/>
            <pc:sldMk cId="2119255457" sldId="258"/>
            <ac:picMk id="8" creationId="{DEA6A41C-3DDB-44A4-ACDA-2A48FBC2F7BB}"/>
          </ac:picMkLst>
        </pc:picChg>
        <pc:picChg chg="add mod">
          <ac:chgData name="Koh Si Xing" userId="099b7444-d265-472a-b3cb-985c4b9c9d9d" providerId="ADAL" clId="{3E1BF394-F263-4297-9067-F79D0AD3F251}" dt="2020-12-14T06:50:11.273" v="670"/>
          <ac:picMkLst>
            <pc:docMk/>
            <pc:sldMk cId="2119255457" sldId="258"/>
            <ac:picMk id="10" creationId="{30CEB38D-DCEE-4472-8A5C-96D8B29A9B06}"/>
          </ac:picMkLst>
        </pc:picChg>
        <pc:picChg chg="add mod">
          <ac:chgData name="Koh Si Xing" userId="099b7444-d265-472a-b3cb-985c4b9c9d9d" providerId="ADAL" clId="{3E1BF394-F263-4297-9067-F79D0AD3F251}" dt="2020-12-14T05:18:16.182" v="549" actId="1076"/>
          <ac:picMkLst>
            <pc:docMk/>
            <pc:sldMk cId="2119255457" sldId="258"/>
            <ac:picMk id="12" creationId="{E5409C24-A1A8-486B-B1D6-8FDAA1D25914}"/>
          </ac:picMkLst>
        </pc:picChg>
        <pc:picChg chg="add mod">
          <ac:chgData name="Koh Si Xing" userId="099b7444-d265-472a-b3cb-985c4b9c9d9d" providerId="ADAL" clId="{3E1BF394-F263-4297-9067-F79D0AD3F251}" dt="2020-12-14T06:51:04.155" v="677"/>
          <ac:picMkLst>
            <pc:docMk/>
            <pc:sldMk cId="2119255457" sldId="258"/>
            <ac:picMk id="20" creationId="{61050412-DF72-46D1-AC11-CD6C636D2942}"/>
          </ac:picMkLst>
        </pc:picChg>
      </pc:sldChg>
      <pc:sldChg chg="modSp mod">
        <pc:chgData name="Koh Si Xing" userId="099b7444-d265-472a-b3cb-985c4b9c9d9d" providerId="ADAL" clId="{3E1BF394-F263-4297-9067-F79D0AD3F251}" dt="2020-12-14T04:56:49.145" v="490" actId="207"/>
        <pc:sldMkLst>
          <pc:docMk/>
          <pc:sldMk cId="1087994682" sldId="259"/>
        </pc:sldMkLst>
        <pc:spChg chg="mod">
          <ac:chgData name="Koh Si Xing" userId="099b7444-d265-472a-b3cb-985c4b9c9d9d" providerId="ADAL" clId="{3E1BF394-F263-4297-9067-F79D0AD3F251}" dt="2020-12-14T04:56:49.145" v="490" actId="207"/>
          <ac:spMkLst>
            <pc:docMk/>
            <pc:sldMk cId="1087994682" sldId="259"/>
            <ac:spMk id="3" creationId="{B185C490-C3D1-4893-AE6D-6880D532CF39}"/>
          </ac:spMkLst>
        </pc:spChg>
      </pc:sldChg>
      <pc:sldChg chg="modSp mod">
        <pc:chgData name="Koh Si Xing" userId="099b7444-d265-472a-b3cb-985c4b9c9d9d" providerId="ADAL" clId="{3E1BF394-F263-4297-9067-F79D0AD3F251}" dt="2020-12-14T06:51:51.511" v="691" actId="207"/>
        <pc:sldMkLst>
          <pc:docMk/>
          <pc:sldMk cId="2732748337" sldId="260"/>
        </pc:sldMkLst>
        <pc:spChg chg="mod">
          <ac:chgData name="Koh Si Xing" userId="099b7444-d265-472a-b3cb-985c4b9c9d9d" providerId="ADAL" clId="{3E1BF394-F263-4297-9067-F79D0AD3F251}" dt="2020-12-14T06:51:51.511" v="691" actId="207"/>
          <ac:spMkLst>
            <pc:docMk/>
            <pc:sldMk cId="2732748337" sldId="260"/>
            <ac:spMk id="8" creationId="{6C65F182-1428-4A07-9FB0-4B9EB25E5F15}"/>
          </ac:spMkLst>
        </pc:spChg>
      </pc:sldChg>
      <pc:sldChg chg="del">
        <pc:chgData name="Koh Si Xing" userId="099b7444-d265-472a-b3cb-985c4b9c9d9d" providerId="ADAL" clId="{3E1BF394-F263-4297-9067-F79D0AD3F251}" dt="2020-12-14T03:57:22.923" v="6" actId="2696"/>
        <pc:sldMkLst>
          <pc:docMk/>
          <pc:sldMk cId="2272190655" sldId="261"/>
        </pc:sldMkLst>
      </pc:sldChg>
      <pc:sldChg chg="addSp delSp modSp add mod modAnim">
        <pc:chgData name="Koh Si Xing" userId="099b7444-d265-472a-b3cb-985c4b9c9d9d" providerId="ADAL" clId="{3E1BF394-F263-4297-9067-F79D0AD3F251}" dt="2020-12-14T11:01:38.401" v="702" actId="14100"/>
        <pc:sldMkLst>
          <pc:docMk/>
          <pc:sldMk cId="2639583962" sldId="261"/>
        </pc:sldMkLst>
        <pc:spChg chg="mod">
          <ac:chgData name="Koh Si Xing" userId="099b7444-d265-472a-b3cb-985c4b9c9d9d" providerId="ADAL" clId="{3E1BF394-F263-4297-9067-F79D0AD3F251}" dt="2020-12-14T04:13:37.488" v="203" actId="1076"/>
          <ac:spMkLst>
            <pc:docMk/>
            <pc:sldMk cId="2639583962" sldId="261"/>
            <ac:spMk id="2" creationId="{55822303-F4E0-471A-98CB-A755B53726EC}"/>
          </ac:spMkLst>
        </pc:spChg>
        <pc:spChg chg="del mod">
          <ac:chgData name="Koh Si Xing" userId="099b7444-d265-472a-b3cb-985c4b9c9d9d" providerId="ADAL" clId="{3E1BF394-F263-4297-9067-F79D0AD3F251}" dt="2020-12-14T04:07:13.999" v="43" actId="478"/>
          <ac:spMkLst>
            <pc:docMk/>
            <pc:sldMk cId="2639583962" sldId="261"/>
            <ac:spMk id="3" creationId="{B185C490-C3D1-4893-AE6D-6880D532CF39}"/>
          </ac:spMkLst>
        </pc:spChg>
        <pc:spChg chg="mod">
          <ac:chgData name="Koh Si Xing" userId="099b7444-d265-472a-b3cb-985c4b9c9d9d" providerId="ADAL" clId="{3E1BF394-F263-4297-9067-F79D0AD3F251}" dt="2020-12-14T04:08:12.424" v="52" actId="1076"/>
          <ac:spMkLst>
            <pc:docMk/>
            <pc:sldMk cId="2639583962" sldId="261"/>
            <ac:spMk id="4" creationId="{1524A804-DA15-4A13-A820-1B63E14F98BC}"/>
          </ac:spMkLst>
        </pc:spChg>
        <pc:spChg chg="add del mod">
          <ac:chgData name="Koh Si Xing" userId="099b7444-d265-472a-b3cb-985c4b9c9d9d" providerId="ADAL" clId="{3E1BF394-F263-4297-9067-F79D0AD3F251}" dt="2020-12-14T04:07:20.225" v="44" actId="478"/>
          <ac:spMkLst>
            <pc:docMk/>
            <pc:sldMk cId="2639583962" sldId="261"/>
            <ac:spMk id="6" creationId="{0F12BC5C-C615-4097-8B23-F3983B19EE3A}"/>
          </ac:spMkLst>
        </pc:spChg>
        <pc:spChg chg="add del mod">
          <ac:chgData name="Koh Si Xing" userId="099b7444-d265-472a-b3cb-985c4b9c9d9d" providerId="ADAL" clId="{3E1BF394-F263-4297-9067-F79D0AD3F251}" dt="2020-12-14T04:12:00.569" v="123" actId="478"/>
          <ac:spMkLst>
            <pc:docMk/>
            <pc:sldMk cId="2639583962" sldId="261"/>
            <ac:spMk id="7" creationId="{36FB480C-2C75-46E9-A59A-69C167217E08}"/>
          </ac:spMkLst>
        </pc:spChg>
        <pc:spChg chg="add mod">
          <ac:chgData name="Koh Si Xing" userId="099b7444-d265-472a-b3cb-985c4b9c9d9d" providerId="ADAL" clId="{3E1BF394-F263-4297-9067-F79D0AD3F251}" dt="2020-12-14T04:29:59.842" v="453" actId="14100"/>
          <ac:spMkLst>
            <pc:docMk/>
            <pc:sldMk cId="2639583962" sldId="261"/>
            <ac:spMk id="35" creationId="{58D12183-52A7-4F3E-BC05-581CF637108F}"/>
          </ac:spMkLst>
        </pc:spChg>
        <pc:spChg chg="add mod">
          <ac:chgData name="Koh Si Xing" userId="099b7444-d265-472a-b3cb-985c4b9c9d9d" providerId="ADAL" clId="{3E1BF394-F263-4297-9067-F79D0AD3F251}" dt="2020-12-14T04:32:22.218" v="476" actId="1038"/>
          <ac:spMkLst>
            <pc:docMk/>
            <pc:sldMk cId="2639583962" sldId="261"/>
            <ac:spMk id="38" creationId="{BC98059D-5143-4ADE-BC32-BA4D47FFF5EA}"/>
          </ac:spMkLst>
        </pc:spChg>
        <pc:graphicFrameChg chg="add mod modGraphic">
          <ac:chgData name="Koh Si Xing" userId="099b7444-d265-472a-b3cb-985c4b9c9d9d" providerId="ADAL" clId="{3E1BF394-F263-4297-9067-F79D0AD3F251}" dt="2020-12-14T04:14:41.510" v="252" actId="20577"/>
          <ac:graphicFrameMkLst>
            <pc:docMk/>
            <pc:sldMk cId="2639583962" sldId="261"/>
            <ac:graphicFrameMk id="8" creationId="{A08BBECB-E8AC-47D2-89B9-3A46CFE4ACAA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11:01:38.401" v="702" actId="14100"/>
          <ac:graphicFrameMkLst>
            <pc:docMk/>
            <pc:sldMk cId="2639583962" sldId="261"/>
            <ac:graphicFrameMk id="9" creationId="{25C13F97-3B4E-4214-B3ED-C56B09F362CC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04:36:01.318" v="487"/>
          <ac:graphicFrameMkLst>
            <pc:docMk/>
            <pc:sldMk cId="2639583962" sldId="261"/>
            <ac:graphicFrameMk id="10" creationId="{78DD98DD-09B1-47CB-889C-0A2FBDBF6567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04:32:18.042" v="473" actId="1076"/>
          <ac:graphicFrameMkLst>
            <pc:docMk/>
            <pc:sldMk cId="2639583962" sldId="261"/>
            <ac:graphicFrameMk id="11" creationId="{538B7FA5-BF37-4AC0-9B58-01E4DB484A42}"/>
          </ac:graphicFrameMkLst>
        </pc:graphicFrameChg>
        <pc:cxnChg chg="add del mod">
          <ac:chgData name="Koh Si Xing" userId="099b7444-d265-472a-b3cb-985c4b9c9d9d" providerId="ADAL" clId="{3E1BF394-F263-4297-9067-F79D0AD3F251}" dt="2020-12-14T04:24:07.060" v="381" actId="11529"/>
          <ac:cxnSpMkLst>
            <pc:docMk/>
            <pc:sldMk cId="2639583962" sldId="261"/>
            <ac:cxnSpMk id="13" creationId="{38D4CE41-E738-4C09-A441-C5901EE3FA97}"/>
          </ac:cxnSpMkLst>
        </pc:cxnChg>
        <pc:cxnChg chg="add del mod">
          <ac:chgData name="Koh Si Xing" userId="099b7444-d265-472a-b3cb-985c4b9c9d9d" providerId="ADAL" clId="{3E1BF394-F263-4297-9067-F79D0AD3F251}" dt="2020-12-14T04:24:59.736" v="385" actId="478"/>
          <ac:cxnSpMkLst>
            <pc:docMk/>
            <pc:sldMk cId="2639583962" sldId="261"/>
            <ac:cxnSpMk id="15" creationId="{1ED0A9AB-FEC6-4F05-9FC4-3748F727BB52}"/>
          </ac:cxnSpMkLst>
        </pc:cxnChg>
        <pc:cxnChg chg="add del mod">
          <ac:chgData name="Koh Si Xing" userId="099b7444-d265-472a-b3cb-985c4b9c9d9d" providerId="ADAL" clId="{3E1BF394-F263-4297-9067-F79D0AD3F251}" dt="2020-12-14T04:27:20.071" v="429" actId="478"/>
          <ac:cxnSpMkLst>
            <pc:docMk/>
            <pc:sldMk cId="2639583962" sldId="261"/>
            <ac:cxnSpMk id="19" creationId="{4F30D5D9-EDCE-499E-9252-F3D38B6BE865}"/>
          </ac:cxnSpMkLst>
        </pc:cxnChg>
        <pc:cxnChg chg="add del mod">
          <ac:chgData name="Koh Si Xing" userId="099b7444-d265-472a-b3cb-985c4b9c9d9d" providerId="ADAL" clId="{3E1BF394-F263-4297-9067-F79D0AD3F251}" dt="2020-12-14T04:27:22.833" v="430" actId="478"/>
          <ac:cxnSpMkLst>
            <pc:docMk/>
            <pc:sldMk cId="2639583962" sldId="261"/>
            <ac:cxnSpMk id="21" creationId="{4F67DA7C-0DC7-43D4-991F-90719E89C48B}"/>
          </ac:cxnSpMkLst>
        </pc:cxnChg>
        <pc:cxnChg chg="add mod">
          <ac:chgData name="Koh Si Xing" userId="099b7444-d265-472a-b3cb-985c4b9c9d9d" providerId="ADAL" clId="{3E1BF394-F263-4297-9067-F79D0AD3F251}" dt="2020-12-14T04:27:17.677" v="428" actId="14100"/>
          <ac:cxnSpMkLst>
            <pc:docMk/>
            <pc:sldMk cId="2639583962" sldId="261"/>
            <ac:cxnSpMk id="24" creationId="{C18336A1-9E89-46F9-B9D8-D67E51BA7BDB}"/>
          </ac:cxnSpMkLst>
        </pc:cxnChg>
        <pc:cxnChg chg="add del mod">
          <ac:chgData name="Koh Si Xing" userId="099b7444-d265-472a-b3cb-985c4b9c9d9d" providerId="ADAL" clId="{3E1BF394-F263-4297-9067-F79D0AD3F251}" dt="2020-12-14T04:27:54.735" v="434" actId="478"/>
          <ac:cxnSpMkLst>
            <pc:docMk/>
            <pc:sldMk cId="2639583962" sldId="261"/>
            <ac:cxnSpMk id="29" creationId="{CA703E30-F52E-4831-91B4-A095B1CE75BD}"/>
          </ac:cxnSpMkLst>
        </pc:cxnChg>
        <pc:cxnChg chg="add mod">
          <ac:chgData name="Koh Si Xing" userId="099b7444-d265-472a-b3cb-985c4b9c9d9d" providerId="ADAL" clId="{3E1BF394-F263-4297-9067-F79D0AD3F251}" dt="2020-12-14T11:01:38.401" v="702" actId="14100"/>
          <ac:cxnSpMkLst>
            <pc:docMk/>
            <pc:sldMk cId="2639583962" sldId="261"/>
            <ac:cxnSpMk id="32" creationId="{0BE45573-A6C3-4F1B-A219-BBDB851780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30A8-EC94-4086-B994-4CB488D9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1EEB-F0E4-4AF3-905A-317E8E44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8C21-7051-480C-8EE5-E8811B29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4610-33FD-4487-A365-C4228C63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E95A-B4E1-49DC-962F-38F2ACBF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4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F6A-F628-483F-9486-C041F07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3B6B-8A42-4A93-8C67-B64EC01F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D8BE-5454-4235-9824-2182F27C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DDA1-D8B5-4AED-9F24-CA85B412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5C1E-5C50-43F7-888D-F6059F7D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00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90F2-7158-44A1-B6E9-1C092157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33699-56BC-47E6-A390-5B33B8F1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72D4-D091-4434-A828-773B820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1AF8-5825-4F9F-95E5-CF50F65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462A-2555-45EE-9AC9-4164E72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290-4AFD-44AF-A74E-5424855E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A26-F6DF-4F46-9F67-4351E2BF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BD23-A834-496B-8DBF-566558E6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4A52-D29B-45ED-BCA1-4174DD5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C6CB-C2DF-4BD6-8731-62D6BA64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00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5950-2DF2-4FB9-9F83-BB837B75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437B-63FE-4AF6-B64F-8F9DED7F2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E516-AF9A-4C11-AF79-8E8ED74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2C23-3FA7-48B2-AFB6-B3EA5DE6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34ED-E185-425F-934E-B07CCFC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14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887F-592E-47AF-A0E5-B466626B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06C8-FF08-4A04-859A-A1B67E570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40A58-1B8A-4601-8429-FA667EA5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0823-D961-4574-91B1-4C5D84F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C8EB-9770-4CA6-A9E4-E0978DEA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7320-5AA5-4A90-B123-E7874B67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AFDD-C4C7-4FF4-8522-27475DB6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9962-740B-4891-9B6B-4A3745BC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0C0A-EB06-442B-8011-10F2338A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C4F28-C85B-41A2-A1E9-04828288F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8AC5-6B2A-4C96-A017-62CE5F446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F1FE5-4E7F-4BEA-B001-D0F32A90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D5440-2107-433C-8CBB-44B3E648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28A54-3763-4C08-835F-C972CE5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5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9BB-C22B-42BA-A58D-7EBF190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F76A-D746-460C-88D9-0F26B366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CBCF-60F4-4B2B-96F8-7ECCF15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AF03F-0488-4870-A448-F0F72C1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7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9740-E3AD-414A-8D7E-A843C329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AB6DC-A40E-43B3-A333-E6745D9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3435-75FE-4836-9CEF-6C6DCD0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3C0B-20FE-413C-A530-1D01AEE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7D69-ACE1-4F11-A254-F362B9A5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3ABA-8264-4A18-927D-DD20E71A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6DEC-B6BA-460B-B9CA-729E32A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ADDC-EE61-4F19-852F-4E5C956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94521-6F91-4166-AD70-884A76F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7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C851-EF07-449C-A335-3363C70D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C2A1-616B-466D-9D24-7D4A6AFA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24FE2-9C68-4586-854F-86C4D4C4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5C42-71A1-4EB0-B1A1-B7CA997C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8BAF-2861-4719-B9B9-8B603229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236A-4BB7-4597-8B34-A7C4C70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1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494F-F3CB-428C-84E5-4BDF6774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F98F-D61C-4591-AA90-1836A70F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1A7D-3AC7-4813-A34B-4A732429A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1818-5ABF-4654-8992-212D25648425}" type="datetimeFigureOut">
              <a:rPr lang="en-SG" smtClean="0"/>
              <a:t>9/7/2021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DA04-355E-4A16-BB88-BF41A80F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ECB1-65F5-49A4-94ED-0B77DFF9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2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22A03CC-BE87-4E81-A46D-0683F6B6E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5" r="9089" b="93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3183-8722-4380-B92B-689C48364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SG" sz="4800" b="1" dirty="0">
                <a:solidFill>
                  <a:srgbClr val="FDC44D"/>
                </a:solidFill>
                <a:latin typeface="Arial Black" panose="020B0A04020102020204" pitchFamily="34" charset="0"/>
              </a:rPr>
              <a:t>Python Crash Course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63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F7D941-365F-485B-AFC9-8ACC54B5E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13417-21F9-4314-A257-7DFEECA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Interpreted vs Compiled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259F-2E75-4327-B36C-A585E5A7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11596"/>
            <a:ext cx="3075507" cy="55695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Interpreted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10E7A-D410-4326-8726-EA5195B2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4288643"/>
            <a:ext cx="2859579" cy="4492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Compiled Language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EB38D-DCEE-4472-8A5C-96D8B29A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48" y="5069048"/>
            <a:ext cx="996142" cy="996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09C24-A1A8-486B-B1D6-8FDAA1D2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48" y="2563176"/>
            <a:ext cx="996142" cy="996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9E5FA-E664-46CC-8858-C6741AF6E486}"/>
              </a:ext>
            </a:extLst>
          </p:cNvPr>
          <p:cNvSpPr txBox="1"/>
          <p:nvPr/>
        </p:nvSpPr>
        <p:spPr>
          <a:xfrm>
            <a:off x="667586" y="5336287"/>
            <a:ext cx="12884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4E6EB-5A10-4139-9994-75478245E91E}"/>
              </a:ext>
            </a:extLst>
          </p:cNvPr>
          <p:cNvSpPr txBox="1"/>
          <p:nvPr/>
        </p:nvSpPr>
        <p:spPr>
          <a:xfrm>
            <a:off x="667586" y="2766930"/>
            <a:ext cx="12884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D29500"/>
                </a:solidFill>
              </a:rPr>
              <a:t>IDE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C3845A-24DC-4FB2-B026-A27E8767FCFE}"/>
              </a:ext>
            </a:extLst>
          </p:cNvPr>
          <p:cNvSpPr/>
          <p:nvPr/>
        </p:nvSpPr>
        <p:spPr>
          <a:xfrm>
            <a:off x="2097375" y="5307071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890509-E96C-47CA-945C-DBFD5F9D931C}"/>
              </a:ext>
            </a:extLst>
          </p:cNvPr>
          <p:cNvSpPr/>
          <p:nvPr/>
        </p:nvSpPr>
        <p:spPr>
          <a:xfrm>
            <a:off x="5011969" y="5277856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B6040-D943-48B1-8BC5-9DB48FE3A145}"/>
              </a:ext>
            </a:extLst>
          </p:cNvPr>
          <p:cNvSpPr txBox="1"/>
          <p:nvPr/>
        </p:nvSpPr>
        <p:spPr>
          <a:xfrm>
            <a:off x="8660318" y="545783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050412-DF72-46D1-AC11-CD6C636D29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42" y="5069048"/>
            <a:ext cx="1007902" cy="100790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DBF5D8-E175-4A9A-8AA9-79107959E39E}"/>
              </a:ext>
            </a:extLst>
          </p:cNvPr>
          <p:cNvSpPr/>
          <p:nvPr/>
        </p:nvSpPr>
        <p:spPr>
          <a:xfrm>
            <a:off x="7938323" y="5353238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7B845D3-BA9E-495A-8D42-20975A88B194}"/>
              </a:ext>
            </a:extLst>
          </p:cNvPr>
          <p:cNvSpPr/>
          <p:nvPr/>
        </p:nvSpPr>
        <p:spPr>
          <a:xfrm>
            <a:off x="2097375" y="2733047"/>
            <a:ext cx="714894" cy="520096"/>
          </a:xfrm>
          <a:prstGeom prst="rightArrow">
            <a:avLst/>
          </a:prstGeom>
          <a:solidFill>
            <a:srgbClr val="D2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AE1159-4638-49AC-A103-4EBF2C7EB972}"/>
              </a:ext>
            </a:extLst>
          </p:cNvPr>
          <p:cNvSpPr/>
          <p:nvPr/>
        </p:nvSpPr>
        <p:spPr>
          <a:xfrm>
            <a:off x="5011969" y="2733047"/>
            <a:ext cx="714894" cy="520096"/>
          </a:xfrm>
          <a:prstGeom prst="rightArrow">
            <a:avLst/>
          </a:prstGeom>
          <a:solidFill>
            <a:srgbClr val="D2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3D7BF-FDB4-41EA-85B0-0AB30AC1373F}"/>
              </a:ext>
            </a:extLst>
          </p:cNvPr>
          <p:cNvSpPr txBox="1"/>
          <p:nvPr/>
        </p:nvSpPr>
        <p:spPr>
          <a:xfrm>
            <a:off x="5538933" y="280842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D29500"/>
                </a:solidFill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A55BB-5A59-4FE2-8FEF-0B3BADF2AFB0}"/>
              </a:ext>
            </a:extLst>
          </p:cNvPr>
          <p:cNvSpPr txBox="1"/>
          <p:nvPr/>
        </p:nvSpPr>
        <p:spPr>
          <a:xfrm>
            <a:off x="3122410" y="3733046"/>
            <a:ext cx="1579418" cy="369332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DC44D"/>
                </a:solidFill>
              </a:rPr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A67E1-A8BD-424F-B13C-6166C12A40AB}"/>
              </a:ext>
            </a:extLst>
          </p:cNvPr>
          <p:cNvSpPr txBox="1"/>
          <p:nvPr/>
        </p:nvSpPr>
        <p:spPr>
          <a:xfrm>
            <a:off x="3122410" y="6201737"/>
            <a:ext cx="1579418" cy="369332"/>
          </a:xfrm>
          <a:prstGeom prst="rect">
            <a:avLst/>
          </a:prstGeom>
          <a:solidFill>
            <a:srgbClr val="FFFFFF">
              <a:alpha val="1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A8A20-1F07-40AF-8FB5-9CC4DD261CCA}"/>
              </a:ext>
            </a:extLst>
          </p:cNvPr>
          <p:cNvSpPr txBox="1"/>
          <p:nvPr/>
        </p:nvSpPr>
        <p:spPr>
          <a:xfrm>
            <a:off x="5928799" y="6201737"/>
            <a:ext cx="1895439" cy="369332"/>
          </a:xfrm>
          <a:prstGeom prst="rect">
            <a:avLst/>
          </a:prstGeom>
          <a:solidFill>
            <a:srgbClr val="FFFFFF">
              <a:alpha val="1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Binary Executable</a:t>
            </a:r>
          </a:p>
        </p:txBody>
      </p:sp>
    </p:spTree>
    <p:extLst>
      <p:ext uri="{BB962C8B-B14F-4D97-AF65-F5344CB8AC3E}">
        <p14:creationId xmlns:p14="http://schemas.microsoft.com/office/powerpoint/2010/main" val="21192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F7D941-365F-485B-AFC9-8ACC54B5E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13417-21F9-4314-A257-7DFEECA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Imperative vs Declarative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259F-2E75-4327-B36C-A585E5A7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Imperative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FCBAF-38D1-4052-A2D7-390439D1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073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1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2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3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4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5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6</a:t>
            </a:r>
            <a:endParaRPr lang="en-SG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10E7A-D410-4326-8726-EA5195B2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Declarative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C65F182-1428-4A07-9FB0-4B9EB25E5F15}"/>
              </a:ext>
            </a:extLst>
          </p:cNvPr>
          <p:cNvSpPr txBox="1">
            <a:spLocks/>
          </p:cNvSpPr>
          <p:nvPr/>
        </p:nvSpPr>
        <p:spPr>
          <a:xfrm>
            <a:off x="1083423" y="2488449"/>
            <a:ext cx="441959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 = </a:t>
            </a:r>
            <a:r>
              <a:rPr lang="en-SG" sz="2000" dirty="0">
                <a:solidFill>
                  <a:schemeClr val="bg1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for </a:t>
            </a:r>
            <a:r>
              <a:rPr lang="en-SG" sz="2000" dirty="0" err="1">
                <a:solidFill>
                  <a:schemeClr val="bg1"/>
                </a:solidFill>
              </a:rPr>
              <a:t>i</a:t>
            </a:r>
            <a:r>
              <a:rPr lang="en-SG" sz="2000" dirty="0">
                <a:solidFill>
                  <a:srgbClr val="FDC44D"/>
                </a:solidFill>
              </a:rPr>
              <a:t> in range(</a:t>
            </a:r>
            <a:r>
              <a:rPr lang="en-SG" sz="2000" dirty="0">
                <a:solidFill>
                  <a:schemeClr val="bg1"/>
                </a:solidFill>
              </a:rPr>
              <a:t>1</a:t>
            </a:r>
            <a:r>
              <a:rPr lang="en-SG" sz="2000" dirty="0">
                <a:solidFill>
                  <a:srgbClr val="FDC44D"/>
                </a:solidFill>
              </a:rPr>
              <a:t>,</a:t>
            </a:r>
            <a:r>
              <a:rPr lang="en-SG" sz="2000" dirty="0">
                <a:solidFill>
                  <a:schemeClr val="bg1"/>
                </a:solidFill>
              </a:rPr>
              <a:t>7</a:t>
            </a:r>
            <a:r>
              <a:rPr lang="en-SG" sz="2000" dirty="0">
                <a:solidFill>
                  <a:srgbClr val="FDC44D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    </a:t>
            </a: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 =  </a:t>
            </a:r>
            <a:r>
              <a:rPr lang="en-SG" sz="2000" dirty="0">
                <a:solidFill>
                  <a:schemeClr val="bg1"/>
                </a:solidFill>
              </a:rPr>
              <a:t>result </a:t>
            </a:r>
            <a:r>
              <a:rPr lang="en-SG" sz="2000" dirty="0">
                <a:solidFill>
                  <a:srgbClr val="FDC44D"/>
                </a:solidFill>
              </a:rPr>
              <a:t>*</a:t>
            </a:r>
            <a:r>
              <a:rPr lang="en-SG" sz="2000" dirty="0">
                <a:solidFill>
                  <a:schemeClr val="bg1"/>
                </a:solidFill>
              </a:rPr>
              <a:t> </a:t>
            </a:r>
            <a:r>
              <a:rPr lang="en-SG" sz="2000" dirty="0" err="1">
                <a:solidFill>
                  <a:schemeClr val="bg1"/>
                </a:solidFill>
              </a:rPr>
              <a:t>i</a:t>
            </a:r>
            <a:endParaRPr lang="en-SG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print(</a:t>
            </a: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21A797-8F85-45A4-BEA3-982D4B62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6677" y="2505075"/>
            <a:ext cx="5183188" cy="224547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from </a:t>
            </a:r>
            <a:r>
              <a:rPr lang="en-SG" sz="2000" dirty="0" err="1">
                <a:solidFill>
                  <a:schemeClr val="bg1"/>
                </a:solidFill>
              </a:rPr>
              <a:t>functools</a:t>
            </a:r>
            <a:r>
              <a:rPr lang="en-SG" sz="2000" dirty="0">
                <a:solidFill>
                  <a:srgbClr val="FDC44D"/>
                </a:solidFill>
              </a:rPr>
              <a:t> import </a:t>
            </a:r>
            <a:r>
              <a:rPr lang="en-SG" sz="2000" dirty="0">
                <a:solidFill>
                  <a:schemeClr val="bg1"/>
                </a:solidFill>
              </a:rPr>
              <a:t>reduce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chemeClr val="bg1"/>
                </a:solidFill>
              </a:rPr>
              <a:t>reduce</a:t>
            </a:r>
            <a:r>
              <a:rPr lang="en-SG" sz="2000" dirty="0">
                <a:solidFill>
                  <a:srgbClr val="FDC44D"/>
                </a:solidFill>
              </a:rPr>
              <a:t>(lambda </a:t>
            </a:r>
            <a:r>
              <a:rPr lang="en-SG" sz="2000" dirty="0">
                <a:solidFill>
                  <a:schemeClr val="bg1"/>
                </a:solidFill>
              </a:rPr>
              <a:t>x</a:t>
            </a:r>
            <a:r>
              <a:rPr lang="en-SG" sz="2000" dirty="0">
                <a:solidFill>
                  <a:srgbClr val="FDC44D"/>
                </a:solidFill>
              </a:rPr>
              <a:t>, </a:t>
            </a:r>
            <a:r>
              <a:rPr lang="en-SG" sz="2000" dirty="0">
                <a:solidFill>
                  <a:schemeClr val="bg1"/>
                </a:solidFill>
              </a:rPr>
              <a:t>y</a:t>
            </a:r>
            <a:r>
              <a:rPr lang="en-SG" sz="2000" dirty="0">
                <a:solidFill>
                  <a:srgbClr val="FDC44D"/>
                </a:solidFill>
              </a:rPr>
              <a:t> : </a:t>
            </a:r>
            <a:r>
              <a:rPr lang="en-SG" sz="2000" dirty="0">
                <a:solidFill>
                  <a:schemeClr val="bg1"/>
                </a:solidFill>
              </a:rPr>
              <a:t>x </a:t>
            </a:r>
            <a:r>
              <a:rPr lang="en-SG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SG" sz="2000" dirty="0">
                <a:solidFill>
                  <a:srgbClr val="FDC44D"/>
                </a:solidFill>
              </a:rPr>
              <a:t> </a:t>
            </a:r>
            <a:r>
              <a:rPr lang="en-SG" sz="2000" dirty="0">
                <a:solidFill>
                  <a:schemeClr val="bg1"/>
                </a:solidFill>
              </a:rPr>
              <a:t>y</a:t>
            </a:r>
            <a:r>
              <a:rPr lang="en-SG" sz="2000" dirty="0">
                <a:solidFill>
                  <a:srgbClr val="FDC44D"/>
                </a:solidFill>
              </a:rPr>
              <a:t>, range(1,7))</a:t>
            </a:r>
            <a:endParaRPr lang="en-SG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EA06ABA-483A-4EAE-BDFB-CED8F1B36190}"/>
              </a:ext>
            </a:extLst>
          </p:cNvPr>
          <p:cNvSpPr txBox="1">
            <a:spLocks/>
          </p:cNvSpPr>
          <p:nvPr/>
        </p:nvSpPr>
        <p:spPr>
          <a:xfrm>
            <a:off x="6229309" y="2505075"/>
            <a:ext cx="30736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6</a:t>
            </a:r>
            <a:endParaRPr lang="en-SG" sz="20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2564EA-1657-41EE-9291-0CE79EB378FD}"/>
              </a:ext>
            </a:extLst>
          </p:cNvPr>
          <p:cNvSpPr txBox="1">
            <a:spLocks/>
          </p:cNvSpPr>
          <p:nvPr/>
        </p:nvSpPr>
        <p:spPr>
          <a:xfrm>
            <a:off x="839788" y="5378334"/>
            <a:ext cx="5157787" cy="496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>
                <a:solidFill>
                  <a:srgbClr val="FDC44D"/>
                </a:solidFill>
              </a:rPr>
              <a:t>* Both codes will give you 720</a:t>
            </a:r>
          </a:p>
        </p:txBody>
      </p:sp>
    </p:spTree>
    <p:extLst>
      <p:ext uri="{BB962C8B-B14F-4D97-AF65-F5344CB8AC3E}">
        <p14:creationId xmlns:p14="http://schemas.microsoft.com/office/powerpoint/2010/main" val="27327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4A804-DA15-4A13-A820-1B63E14F9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2303-F4E0-471A-98CB-A755B53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List Comprehension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C490-C3D1-4893-AE6D-6880D532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FDC44D"/>
                </a:solidFill>
              </a:rPr>
              <a:t>Given a list of Integers from 1 to 6 both inclusive</a:t>
            </a:r>
          </a:p>
          <a:p>
            <a:pPr marL="0" indent="0">
              <a:buNone/>
            </a:pPr>
            <a:endParaRPr lang="en-SG" sz="2400" dirty="0">
              <a:solidFill>
                <a:srgbClr val="FDC44D"/>
              </a:solidFill>
            </a:endParaRPr>
          </a:p>
          <a:p>
            <a:r>
              <a:rPr lang="en-SG" sz="2400" dirty="0">
                <a:solidFill>
                  <a:srgbClr val="FDC44D"/>
                </a:solidFill>
              </a:rPr>
              <a:t>In set notation (Maths):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FDC44D"/>
                </a:solidFill>
              </a:rPr>
              <a:t>	 </a:t>
            </a:r>
            <a:r>
              <a:rPr lang="en-SG" sz="2000" dirty="0">
                <a:solidFill>
                  <a:srgbClr val="FDC44D"/>
                </a:solidFill>
              </a:rPr>
              <a:t>{ x | 1 ≤  x  ≤ 6 }</a:t>
            </a:r>
          </a:p>
          <a:p>
            <a:pPr marL="0" indent="0">
              <a:buNone/>
            </a:pPr>
            <a:endParaRPr lang="en-SG" sz="2000" dirty="0">
              <a:solidFill>
                <a:srgbClr val="FDC44D"/>
              </a:solidFill>
            </a:endParaRPr>
          </a:p>
          <a:p>
            <a:r>
              <a:rPr lang="en-SG" sz="2400" dirty="0">
                <a:solidFill>
                  <a:srgbClr val="FDC44D"/>
                </a:solidFill>
              </a:rPr>
              <a:t>A sample illustration:</a:t>
            </a:r>
            <a:endParaRPr lang="en-SG" sz="1600" dirty="0">
              <a:solidFill>
                <a:srgbClr val="FDC44D"/>
              </a:solidFill>
            </a:endParaRP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Let </a:t>
            </a:r>
            <a:r>
              <a:rPr lang="en-SG" sz="2000" dirty="0">
                <a:solidFill>
                  <a:schemeClr val="bg1"/>
                </a:solidFill>
              </a:rPr>
              <a:t>integers</a:t>
            </a:r>
            <a:r>
              <a:rPr lang="en-SG" sz="2000" dirty="0">
                <a:solidFill>
                  <a:srgbClr val="FDC44D"/>
                </a:solidFill>
              </a:rPr>
              <a:t> be a list [1, 2, 3, 4, 5, 6]</a:t>
            </a: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In Python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	[ x ** 2 for x in </a:t>
            </a:r>
            <a:r>
              <a:rPr lang="en-SG" sz="2000" dirty="0">
                <a:solidFill>
                  <a:schemeClr val="bg1"/>
                </a:solidFill>
              </a:rPr>
              <a:t>integers</a:t>
            </a:r>
            <a:r>
              <a:rPr lang="en-SG" sz="2000" dirty="0">
                <a:solidFill>
                  <a:srgbClr val="FDC44D"/>
                </a:solidFill>
              </a:rPr>
              <a:t> ]</a:t>
            </a: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Is the same as</a:t>
            </a:r>
          </a:p>
          <a:p>
            <a:pPr marL="914400" lvl="2" indent="0">
              <a:buNone/>
            </a:pPr>
            <a:r>
              <a:rPr lang="en-SG" dirty="0">
                <a:solidFill>
                  <a:srgbClr val="FDC44D"/>
                </a:solidFill>
              </a:rPr>
              <a:t>{ x</a:t>
            </a:r>
            <a:r>
              <a:rPr lang="en-SG" baseline="30000" dirty="0">
                <a:solidFill>
                  <a:srgbClr val="FDC44D"/>
                </a:solidFill>
              </a:rPr>
              <a:t>2</a:t>
            </a:r>
            <a:r>
              <a:rPr lang="en-SG" dirty="0">
                <a:solidFill>
                  <a:srgbClr val="FDC44D"/>
                </a:solidFill>
              </a:rPr>
              <a:t> | x </a:t>
            </a:r>
            <a:r>
              <a:rPr lang="en-SG" b="0" i="0" dirty="0">
                <a:solidFill>
                  <a:srgbClr val="FDC44D"/>
                </a:solidFill>
                <a:effectLst/>
              </a:rPr>
              <a:t>∈ </a:t>
            </a:r>
            <a:r>
              <a:rPr lang="en-SG" b="0" i="0" dirty="0">
                <a:solidFill>
                  <a:schemeClr val="bg1"/>
                </a:solidFill>
                <a:effectLst/>
              </a:rPr>
              <a:t>integers</a:t>
            </a:r>
            <a:r>
              <a:rPr lang="en-SG" b="0" i="0" dirty="0">
                <a:solidFill>
                  <a:srgbClr val="FDC44D"/>
                </a:solidFill>
                <a:effectLst/>
              </a:rPr>
              <a:t> </a:t>
            </a:r>
            <a:r>
              <a:rPr lang="en-SG" dirty="0">
                <a:solidFill>
                  <a:srgbClr val="FDC44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4A804-DA15-4A13-A820-1B63E14F9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2303-F4E0-471A-98CB-A755B53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Object Oriented Programming</a:t>
            </a:r>
            <a:endParaRPr lang="en-S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8BBECB-E8AC-47D2-89B9-3A46CFE4A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86988"/>
              </p:ext>
            </p:extLst>
          </p:nvPr>
        </p:nvGraphicFramePr>
        <p:xfrm>
          <a:off x="2186348" y="1587242"/>
          <a:ext cx="2360714" cy="1925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name: str</a:t>
                      </a:r>
                    </a:p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weapon: Weapon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getName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getWeapon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C13F97-3B4E-4214-B3ED-C56B09F3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78855"/>
              </p:ext>
            </p:extLst>
          </p:nvPr>
        </p:nvGraphicFramePr>
        <p:xfrm>
          <a:off x="3973635" y="4295888"/>
          <a:ext cx="4330780" cy="21996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30780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 err="1">
                          <a:solidFill>
                            <a:srgbClr val="FDC44D"/>
                          </a:solidFill>
                        </a:rPr>
                        <a:t>AoE</a:t>
                      </a: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 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modifyRange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(self, </a:t>
                      </a:r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newRange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): </a:t>
                      </a:r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AoE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 Guard</a:t>
                      </a:r>
                    </a:p>
                    <a:p>
                      <a:r>
                        <a:rPr lang="en-SG">
                          <a:solidFill>
                            <a:srgbClr val="FDC44D"/>
                          </a:solidFill>
                        </a:rPr>
                        <a:t>__.str__(): str</a:t>
                      </a:r>
                      <a:endParaRPr lang="en-SG" dirty="0">
                        <a:solidFill>
                          <a:srgbClr val="FDC44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DD98DD-09B1-47CB-889C-0A2FBDBF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1834"/>
              </p:ext>
            </p:extLst>
          </p:nvPr>
        </p:nvGraphicFramePr>
        <p:xfrm>
          <a:off x="288376" y="4295888"/>
          <a:ext cx="2360714" cy="1925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Ranged 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__.str__():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38B7FA5-BF37-4AC0-9B58-01E4DB48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827"/>
              </p:ext>
            </p:extLst>
          </p:nvPr>
        </p:nvGraphicFramePr>
        <p:xfrm>
          <a:off x="8149343" y="1854428"/>
          <a:ext cx="236071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Weapon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name: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18336A1-9E89-46F9-B9D8-D67E51BA7BD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2026056" y="2955239"/>
            <a:ext cx="783326" cy="1897972"/>
          </a:xfrm>
          <a:prstGeom prst="bentConnector3">
            <a:avLst>
              <a:gd name="adj1" fmla="val 50000"/>
            </a:avLst>
          </a:prstGeom>
          <a:ln>
            <a:solidFill>
              <a:srgbClr val="FDC4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BE45573-A6C3-4F1B-A219-BBDB851780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66705" y="3904225"/>
            <a:ext cx="2772320" cy="391663"/>
          </a:xfrm>
          <a:prstGeom prst="bentConnector2">
            <a:avLst/>
          </a:prstGeom>
          <a:ln>
            <a:solidFill>
              <a:srgbClr val="FDC4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D12183-52A7-4F3E-BC05-581CF637108F}"/>
              </a:ext>
            </a:extLst>
          </p:cNvPr>
          <p:cNvSpPr/>
          <p:nvPr/>
        </p:nvSpPr>
        <p:spPr>
          <a:xfrm>
            <a:off x="3108960" y="2261062"/>
            <a:ext cx="864675" cy="315883"/>
          </a:xfrm>
          <a:prstGeom prst="rect">
            <a:avLst/>
          </a:prstGeom>
          <a:noFill/>
          <a:ln w="38100">
            <a:solidFill>
              <a:srgbClr val="FDC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BC98059D-5143-4ADE-BC32-BA4D47FFF5EA}"/>
              </a:ext>
            </a:extLst>
          </p:cNvPr>
          <p:cNvSpPr/>
          <p:nvPr/>
        </p:nvSpPr>
        <p:spPr>
          <a:xfrm rot="16200000">
            <a:off x="5456134" y="401498"/>
            <a:ext cx="1201783" cy="4018381"/>
          </a:xfrm>
          <a:prstGeom prst="trapezoid">
            <a:avLst>
              <a:gd name="adj" fmla="val 35302"/>
            </a:avLst>
          </a:prstGeom>
          <a:solidFill>
            <a:srgbClr val="FDC4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242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Python Crash Course</vt:lpstr>
      <vt:lpstr>Interpreted vs Compiled</vt:lpstr>
      <vt:lpstr>Imperative vs Declarative</vt:lpstr>
      <vt:lpstr>List Comprehension</vt:lpstr>
      <vt:lpstr>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Koh Si Xing</dc:creator>
  <cp:lastModifiedBy>Koh Si Xing</cp:lastModifiedBy>
  <cp:revision>12</cp:revision>
  <dcterms:created xsi:type="dcterms:W3CDTF">2020-12-14T03:22:52Z</dcterms:created>
  <dcterms:modified xsi:type="dcterms:W3CDTF">2021-07-09T15:09:09Z</dcterms:modified>
</cp:coreProperties>
</file>