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44D"/>
    <a:srgbClr val="2E6CA4"/>
    <a:srgbClr val="FFFFFF"/>
    <a:srgbClr val="0070C0"/>
    <a:srgbClr val="D295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454E94-6CB5-4D22-90E7-E9958DD8FD48}" v="9" dt="2020-12-14T07:59:10.3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h Si Xing" userId="099b7444-d265-472a-b3cb-985c4b9c9d9d" providerId="ADAL" clId="{69454E94-6CB5-4D22-90E7-E9958DD8FD48}"/>
    <pc:docChg chg="undo redo custSel modSld">
      <pc:chgData name="Koh Si Xing" userId="099b7444-d265-472a-b3cb-985c4b9c9d9d" providerId="ADAL" clId="{69454E94-6CB5-4D22-90E7-E9958DD8FD48}" dt="2020-12-14T07:59:10.335" v="27"/>
      <pc:docMkLst>
        <pc:docMk/>
      </pc:docMkLst>
      <pc:sldChg chg="addSp delSp modSp mod modTransition setBg modAnim setClrOvrMap">
        <pc:chgData name="Koh Si Xing" userId="099b7444-d265-472a-b3cb-985c4b9c9d9d" providerId="ADAL" clId="{69454E94-6CB5-4D22-90E7-E9958DD8FD48}" dt="2020-12-14T07:58:03.584" v="23"/>
        <pc:sldMkLst>
          <pc:docMk/>
          <pc:sldMk cId="826638348" sldId="256"/>
        </pc:sldMkLst>
        <pc:spChg chg="mod ord">
          <ac:chgData name="Koh Si Xing" userId="099b7444-d265-472a-b3cb-985c4b9c9d9d" providerId="ADAL" clId="{69454E94-6CB5-4D22-90E7-E9958DD8FD48}" dt="2020-12-14T07:56:08.058" v="19" actId="207"/>
          <ac:spMkLst>
            <pc:docMk/>
            <pc:sldMk cId="826638348" sldId="256"/>
            <ac:spMk id="2" creationId="{0ABF3183-8722-4380-B92B-689C48364CF1}"/>
          </ac:spMkLst>
        </pc:spChg>
        <pc:spChg chg="add del">
          <ac:chgData name="Koh Si Xing" userId="099b7444-d265-472a-b3cb-985c4b9c9d9d" providerId="ADAL" clId="{69454E94-6CB5-4D22-90E7-E9958DD8FD48}" dt="2020-12-14T07:55:09.908" v="7" actId="26606"/>
          <ac:spMkLst>
            <pc:docMk/>
            <pc:sldMk cId="826638348" sldId="256"/>
            <ac:spMk id="9" creationId="{0BC9EFE1-D8CB-4668-9980-DB108327A794}"/>
          </ac:spMkLst>
        </pc:spChg>
        <pc:spChg chg="add del">
          <ac:chgData name="Koh Si Xing" userId="099b7444-d265-472a-b3cb-985c4b9c9d9d" providerId="ADAL" clId="{69454E94-6CB5-4D22-90E7-E9958DD8FD48}" dt="2020-12-14T07:55:09.908" v="7" actId="26606"/>
          <ac:spMkLst>
            <pc:docMk/>
            <pc:sldMk cId="826638348" sldId="256"/>
            <ac:spMk id="13" creationId="{77DA6D33-2D62-458C-BF5D-DBF612FD557E}"/>
          </ac:spMkLst>
        </pc:spChg>
        <pc:spChg chg="add del">
          <ac:chgData name="Koh Si Xing" userId="099b7444-d265-472a-b3cb-985c4b9c9d9d" providerId="ADAL" clId="{69454E94-6CB5-4D22-90E7-E9958DD8FD48}" dt="2020-12-14T07:55:15.680" v="9" actId="26606"/>
          <ac:spMkLst>
            <pc:docMk/>
            <pc:sldMk cId="826638348" sldId="256"/>
            <ac:spMk id="15" creationId="{08C9B587-E65E-4B52-B37C-ABEBB6E87928}"/>
          </ac:spMkLst>
        </pc:spChg>
        <pc:spChg chg="add del">
          <ac:chgData name="Koh Si Xing" userId="099b7444-d265-472a-b3cb-985c4b9c9d9d" providerId="ADAL" clId="{69454E94-6CB5-4D22-90E7-E9958DD8FD48}" dt="2020-12-14T07:55:15.680" v="9" actId="26606"/>
          <ac:spMkLst>
            <pc:docMk/>
            <pc:sldMk cId="826638348" sldId="256"/>
            <ac:spMk id="16" creationId="{0671A8AE-40A1-4631-A6B8-581AFF065482}"/>
          </ac:spMkLst>
        </pc:spChg>
        <pc:spChg chg="add del">
          <ac:chgData name="Koh Si Xing" userId="099b7444-d265-472a-b3cb-985c4b9c9d9d" providerId="ADAL" clId="{69454E94-6CB5-4D22-90E7-E9958DD8FD48}" dt="2020-12-14T07:55:15.680" v="9" actId="26606"/>
          <ac:spMkLst>
            <pc:docMk/>
            <pc:sldMk cId="826638348" sldId="256"/>
            <ac:spMk id="17" creationId="{AB58EF07-17C2-48CF-ABB0-EEF1F17CB8F0}"/>
          </ac:spMkLst>
        </pc:spChg>
        <pc:spChg chg="add del">
          <ac:chgData name="Koh Si Xing" userId="099b7444-d265-472a-b3cb-985c4b9c9d9d" providerId="ADAL" clId="{69454E94-6CB5-4D22-90E7-E9958DD8FD48}" dt="2020-12-14T07:55:15.680" v="9" actId="26606"/>
          <ac:spMkLst>
            <pc:docMk/>
            <pc:sldMk cId="826638348" sldId="256"/>
            <ac:spMk id="18" creationId="{AF2F604E-43BE-4DC3-B983-E071523364F8}"/>
          </ac:spMkLst>
        </pc:spChg>
        <pc:spChg chg="add del">
          <ac:chgData name="Koh Si Xing" userId="099b7444-d265-472a-b3cb-985c4b9c9d9d" providerId="ADAL" clId="{69454E94-6CB5-4D22-90E7-E9958DD8FD48}" dt="2020-12-14T07:55:17.076" v="11" actId="26606"/>
          <ac:spMkLst>
            <pc:docMk/>
            <pc:sldMk cId="826638348" sldId="256"/>
            <ac:spMk id="20" creationId="{62542EEC-4F7C-4AE2-933E-EAC8EB3FA378}"/>
          </ac:spMkLst>
        </pc:spChg>
        <pc:spChg chg="add del">
          <ac:chgData name="Koh Si Xing" userId="099b7444-d265-472a-b3cb-985c4b9c9d9d" providerId="ADAL" clId="{69454E94-6CB5-4D22-90E7-E9958DD8FD48}" dt="2020-12-14T07:55:17.076" v="11" actId="26606"/>
          <ac:spMkLst>
            <pc:docMk/>
            <pc:sldMk cId="826638348" sldId="256"/>
            <ac:spMk id="21" creationId="{B81933D1-5615-42C7-9C0B-4EB7105CCE2D}"/>
          </ac:spMkLst>
        </pc:spChg>
        <pc:spChg chg="add del">
          <ac:chgData name="Koh Si Xing" userId="099b7444-d265-472a-b3cb-985c4b9c9d9d" providerId="ADAL" clId="{69454E94-6CB5-4D22-90E7-E9958DD8FD48}" dt="2020-12-14T07:55:17.076" v="11" actId="26606"/>
          <ac:spMkLst>
            <pc:docMk/>
            <pc:sldMk cId="826638348" sldId="256"/>
            <ac:spMk id="22" creationId="{19C9EAEA-39D0-4B0E-A0EB-51E7B26740B1}"/>
          </ac:spMkLst>
        </pc:spChg>
        <pc:spChg chg="add del">
          <ac:chgData name="Koh Si Xing" userId="099b7444-d265-472a-b3cb-985c4b9c9d9d" providerId="ADAL" clId="{69454E94-6CB5-4D22-90E7-E9958DD8FD48}" dt="2020-12-14T07:56:04.961" v="18" actId="26606"/>
          <ac:spMkLst>
            <pc:docMk/>
            <pc:sldMk cId="826638348" sldId="256"/>
            <ac:spMk id="28" creationId="{0671A8AE-40A1-4631-A6B8-581AFF065482}"/>
          </ac:spMkLst>
        </pc:spChg>
        <pc:spChg chg="add del">
          <ac:chgData name="Koh Si Xing" userId="099b7444-d265-472a-b3cb-985c4b9c9d9d" providerId="ADAL" clId="{69454E94-6CB5-4D22-90E7-E9958DD8FD48}" dt="2020-12-14T07:56:04.961" v="18" actId="26606"/>
          <ac:spMkLst>
            <pc:docMk/>
            <pc:sldMk cId="826638348" sldId="256"/>
            <ac:spMk id="29" creationId="{AB58EF07-17C2-48CF-ABB0-EEF1F17CB8F0}"/>
          </ac:spMkLst>
        </pc:spChg>
        <pc:spChg chg="add del">
          <ac:chgData name="Koh Si Xing" userId="099b7444-d265-472a-b3cb-985c4b9c9d9d" providerId="ADAL" clId="{69454E94-6CB5-4D22-90E7-E9958DD8FD48}" dt="2020-12-14T07:56:04.961" v="18" actId="26606"/>
          <ac:spMkLst>
            <pc:docMk/>
            <pc:sldMk cId="826638348" sldId="256"/>
            <ac:spMk id="30" creationId="{AF2F604E-43BE-4DC3-B983-E071523364F8}"/>
          </ac:spMkLst>
        </pc:spChg>
        <pc:spChg chg="add del">
          <ac:chgData name="Koh Si Xing" userId="099b7444-d265-472a-b3cb-985c4b9c9d9d" providerId="ADAL" clId="{69454E94-6CB5-4D22-90E7-E9958DD8FD48}" dt="2020-12-14T07:56:04.961" v="18" actId="26606"/>
          <ac:spMkLst>
            <pc:docMk/>
            <pc:sldMk cId="826638348" sldId="256"/>
            <ac:spMk id="31" creationId="{08C9B587-E65E-4B52-B37C-ABEBB6E87928}"/>
          </ac:spMkLst>
        </pc:spChg>
        <pc:grpChg chg="add del">
          <ac:chgData name="Koh Si Xing" userId="099b7444-d265-472a-b3cb-985c4b9c9d9d" providerId="ADAL" clId="{69454E94-6CB5-4D22-90E7-E9958DD8FD48}" dt="2020-12-14T07:55:17.076" v="11" actId="26606"/>
          <ac:grpSpMkLst>
            <pc:docMk/>
            <pc:sldMk cId="826638348" sldId="256"/>
            <ac:grpSpMk id="23" creationId="{032D8612-31EB-44CF-A1D0-14FD4C705424}"/>
          </ac:grpSpMkLst>
        </pc:grpChg>
        <pc:picChg chg="add mod">
          <ac:chgData name="Koh Si Xing" userId="099b7444-d265-472a-b3cb-985c4b9c9d9d" providerId="ADAL" clId="{69454E94-6CB5-4D22-90E7-E9958DD8FD48}" dt="2020-12-14T07:56:04.961" v="18" actId="26606"/>
          <ac:picMkLst>
            <pc:docMk/>
            <pc:sldMk cId="826638348" sldId="256"/>
            <ac:picMk id="4" creationId="{322A03CC-BE87-4E81-A46D-0683F6B6E8C6}"/>
          </ac:picMkLst>
        </pc:picChg>
        <pc:picChg chg="add del">
          <ac:chgData name="Koh Si Xing" userId="099b7444-d265-472a-b3cb-985c4b9c9d9d" providerId="ADAL" clId="{69454E94-6CB5-4D22-90E7-E9958DD8FD48}" dt="2020-12-14T07:55:09.908" v="7" actId="26606"/>
          <ac:picMkLst>
            <pc:docMk/>
            <pc:sldMk cId="826638348" sldId="256"/>
            <ac:picMk id="11" creationId="{7CBAE1BD-B8E4-4029-8AA2-C77E4FED9864}"/>
          </ac:picMkLst>
        </pc:picChg>
      </pc:sldChg>
      <pc:sldChg chg="modTransition">
        <pc:chgData name="Koh Si Xing" userId="099b7444-d265-472a-b3cb-985c4b9c9d9d" providerId="ADAL" clId="{69454E94-6CB5-4D22-90E7-E9958DD8FD48}" dt="2020-12-14T07:59:10.335" v="27"/>
        <pc:sldMkLst>
          <pc:docMk/>
          <pc:sldMk cId="2119255457" sldId="258"/>
        </pc:sldMkLst>
      </pc:sldChg>
      <pc:sldChg chg="modTransition">
        <pc:chgData name="Koh Si Xing" userId="099b7444-d265-472a-b3cb-985c4b9c9d9d" providerId="ADAL" clId="{69454E94-6CB5-4D22-90E7-E9958DD8FD48}" dt="2020-12-14T07:58:58.452" v="25"/>
        <pc:sldMkLst>
          <pc:docMk/>
          <pc:sldMk cId="1087994682" sldId="259"/>
        </pc:sldMkLst>
      </pc:sldChg>
      <pc:sldChg chg="modTransition">
        <pc:chgData name="Koh Si Xing" userId="099b7444-d265-472a-b3cb-985c4b9c9d9d" providerId="ADAL" clId="{69454E94-6CB5-4D22-90E7-E9958DD8FD48}" dt="2020-12-14T07:58:57.006" v="24"/>
        <pc:sldMkLst>
          <pc:docMk/>
          <pc:sldMk cId="2732748337" sldId="260"/>
        </pc:sldMkLst>
      </pc:sldChg>
      <pc:sldChg chg="modTransition">
        <pc:chgData name="Koh Si Xing" userId="099b7444-d265-472a-b3cb-985c4b9c9d9d" providerId="ADAL" clId="{69454E94-6CB5-4D22-90E7-E9958DD8FD48}" dt="2020-12-14T07:59:00.327" v="26"/>
        <pc:sldMkLst>
          <pc:docMk/>
          <pc:sldMk cId="2639583962" sldId="261"/>
        </pc:sldMkLst>
      </pc:sldChg>
    </pc:docChg>
  </pc:docChgLst>
  <pc:docChgLst>
    <pc:chgData name="Koh Si Xing" userId="099b7444-d265-472a-b3cb-985c4b9c9d9d" providerId="ADAL" clId="{3E1BF394-F263-4297-9067-F79D0AD3F251}"/>
    <pc:docChg chg="undo custSel addSld delSld modSld">
      <pc:chgData name="Koh Si Xing" userId="099b7444-d265-472a-b3cb-985c4b9c9d9d" providerId="ADAL" clId="{3E1BF394-F263-4297-9067-F79D0AD3F251}" dt="2020-12-14T11:01:38.401" v="702" actId="14100"/>
      <pc:docMkLst>
        <pc:docMk/>
      </pc:docMkLst>
      <pc:sldChg chg="addSp delSp modSp mod">
        <pc:chgData name="Koh Si Xing" userId="099b7444-d265-472a-b3cb-985c4b9c9d9d" providerId="ADAL" clId="{3E1BF394-F263-4297-9067-F79D0AD3F251}" dt="2020-12-14T06:51:04.155" v="677"/>
        <pc:sldMkLst>
          <pc:docMk/>
          <pc:sldMk cId="2119255457" sldId="258"/>
        </pc:sldMkLst>
        <pc:spChg chg="mod">
          <ac:chgData name="Koh Si Xing" userId="099b7444-d265-472a-b3cb-985c4b9c9d9d" providerId="ADAL" clId="{3E1BF394-F263-4297-9067-F79D0AD3F251}" dt="2020-12-14T05:14:42.202" v="523" actId="1076"/>
          <ac:spMkLst>
            <pc:docMk/>
            <pc:sldMk cId="2119255457" sldId="258"/>
            <ac:spMk id="3" creationId="{613C259F-2E75-4327-B36C-A585E5A7747C}"/>
          </ac:spMkLst>
        </pc:spChg>
        <pc:spChg chg="del">
          <ac:chgData name="Koh Si Xing" userId="099b7444-d265-472a-b3cb-985c4b9c9d9d" providerId="ADAL" clId="{3E1BF394-F263-4297-9067-F79D0AD3F251}" dt="2020-12-14T05:09:53.045" v="491" actId="478"/>
          <ac:spMkLst>
            <pc:docMk/>
            <pc:sldMk cId="2119255457" sldId="258"/>
            <ac:spMk id="4" creationId="{2FBFCBAF-38D1-4052-A2D7-390439D11662}"/>
          </ac:spMkLst>
        </pc:spChg>
        <pc:spChg chg="mod">
          <ac:chgData name="Koh Si Xing" userId="099b7444-d265-472a-b3cb-985c4b9c9d9d" providerId="ADAL" clId="{3E1BF394-F263-4297-9067-F79D0AD3F251}" dt="2020-12-14T06:49:48.636" v="668" actId="207"/>
          <ac:spMkLst>
            <pc:docMk/>
            <pc:sldMk cId="2119255457" sldId="258"/>
            <ac:spMk id="5" creationId="{F0C10E7A-D410-4326-8726-EA5195B25F9F}"/>
          </ac:spMkLst>
        </pc:spChg>
        <pc:spChg chg="del">
          <ac:chgData name="Koh Si Xing" userId="099b7444-d265-472a-b3cb-985c4b9c9d9d" providerId="ADAL" clId="{3E1BF394-F263-4297-9067-F79D0AD3F251}" dt="2020-12-14T05:10:08.667" v="492" actId="478"/>
          <ac:spMkLst>
            <pc:docMk/>
            <pc:sldMk cId="2119255457" sldId="258"/>
            <ac:spMk id="6" creationId="{6903ACF5-738C-4712-9E2F-A190ADE7780A}"/>
          </ac:spMkLst>
        </pc:spChg>
        <pc:spChg chg="mod">
          <ac:chgData name="Koh Si Xing" userId="099b7444-d265-472a-b3cb-985c4b9c9d9d" providerId="ADAL" clId="{3E1BF394-F263-4297-9067-F79D0AD3F251}" dt="2020-12-14T05:14:32.965" v="521" actId="1076"/>
          <ac:spMkLst>
            <pc:docMk/>
            <pc:sldMk cId="2119255457" sldId="258"/>
            <ac:spMk id="7" creationId="{F6F7D941-365F-485B-AFC9-8ACC54B5E014}"/>
          </ac:spMkLst>
        </pc:spChg>
        <pc:spChg chg="add mod">
          <ac:chgData name="Koh Si Xing" userId="099b7444-d265-472a-b3cb-985c4b9c9d9d" providerId="ADAL" clId="{3E1BF394-F263-4297-9067-F79D0AD3F251}" dt="2020-12-14T06:49:44.699" v="667" actId="207"/>
          <ac:spMkLst>
            <pc:docMk/>
            <pc:sldMk cId="2119255457" sldId="258"/>
            <ac:spMk id="13" creationId="{21F9E5FA-E664-46CC-8858-C6741AF6E486}"/>
          </ac:spMkLst>
        </pc:spChg>
        <pc:spChg chg="add mod">
          <ac:chgData name="Koh Si Xing" userId="099b7444-d265-472a-b3cb-985c4b9c9d9d" providerId="ADAL" clId="{3E1BF394-F263-4297-9067-F79D0AD3F251}" dt="2020-12-14T06:44:27.990" v="629" actId="207"/>
          <ac:spMkLst>
            <pc:docMk/>
            <pc:sldMk cId="2119255457" sldId="258"/>
            <ac:spMk id="14" creationId="{6CE4E6EB-5A10-4139-9994-75478245E91E}"/>
          </ac:spMkLst>
        </pc:spChg>
        <pc:spChg chg="add del">
          <ac:chgData name="Koh Si Xing" userId="099b7444-d265-472a-b3cb-985c4b9c9d9d" providerId="ADAL" clId="{3E1BF394-F263-4297-9067-F79D0AD3F251}" dt="2020-12-14T05:17:26.160" v="545" actId="11529"/>
          <ac:spMkLst>
            <pc:docMk/>
            <pc:sldMk cId="2119255457" sldId="258"/>
            <ac:spMk id="15" creationId="{0ACBF9D9-D7DC-4251-9EB0-11FD2E28D7A5}"/>
          </ac:spMkLst>
        </pc:spChg>
        <pc:spChg chg="add mod">
          <ac:chgData name="Koh Si Xing" userId="099b7444-d265-472a-b3cb-985c4b9c9d9d" providerId="ADAL" clId="{3E1BF394-F263-4297-9067-F79D0AD3F251}" dt="2020-12-14T06:50:30.518" v="673" actId="2085"/>
          <ac:spMkLst>
            <pc:docMk/>
            <pc:sldMk cId="2119255457" sldId="258"/>
            <ac:spMk id="16" creationId="{55C3845A-24DC-4FB2-B026-A27E8767FCFE}"/>
          </ac:spMkLst>
        </pc:spChg>
        <pc:spChg chg="add mod">
          <ac:chgData name="Koh Si Xing" userId="099b7444-d265-472a-b3cb-985c4b9c9d9d" providerId="ADAL" clId="{3E1BF394-F263-4297-9067-F79D0AD3F251}" dt="2020-12-14T06:50:25.640" v="672" actId="2085"/>
          <ac:spMkLst>
            <pc:docMk/>
            <pc:sldMk cId="2119255457" sldId="258"/>
            <ac:spMk id="17" creationId="{21890509-E96C-47CA-945C-DBFD5F9D931C}"/>
          </ac:spMkLst>
        </pc:spChg>
        <pc:spChg chg="add mod">
          <ac:chgData name="Koh Si Xing" userId="099b7444-d265-472a-b3cb-985c4b9c9d9d" providerId="ADAL" clId="{3E1BF394-F263-4297-9067-F79D0AD3F251}" dt="2020-12-14T06:49:41.605" v="666" actId="207"/>
          <ac:spMkLst>
            <pc:docMk/>
            <pc:sldMk cId="2119255457" sldId="258"/>
            <ac:spMk id="18" creationId="{476B6040-D943-48B1-8BC5-9DB48FE3A145}"/>
          </ac:spMkLst>
        </pc:spChg>
        <pc:spChg chg="add mod">
          <ac:chgData name="Koh Si Xing" userId="099b7444-d265-472a-b3cb-985c4b9c9d9d" providerId="ADAL" clId="{3E1BF394-F263-4297-9067-F79D0AD3F251}" dt="2020-12-14T06:50:37.527" v="675" actId="207"/>
          <ac:spMkLst>
            <pc:docMk/>
            <pc:sldMk cId="2119255457" sldId="258"/>
            <ac:spMk id="21" creationId="{37DBF5D8-E175-4A9A-8AA9-79107959E39E}"/>
          </ac:spMkLst>
        </pc:spChg>
        <pc:spChg chg="add mod">
          <ac:chgData name="Koh Si Xing" userId="099b7444-d265-472a-b3cb-985c4b9c9d9d" providerId="ADAL" clId="{3E1BF394-F263-4297-9067-F79D0AD3F251}" dt="2020-12-14T06:44:02.550" v="625" actId="207"/>
          <ac:spMkLst>
            <pc:docMk/>
            <pc:sldMk cId="2119255457" sldId="258"/>
            <ac:spMk id="22" creationId="{C7B845D3-BA9E-495A-8D42-20975A88B194}"/>
          </ac:spMkLst>
        </pc:spChg>
        <pc:spChg chg="add mod">
          <ac:chgData name="Koh Si Xing" userId="099b7444-d265-472a-b3cb-985c4b9c9d9d" providerId="ADAL" clId="{3E1BF394-F263-4297-9067-F79D0AD3F251}" dt="2020-12-14T06:44:10.441" v="626" actId="207"/>
          <ac:spMkLst>
            <pc:docMk/>
            <pc:sldMk cId="2119255457" sldId="258"/>
            <ac:spMk id="23" creationId="{BFAE1159-4638-49AC-A103-4EBF2C7EB972}"/>
          </ac:spMkLst>
        </pc:spChg>
        <pc:spChg chg="add mod">
          <ac:chgData name="Koh Si Xing" userId="099b7444-d265-472a-b3cb-985c4b9c9d9d" providerId="ADAL" clId="{3E1BF394-F263-4297-9067-F79D0AD3F251}" dt="2020-12-14T06:44:31.425" v="630" actId="207"/>
          <ac:spMkLst>
            <pc:docMk/>
            <pc:sldMk cId="2119255457" sldId="258"/>
            <ac:spMk id="24" creationId="{5B33D7BF-FDB4-41EA-85B0-0AB30AC1373F}"/>
          </ac:spMkLst>
        </pc:spChg>
        <pc:spChg chg="add mod">
          <ac:chgData name="Koh Si Xing" userId="099b7444-d265-472a-b3cb-985c4b9c9d9d" providerId="ADAL" clId="{3E1BF394-F263-4297-9067-F79D0AD3F251}" dt="2020-12-14T06:43:35.233" v="621" actId="1076"/>
          <ac:spMkLst>
            <pc:docMk/>
            <pc:sldMk cId="2119255457" sldId="258"/>
            <ac:spMk id="25" creationId="{946A55BB-5A59-4FE2-8FEF-0B3BADF2AFB0}"/>
          </ac:spMkLst>
        </pc:spChg>
        <pc:spChg chg="add mod">
          <ac:chgData name="Koh Si Xing" userId="099b7444-d265-472a-b3cb-985c4b9c9d9d" providerId="ADAL" clId="{3E1BF394-F263-4297-9067-F79D0AD3F251}" dt="2020-12-14T06:49:33.485" v="664" actId="207"/>
          <ac:spMkLst>
            <pc:docMk/>
            <pc:sldMk cId="2119255457" sldId="258"/>
            <ac:spMk id="26" creationId="{61DA67E1-A8BD-424F-B13C-6166C12A40AB}"/>
          </ac:spMkLst>
        </pc:spChg>
        <pc:spChg chg="add mod">
          <ac:chgData name="Koh Si Xing" userId="099b7444-d265-472a-b3cb-985c4b9c9d9d" providerId="ADAL" clId="{3E1BF394-F263-4297-9067-F79D0AD3F251}" dt="2020-12-14T06:49:38.015" v="665" actId="207"/>
          <ac:spMkLst>
            <pc:docMk/>
            <pc:sldMk cId="2119255457" sldId="258"/>
            <ac:spMk id="27" creationId="{C56A8A20-1F07-40AF-8FB5-9CC4DD261CCA}"/>
          </ac:spMkLst>
        </pc:spChg>
        <pc:picChg chg="add del">
          <ac:chgData name="Koh Si Xing" userId="099b7444-d265-472a-b3cb-985c4b9c9d9d" providerId="ADAL" clId="{3E1BF394-F263-4297-9067-F79D0AD3F251}" dt="2020-12-14T05:11:30.388" v="494"/>
          <ac:picMkLst>
            <pc:docMk/>
            <pc:sldMk cId="2119255457" sldId="258"/>
            <ac:picMk id="8" creationId="{DEA6A41C-3DDB-44A4-ACDA-2A48FBC2F7BB}"/>
          </ac:picMkLst>
        </pc:picChg>
        <pc:picChg chg="add mod">
          <ac:chgData name="Koh Si Xing" userId="099b7444-d265-472a-b3cb-985c4b9c9d9d" providerId="ADAL" clId="{3E1BF394-F263-4297-9067-F79D0AD3F251}" dt="2020-12-14T06:50:11.273" v="670"/>
          <ac:picMkLst>
            <pc:docMk/>
            <pc:sldMk cId="2119255457" sldId="258"/>
            <ac:picMk id="10" creationId="{30CEB38D-DCEE-4472-8A5C-96D8B29A9B06}"/>
          </ac:picMkLst>
        </pc:picChg>
        <pc:picChg chg="add mod">
          <ac:chgData name="Koh Si Xing" userId="099b7444-d265-472a-b3cb-985c4b9c9d9d" providerId="ADAL" clId="{3E1BF394-F263-4297-9067-F79D0AD3F251}" dt="2020-12-14T05:18:16.182" v="549" actId="1076"/>
          <ac:picMkLst>
            <pc:docMk/>
            <pc:sldMk cId="2119255457" sldId="258"/>
            <ac:picMk id="12" creationId="{E5409C24-A1A8-486B-B1D6-8FDAA1D25914}"/>
          </ac:picMkLst>
        </pc:picChg>
        <pc:picChg chg="add mod">
          <ac:chgData name="Koh Si Xing" userId="099b7444-d265-472a-b3cb-985c4b9c9d9d" providerId="ADAL" clId="{3E1BF394-F263-4297-9067-F79D0AD3F251}" dt="2020-12-14T06:51:04.155" v="677"/>
          <ac:picMkLst>
            <pc:docMk/>
            <pc:sldMk cId="2119255457" sldId="258"/>
            <ac:picMk id="20" creationId="{61050412-DF72-46D1-AC11-CD6C636D2942}"/>
          </ac:picMkLst>
        </pc:picChg>
      </pc:sldChg>
      <pc:sldChg chg="modSp mod">
        <pc:chgData name="Koh Si Xing" userId="099b7444-d265-472a-b3cb-985c4b9c9d9d" providerId="ADAL" clId="{3E1BF394-F263-4297-9067-F79D0AD3F251}" dt="2020-12-14T04:56:49.145" v="490" actId="207"/>
        <pc:sldMkLst>
          <pc:docMk/>
          <pc:sldMk cId="1087994682" sldId="259"/>
        </pc:sldMkLst>
        <pc:spChg chg="mod">
          <ac:chgData name="Koh Si Xing" userId="099b7444-d265-472a-b3cb-985c4b9c9d9d" providerId="ADAL" clId="{3E1BF394-F263-4297-9067-F79D0AD3F251}" dt="2020-12-14T04:56:49.145" v="490" actId="207"/>
          <ac:spMkLst>
            <pc:docMk/>
            <pc:sldMk cId="1087994682" sldId="259"/>
            <ac:spMk id="3" creationId="{B185C490-C3D1-4893-AE6D-6880D532CF39}"/>
          </ac:spMkLst>
        </pc:spChg>
      </pc:sldChg>
      <pc:sldChg chg="modSp mod">
        <pc:chgData name="Koh Si Xing" userId="099b7444-d265-472a-b3cb-985c4b9c9d9d" providerId="ADAL" clId="{3E1BF394-F263-4297-9067-F79D0AD3F251}" dt="2020-12-14T06:51:51.511" v="691" actId="207"/>
        <pc:sldMkLst>
          <pc:docMk/>
          <pc:sldMk cId="2732748337" sldId="260"/>
        </pc:sldMkLst>
        <pc:spChg chg="mod">
          <ac:chgData name="Koh Si Xing" userId="099b7444-d265-472a-b3cb-985c4b9c9d9d" providerId="ADAL" clId="{3E1BF394-F263-4297-9067-F79D0AD3F251}" dt="2020-12-14T06:51:51.511" v="691" actId="207"/>
          <ac:spMkLst>
            <pc:docMk/>
            <pc:sldMk cId="2732748337" sldId="260"/>
            <ac:spMk id="8" creationId="{6C65F182-1428-4A07-9FB0-4B9EB25E5F15}"/>
          </ac:spMkLst>
        </pc:spChg>
      </pc:sldChg>
      <pc:sldChg chg="del">
        <pc:chgData name="Koh Si Xing" userId="099b7444-d265-472a-b3cb-985c4b9c9d9d" providerId="ADAL" clId="{3E1BF394-F263-4297-9067-F79D0AD3F251}" dt="2020-12-14T03:57:22.923" v="6" actId="2696"/>
        <pc:sldMkLst>
          <pc:docMk/>
          <pc:sldMk cId="2272190655" sldId="261"/>
        </pc:sldMkLst>
      </pc:sldChg>
      <pc:sldChg chg="addSp delSp modSp add mod modAnim">
        <pc:chgData name="Koh Si Xing" userId="099b7444-d265-472a-b3cb-985c4b9c9d9d" providerId="ADAL" clId="{3E1BF394-F263-4297-9067-F79D0AD3F251}" dt="2020-12-14T11:01:38.401" v="702" actId="14100"/>
        <pc:sldMkLst>
          <pc:docMk/>
          <pc:sldMk cId="2639583962" sldId="261"/>
        </pc:sldMkLst>
        <pc:spChg chg="mod">
          <ac:chgData name="Koh Si Xing" userId="099b7444-d265-472a-b3cb-985c4b9c9d9d" providerId="ADAL" clId="{3E1BF394-F263-4297-9067-F79D0AD3F251}" dt="2020-12-14T04:13:37.488" v="203" actId="1076"/>
          <ac:spMkLst>
            <pc:docMk/>
            <pc:sldMk cId="2639583962" sldId="261"/>
            <ac:spMk id="2" creationId="{55822303-F4E0-471A-98CB-A755B53726EC}"/>
          </ac:spMkLst>
        </pc:spChg>
        <pc:spChg chg="del mod">
          <ac:chgData name="Koh Si Xing" userId="099b7444-d265-472a-b3cb-985c4b9c9d9d" providerId="ADAL" clId="{3E1BF394-F263-4297-9067-F79D0AD3F251}" dt="2020-12-14T04:07:13.999" v="43" actId="478"/>
          <ac:spMkLst>
            <pc:docMk/>
            <pc:sldMk cId="2639583962" sldId="261"/>
            <ac:spMk id="3" creationId="{B185C490-C3D1-4893-AE6D-6880D532CF39}"/>
          </ac:spMkLst>
        </pc:spChg>
        <pc:spChg chg="mod">
          <ac:chgData name="Koh Si Xing" userId="099b7444-d265-472a-b3cb-985c4b9c9d9d" providerId="ADAL" clId="{3E1BF394-F263-4297-9067-F79D0AD3F251}" dt="2020-12-14T04:08:12.424" v="52" actId="1076"/>
          <ac:spMkLst>
            <pc:docMk/>
            <pc:sldMk cId="2639583962" sldId="261"/>
            <ac:spMk id="4" creationId="{1524A804-DA15-4A13-A820-1B63E14F98BC}"/>
          </ac:spMkLst>
        </pc:spChg>
        <pc:spChg chg="add del mod">
          <ac:chgData name="Koh Si Xing" userId="099b7444-d265-472a-b3cb-985c4b9c9d9d" providerId="ADAL" clId="{3E1BF394-F263-4297-9067-F79D0AD3F251}" dt="2020-12-14T04:07:20.225" v="44" actId="478"/>
          <ac:spMkLst>
            <pc:docMk/>
            <pc:sldMk cId="2639583962" sldId="261"/>
            <ac:spMk id="6" creationId="{0F12BC5C-C615-4097-8B23-F3983B19EE3A}"/>
          </ac:spMkLst>
        </pc:spChg>
        <pc:spChg chg="add del mod">
          <ac:chgData name="Koh Si Xing" userId="099b7444-d265-472a-b3cb-985c4b9c9d9d" providerId="ADAL" clId="{3E1BF394-F263-4297-9067-F79D0AD3F251}" dt="2020-12-14T04:12:00.569" v="123" actId="478"/>
          <ac:spMkLst>
            <pc:docMk/>
            <pc:sldMk cId="2639583962" sldId="261"/>
            <ac:spMk id="7" creationId="{36FB480C-2C75-46E9-A59A-69C167217E08}"/>
          </ac:spMkLst>
        </pc:spChg>
        <pc:spChg chg="add mod">
          <ac:chgData name="Koh Si Xing" userId="099b7444-d265-472a-b3cb-985c4b9c9d9d" providerId="ADAL" clId="{3E1BF394-F263-4297-9067-F79D0AD3F251}" dt="2020-12-14T04:29:59.842" v="453" actId="14100"/>
          <ac:spMkLst>
            <pc:docMk/>
            <pc:sldMk cId="2639583962" sldId="261"/>
            <ac:spMk id="35" creationId="{58D12183-52A7-4F3E-BC05-581CF637108F}"/>
          </ac:spMkLst>
        </pc:spChg>
        <pc:spChg chg="add mod">
          <ac:chgData name="Koh Si Xing" userId="099b7444-d265-472a-b3cb-985c4b9c9d9d" providerId="ADAL" clId="{3E1BF394-F263-4297-9067-F79D0AD3F251}" dt="2020-12-14T04:32:22.218" v="476" actId="1038"/>
          <ac:spMkLst>
            <pc:docMk/>
            <pc:sldMk cId="2639583962" sldId="261"/>
            <ac:spMk id="38" creationId="{BC98059D-5143-4ADE-BC32-BA4D47FFF5EA}"/>
          </ac:spMkLst>
        </pc:spChg>
        <pc:graphicFrameChg chg="add mod modGraphic">
          <ac:chgData name="Koh Si Xing" userId="099b7444-d265-472a-b3cb-985c4b9c9d9d" providerId="ADAL" clId="{3E1BF394-F263-4297-9067-F79D0AD3F251}" dt="2020-12-14T04:14:41.510" v="252" actId="20577"/>
          <ac:graphicFrameMkLst>
            <pc:docMk/>
            <pc:sldMk cId="2639583962" sldId="261"/>
            <ac:graphicFrameMk id="8" creationId="{A08BBECB-E8AC-47D2-89B9-3A46CFE4ACAA}"/>
          </ac:graphicFrameMkLst>
        </pc:graphicFrameChg>
        <pc:graphicFrameChg chg="add mod modGraphic">
          <ac:chgData name="Koh Si Xing" userId="099b7444-d265-472a-b3cb-985c4b9c9d9d" providerId="ADAL" clId="{3E1BF394-F263-4297-9067-F79D0AD3F251}" dt="2020-12-14T11:01:38.401" v="702" actId="14100"/>
          <ac:graphicFrameMkLst>
            <pc:docMk/>
            <pc:sldMk cId="2639583962" sldId="261"/>
            <ac:graphicFrameMk id="9" creationId="{25C13F97-3B4E-4214-B3ED-C56B09F362CC}"/>
          </ac:graphicFrameMkLst>
        </pc:graphicFrameChg>
        <pc:graphicFrameChg chg="add mod modGraphic">
          <ac:chgData name="Koh Si Xing" userId="099b7444-d265-472a-b3cb-985c4b9c9d9d" providerId="ADAL" clId="{3E1BF394-F263-4297-9067-F79D0AD3F251}" dt="2020-12-14T04:36:01.318" v="487"/>
          <ac:graphicFrameMkLst>
            <pc:docMk/>
            <pc:sldMk cId="2639583962" sldId="261"/>
            <ac:graphicFrameMk id="10" creationId="{78DD98DD-09B1-47CB-889C-0A2FBDBF6567}"/>
          </ac:graphicFrameMkLst>
        </pc:graphicFrameChg>
        <pc:graphicFrameChg chg="add mod modGraphic">
          <ac:chgData name="Koh Si Xing" userId="099b7444-d265-472a-b3cb-985c4b9c9d9d" providerId="ADAL" clId="{3E1BF394-F263-4297-9067-F79D0AD3F251}" dt="2020-12-14T04:32:18.042" v="473" actId="1076"/>
          <ac:graphicFrameMkLst>
            <pc:docMk/>
            <pc:sldMk cId="2639583962" sldId="261"/>
            <ac:graphicFrameMk id="11" creationId="{538B7FA5-BF37-4AC0-9B58-01E4DB484A42}"/>
          </ac:graphicFrameMkLst>
        </pc:graphicFrameChg>
        <pc:cxnChg chg="add del mod">
          <ac:chgData name="Koh Si Xing" userId="099b7444-d265-472a-b3cb-985c4b9c9d9d" providerId="ADAL" clId="{3E1BF394-F263-4297-9067-F79D0AD3F251}" dt="2020-12-14T04:24:07.060" v="381" actId="11529"/>
          <ac:cxnSpMkLst>
            <pc:docMk/>
            <pc:sldMk cId="2639583962" sldId="261"/>
            <ac:cxnSpMk id="13" creationId="{38D4CE41-E738-4C09-A441-C5901EE3FA97}"/>
          </ac:cxnSpMkLst>
        </pc:cxnChg>
        <pc:cxnChg chg="add del mod">
          <ac:chgData name="Koh Si Xing" userId="099b7444-d265-472a-b3cb-985c4b9c9d9d" providerId="ADAL" clId="{3E1BF394-F263-4297-9067-F79D0AD3F251}" dt="2020-12-14T04:24:59.736" v="385" actId="478"/>
          <ac:cxnSpMkLst>
            <pc:docMk/>
            <pc:sldMk cId="2639583962" sldId="261"/>
            <ac:cxnSpMk id="15" creationId="{1ED0A9AB-FEC6-4F05-9FC4-3748F727BB52}"/>
          </ac:cxnSpMkLst>
        </pc:cxnChg>
        <pc:cxnChg chg="add del mod">
          <ac:chgData name="Koh Si Xing" userId="099b7444-d265-472a-b3cb-985c4b9c9d9d" providerId="ADAL" clId="{3E1BF394-F263-4297-9067-F79D0AD3F251}" dt="2020-12-14T04:27:20.071" v="429" actId="478"/>
          <ac:cxnSpMkLst>
            <pc:docMk/>
            <pc:sldMk cId="2639583962" sldId="261"/>
            <ac:cxnSpMk id="19" creationId="{4F30D5D9-EDCE-499E-9252-F3D38B6BE865}"/>
          </ac:cxnSpMkLst>
        </pc:cxnChg>
        <pc:cxnChg chg="add del mod">
          <ac:chgData name="Koh Si Xing" userId="099b7444-d265-472a-b3cb-985c4b9c9d9d" providerId="ADAL" clId="{3E1BF394-F263-4297-9067-F79D0AD3F251}" dt="2020-12-14T04:27:22.833" v="430" actId="478"/>
          <ac:cxnSpMkLst>
            <pc:docMk/>
            <pc:sldMk cId="2639583962" sldId="261"/>
            <ac:cxnSpMk id="21" creationId="{4F67DA7C-0DC7-43D4-991F-90719E89C48B}"/>
          </ac:cxnSpMkLst>
        </pc:cxnChg>
        <pc:cxnChg chg="add mod">
          <ac:chgData name="Koh Si Xing" userId="099b7444-d265-472a-b3cb-985c4b9c9d9d" providerId="ADAL" clId="{3E1BF394-F263-4297-9067-F79D0AD3F251}" dt="2020-12-14T04:27:17.677" v="428" actId="14100"/>
          <ac:cxnSpMkLst>
            <pc:docMk/>
            <pc:sldMk cId="2639583962" sldId="261"/>
            <ac:cxnSpMk id="24" creationId="{C18336A1-9E89-46F9-B9D8-D67E51BA7BDB}"/>
          </ac:cxnSpMkLst>
        </pc:cxnChg>
        <pc:cxnChg chg="add del mod">
          <ac:chgData name="Koh Si Xing" userId="099b7444-d265-472a-b3cb-985c4b9c9d9d" providerId="ADAL" clId="{3E1BF394-F263-4297-9067-F79D0AD3F251}" dt="2020-12-14T04:27:54.735" v="434" actId="478"/>
          <ac:cxnSpMkLst>
            <pc:docMk/>
            <pc:sldMk cId="2639583962" sldId="261"/>
            <ac:cxnSpMk id="29" creationId="{CA703E30-F52E-4831-91B4-A095B1CE75BD}"/>
          </ac:cxnSpMkLst>
        </pc:cxnChg>
        <pc:cxnChg chg="add mod">
          <ac:chgData name="Koh Si Xing" userId="099b7444-d265-472a-b3cb-985c4b9c9d9d" providerId="ADAL" clId="{3E1BF394-F263-4297-9067-F79D0AD3F251}" dt="2020-12-14T11:01:38.401" v="702" actId="14100"/>
          <ac:cxnSpMkLst>
            <pc:docMk/>
            <pc:sldMk cId="2639583962" sldId="261"/>
            <ac:cxnSpMk id="32" creationId="{0BE45573-A6C3-4F1B-A219-BBDB8517805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E30A8-EC94-4086-B994-4CB488D98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D1EEB-F0E4-4AF3-905A-317E8E44F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88C21-7051-480C-8EE5-E8811B292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1818-5ABF-4654-8992-212D25648425}" type="datetimeFigureOut">
              <a:rPr lang="en-SG" smtClean="0"/>
              <a:t>14/12/2020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04610-33FD-4487-A365-C4228C632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CE95A-B4E1-49DC-962F-38F2ACBFE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9E6A-5BC5-4986-9E66-FC905CDB82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642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48F6A-F628-483F-9486-C041F07D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23B6B-8A42-4A93-8C67-B64EC01FC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ED8BE-5454-4235-9824-2182F27C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1818-5ABF-4654-8992-212D25648425}" type="datetimeFigureOut">
              <a:rPr lang="en-SG" smtClean="0"/>
              <a:t>14/12/2020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4DDA1-D8B5-4AED-9F24-CA85B412F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05C1E-5C50-43F7-888D-F6059F7DE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9E6A-5BC5-4986-9E66-FC905CDB82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500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A090F2-7158-44A1-B6E9-1C0921570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33699-56BC-47E6-A390-5B33B8F1E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172D4-D091-4434-A828-773B8204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1818-5ABF-4654-8992-212D25648425}" type="datetimeFigureOut">
              <a:rPr lang="en-SG" smtClean="0"/>
              <a:t>14/12/2020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61AF8-5825-4F9F-95E5-CF50F65C0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B462A-2555-45EE-9AC9-4164E72F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9E6A-5BC5-4986-9E66-FC905CDB82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53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50290-4AFD-44AF-A74E-5424855EE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B0A26-F6DF-4F46-9F67-4351E2BF9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2BD23-A834-496B-8DBF-566558E6C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1818-5ABF-4654-8992-212D25648425}" type="datetimeFigureOut">
              <a:rPr lang="en-SG" smtClean="0"/>
              <a:t>14/12/2020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94A52-D29B-45ED-BCA1-4174DD55F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AC6CB-C2DF-4BD6-8731-62D6BA641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9E6A-5BC5-4986-9E66-FC905CDB82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200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5950-2DF2-4FB9-9F83-BB837B75F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F437B-63FE-4AF6-B64F-8F9DED7F2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3E516-AF9A-4C11-AF79-8E8ED746D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1818-5ABF-4654-8992-212D25648425}" type="datetimeFigureOut">
              <a:rPr lang="en-SG" smtClean="0"/>
              <a:t>14/12/2020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92C23-3FA7-48B2-AFB6-B3EA5DE6C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D34ED-E185-425F-934E-B07CCFC37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9E6A-5BC5-4986-9E66-FC905CDB82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414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887F-592E-47AF-A0E5-B466626BD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A06C8-FF08-4A04-859A-A1B67E570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40A58-1B8A-4601-8429-FA667EA54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70823-D961-4574-91B1-4C5D84F01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1818-5ABF-4654-8992-212D25648425}" type="datetimeFigureOut">
              <a:rPr lang="en-SG" smtClean="0"/>
              <a:t>14/12/2020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9C8EB-9770-4CA6-A9E4-E0978DEA4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E7320-5AA5-4A90-B123-E7874B67C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9E6A-5BC5-4986-9E66-FC905CDB82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036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DAFDD-C4C7-4FF4-8522-27475DB61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D9962-740B-4891-9B6B-4A3745BCC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20C0A-EB06-442B-8011-10F2338A0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0C4F28-C85B-41A2-A1E9-04828288F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CC8AC5-6B2A-4C96-A017-62CE5F446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EF1FE5-4E7F-4BEA-B001-D0F32A906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1818-5ABF-4654-8992-212D25648425}" type="datetimeFigureOut">
              <a:rPr lang="en-SG" smtClean="0"/>
              <a:t>14/12/2020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3D5440-2107-433C-8CBB-44B3E648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28A54-3763-4C08-835F-C972CE50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9E6A-5BC5-4986-9E66-FC905CDB82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454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EB9BB-C22B-42BA-A58D-7EBF190D9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5CF76A-D746-460C-88D9-0F26B366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1818-5ABF-4654-8992-212D25648425}" type="datetimeFigureOut">
              <a:rPr lang="en-SG" smtClean="0"/>
              <a:t>14/12/2020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29CBCF-60F4-4B2B-96F8-7ECCF1509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AF03F-0488-4870-A448-F0F72C156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9E6A-5BC5-4986-9E66-FC905CDB82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876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A9740-E3AD-414A-8D7E-A843C3291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1818-5ABF-4654-8992-212D25648425}" type="datetimeFigureOut">
              <a:rPr lang="en-SG" smtClean="0"/>
              <a:t>14/12/2020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7AB6DC-A40E-43B3-A333-E6745D9F4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93435-75FE-4836-9CEF-6C6DCD0E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9E6A-5BC5-4986-9E66-FC905CDB82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1087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23C0B-20FE-413C-A530-1D01AEEFD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C7D69-ACE1-4F11-A254-F362B9A50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93ABA-8264-4A18-927D-DD20E71AE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26DEC-B6BA-460B-B9CA-729E32AA5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1818-5ABF-4654-8992-212D25648425}" type="datetimeFigureOut">
              <a:rPr lang="en-SG" smtClean="0"/>
              <a:t>14/12/2020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BADDC-EE61-4F19-852F-4E5C9564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94521-6F91-4166-AD70-884A76FF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9E6A-5BC5-4986-9E66-FC905CDB82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876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6C851-EF07-449C-A335-3363C70D5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6C2A1-616B-466D-9D24-7D4A6AFA3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24FE2-9C68-4586-854F-86C4D4C48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E5C42-71A1-4EB0-B1A1-B7CA997C8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1818-5ABF-4654-8992-212D25648425}" type="datetimeFigureOut">
              <a:rPr lang="en-SG" smtClean="0"/>
              <a:t>14/12/2020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48BAF-2861-4719-B9B9-8B603229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4236A-4BB7-4597-8B34-A7C4C7050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9E6A-5BC5-4986-9E66-FC905CDB82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617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3C494F-F3CB-428C-84E5-4BDF67748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2F98F-D61C-4591-AA90-1836A70F8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E1A7D-3AC7-4813-A34B-4A732429AF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81818-5ABF-4654-8992-212D25648425}" type="datetimeFigureOut">
              <a:rPr lang="en-SG" smtClean="0"/>
              <a:t>14/12/2020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DDA04-355E-4A16-BB88-BF41A80FB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5ECB1-65F5-49A4-94ED-0B77DFF98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C9E6A-5BC5-4986-9E66-FC905CDB82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722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322A03CC-BE87-4E81-A46D-0683F6B6E8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85" r="9089" b="931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9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BF3183-8722-4380-B92B-689C48364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SG" sz="4800" b="1" dirty="0">
                <a:solidFill>
                  <a:srgbClr val="FDC44D"/>
                </a:solidFill>
                <a:latin typeface="Arial Black" panose="020B0A04020102020204" pitchFamily="34" charset="0"/>
              </a:rPr>
              <a:t>Python Crash Course</a:t>
            </a:r>
          </a:p>
        </p:txBody>
      </p:sp>
      <p:sp>
        <p:nvSpPr>
          <p:cNvPr id="30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6638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6F7D941-365F-485B-AFC9-8ACC54B5E01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13417-21F9-4314-A257-7DFEECA48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solidFill>
                  <a:srgbClr val="FDC44D"/>
                </a:solidFill>
                <a:latin typeface="Arial Black" panose="020B0A04020102020204" pitchFamily="34" charset="0"/>
              </a:rPr>
              <a:t>Interpreted vs Compiled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C259F-2E75-4327-B36C-A585E5A77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611596"/>
            <a:ext cx="3075507" cy="556953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rgbClr val="FDC44D"/>
                </a:solidFill>
              </a:rPr>
              <a:t>Interpreted Language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C10E7A-D410-4326-8726-EA5195B25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6612" y="4288643"/>
            <a:ext cx="2859579" cy="449262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Compiled Language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CEB38D-DCEE-4472-8A5C-96D8B29A9B0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048" y="5069048"/>
            <a:ext cx="996142" cy="9961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409C24-A1A8-486B-B1D6-8FDAA1D2591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048" y="2563176"/>
            <a:ext cx="996142" cy="9961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F9E5FA-E664-46CC-8858-C6741AF6E486}"/>
              </a:ext>
            </a:extLst>
          </p:cNvPr>
          <p:cNvSpPr txBox="1"/>
          <p:nvPr/>
        </p:nvSpPr>
        <p:spPr>
          <a:xfrm>
            <a:off x="667586" y="5336287"/>
            <a:ext cx="128847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E4E6EB-5A10-4139-9994-75478245E91E}"/>
              </a:ext>
            </a:extLst>
          </p:cNvPr>
          <p:cNvSpPr txBox="1"/>
          <p:nvPr/>
        </p:nvSpPr>
        <p:spPr>
          <a:xfrm>
            <a:off x="667586" y="2766930"/>
            <a:ext cx="128847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2400" b="1" dirty="0">
                <a:solidFill>
                  <a:srgbClr val="D29500"/>
                </a:solidFill>
              </a:rPr>
              <a:t>IDE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5C3845A-24DC-4FB2-B026-A27E8767FCFE}"/>
              </a:ext>
            </a:extLst>
          </p:cNvPr>
          <p:cNvSpPr/>
          <p:nvPr/>
        </p:nvSpPr>
        <p:spPr>
          <a:xfrm>
            <a:off x="2097375" y="5307071"/>
            <a:ext cx="714894" cy="52009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1890509-E96C-47CA-945C-DBFD5F9D931C}"/>
              </a:ext>
            </a:extLst>
          </p:cNvPr>
          <p:cNvSpPr/>
          <p:nvPr/>
        </p:nvSpPr>
        <p:spPr>
          <a:xfrm>
            <a:off x="5011969" y="5277856"/>
            <a:ext cx="714894" cy="52009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6B6040-D943-48B1-8BC5-9DB48FE3A145}"/>
              </a:ext>
            </a:extLst>
          </p:cNvPr>
          <p:cNvSpPr txBox="1"/>
          <p:nvPr/>
        </p:nvSpPr>
        <p:spPr>
          <a:xfrm>
            <a:off x="8660318" y="5457835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Output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1050412-DF72-46D1-AC11-CD6C636D294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642" y="5069048"/>
            <a:ext cx="1007902" cy="1007902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37DBF5D8-E175-4A9A-8AA9-79107959E39E}"/>
              </a:ext>
            </a:extLst>
          </p:cNvPr>
          <p:cNvSpPr/>
          <p:nvPr/>
        </p:nvSpPr>
        <p:spPr>
          <a:xfrm>
            <a:off x="7938323" y="5353238"/>
            <a:ext cx="714894" cy="52009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C7B845D3-BA9E-495A-8D42-20975A88B194}"/>
              </a:ext>
            </a:extLst>
          </p:cNvPr>
          <p:cNvSpPr/>
          <p:nvPr/>
        </p:nvSpPr>
        <p:spPr>
          <a:xfrm>
            <a:off x="2097375" y="2733047"/>
            <a:ext cx="714894" cy="520096"/>
          </a:xfrm>
          <a:prstGeom prst="rightArrow">
            <a:avLst/>
          </a:prstGeom>
          <a:solidFill>
            <a:srgbClr val="D29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BFAE1159-4638-49AC-A103-4EBF2C7EB972}"/>
              </a:ext>
            </a:extLst>
          </p:cNvPr>
          <p:cNvSpPr/>
          <p:nvPr/>
        </p:nvSpPr>
        <p:spPr>
          <a:xfrm>
            <a:off x="5011969" y="2733047"/>
            <a:ext cx="714894" cy="520096"/>
          </a:xfrm>
          <a:prstGeom prst="rightArrow">
            <a:avLst/>
          </a:prstGeom>
          <a:solidFill>
            <a:srgbClr val="D29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33D7BF-FDB4-41EA-85B0-0AB30AC1373F}"/>
              </a:ext>
            </a:extLst>
          </p:cNvPr>
          <p:cNvSpPr txBox="1"/>
          <p:nvPr/>
        </p:nvSpPr>
        <p:spPr>
          <a:xfrm>
            <a:off x="5538933" y="2808429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D29500"/>
                </a:solidFill>
              </a:rPr>
              <a:t>Output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6A55BB-5A59-4FE2-8FEF-0B3BADF2AFB0}"/>
              </a:ext>
            </a:extLst>
          </p:cNvPr>
          <p:cNvSpPr txBox="1"/>
          <p:nvPr/>
        </p:nvSpPr>
        <p:spPr>
          <a:xfrm>
            <a:off x="3122410" y="3733046"/>
            <a:ext cx="1579418" cy="369332"/>
          </a:xfrm>
          <a:prstGeom prst="rect">
            <a:avLst/>
          </a:prstGeom>
          <a:solidFill>
            <a:srgbClr val="FFFFFF">
              <a:alpha val="3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FDC44D"/>
                </a:solidFill>
              </a:rPr>
              <a:t>Interpreter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DA67E1-A8BD-424F-B13C-6166C12A40AB}"/>
              </a:ext>
            </a:extLst>
          </p:cNvPr>
          <p:cNvSpPr txBox="1"/>
          <p:nvPr/>
        </p:nvSpPr>
        <p:spPr>
          <a:xfrm>
            <a:off x="3122410" y="6201737"/>
            <a:ext cx="1579418" cy="369332"/>
          </a:xfrm>
          <a:prstGeom prst="rect">
            <a:avLst/>
          </a:prstGeom>
          <a:solidFill>
            <a:srgbClr val="FFFFFF">
              <a:alpha val="18039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Compiler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6A8A20-1F07-40AF-8FB5-9CC4DD261CCA}"/>
              </a:ext>
            </a:extLst>
          </p:cNvPr>
          <p:cNvSpPr txBox="1"/>
          <p:nvPr/>
        </p:nvSpPr>
        <p:spPr>
          <a:xfrm>
            <a:off x="5928799" y="6201737"/>
            <a:ext cx="1895439" cy="369332"/>
          </a:xfrm>
          <a:prstGeom prst="rect">
            <a:avLst/>
          </a:prstGeom>
          <a:solidFill>
            <a:srgbClr val="FFFFFF">
              <a:alpha val="18039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Binary Executable</a:t>
            </a:r>
          </a:p>
        </p:txBody>
      </p:sp>
    </p:spTree>
    <p:extLst>
      <p:ext uri="{BB962C8B-B14F-4D97-AF65-F5344CB8AC3E}">
        <p14:creationId xmlns:p14="http://schemas.microsoft.com/office/powerpoint/2010/main" val="211925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6F7D941-365F-485B-AFC9-8ACC54B5E01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13417-21F9-4314-A257-7DFEECA48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solidFill>
                  <a:srgbClr val="FDC44D"/>
                </a:solidFill>
                <a:latin typeface="Arial Black" panose="020B0A04020102020204" pitchFamily="34" charset="0"/>
              </a:rPr>
              <a:t>Imperative vs Declarative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C259F-2E75-4327-B36C-A585E5A774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dirty="0">
                <a:solidFill>
                  <a:srgbClr val="FDC44D"/>
                </a:solidFill>
              </a:rPr>
              <a:t>Imperative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FCBAF-38D1-4052-A2D7-390439D11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07368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000" dirty="0">
                <a:solidFill>
                  <a:srgbClr val="FDC44D"/>
                </a:solidFill>
              </a:rPr>
              <a:t>1</a:t>
            </a:r>
          </a:p>
          <a:p>
            <a:pPr marL="0" indent="0">
              <a:buNone/>
            </a:pPr>
            <a:r>
              <a:rPr lang="en-SG" sz="2000" dirty="0">
                <a:solidFill>
                  <a:srgbClr val="FDC44D"/>
                </a:solidFill>
              </a:rPr>
              <a:t>2</a:t>
            </a:r>
          </a:p>
          <a:p>
            <a:pPr marL="0" indent="0">
              <a:buNone/>
            </a:pPr>
            <a:r>
              <a:rPr lang="en-SG" sz="2000" dirty="0">
                <a:solidFill>
                  <a:srgbClr val="FDC44D"/>
                </a:solidFill>
              </a:rPr>
              <a:t>3</a:t>
            </a:r>
          </a:p>
          <a:p>
            <a:pPr marL="0" indent="0">
              <a:buNone/>
            </a:pPr>
            <a:r>
              <a:rPr lang="en-SG" sz="2000" dirty="0">
                <a:solidFill>
                  <a:srgbClr val="FDC44D"/>
                </a:solidFill>
              </a:rPr>
              <a:t>4</a:t>
            </a:r>
          </a:p>
          <a:p>
            <a:pPr marL="0" indent="0">
              <a:buNone/>
            </a:pPr>
            <a:r>
              <a:rPr lang="en-SG" sz="2000" dirty="0">
                <a:solidFill>
                  <a:srgbClr val="FDC44D"/>
                </a:solidFill>
              </a:rPr>
              <a:t>5</a:t>
            </a:r>
          </a:p>
          <a:p>
            <a:pPr marL="0" indent="0">
              <a:buNone/>
            </a:pPr>
            <a:r>
              <a:rPr lang="en-SG" sz="2000" dirty="0">
                <a:solidFill>
                  <a:srgbClr val="FDC44D"/>
                </a:solidFill>
              </a:rPr>
              <a:t>6</a:t>
            </a:r>
            <a:endParaRPr lang="en-SG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C10E7A-D410-4326-8726-EA5195B25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SG" dirty="0">
                <a:solidFill>
                  <a:srgbClr val="FDC44D"/>
                </a:solidFill>
              </a:rPr>
              <a:t>Declarative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C65F182-1428-4A07-9FB0-4B9EB25E5F15}"/>
              </a:ext>
            </a:extLst>
          </p:cNvPr>
          <p:cNvSpPr txBox="1">
            <a:spLocks/>
          </p:cNvSpPr>
          <p:nvPr/>
        </p:nvSpPr>
        <p:spPr>
          <a:xfrm>
            <a:off x="1083423" y="2488449"/>
            <a:ext cx="4419599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sz="2000" dirty="0">
                <a:solidFill>
                  <a:schemeClr val="bg1"/>
                </a:solidFill>
              </a:rPr>
              <a:t>result</a:t>
            </a:r>
            <a:r>
              <a:rPr lang="en-SG" sz="2000" dirty="0">
                <a:solidFill>
                  <a:srgbClr val="FDC44D"/>
                </a:solidFill>
              </a:rPr>
              <a:t> = </a:t>
            </a:r>
            <a:r>
              <a:rPr lang="en-SG" sz="2000" dirty="0">
                <a:solidFill>
                  <a:schemeClr val="bg1"/>
                </a:solidFill>
              </a:rPr>
              <a:t>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2000" dirty="0">
                <a:solidFill>
                  <a:srgbClr val="FDC44D"/>
                </a:solidFill>
              </a:rPr>
              <a:t>for </a:t>
            </a:r>
            <a:r>
              <a:rPr lang="en-SG" sz="2000" dirty="0" err="1">
                <a:solidFill>
                  <a:schemeClr val="bg1"/>
                </a:solidFill>
              </a:rPr>
              <a:t>i</a:t>
            </a:r>
            <a:r>
              <a:rPr lang="en-SG" sz="2000" dirty="0">
                <a:solidFill>
                  <a:srgbClr val="FDC44D"/>
                </a:solidFill>
              </a:rPr>
              <a:t> in range(</a:t>
            </a:r>
            <a:r>
              <a:rPr lang="en-SG" sz="2000" dirty="0">
                <a:solidFill>
                  <a:schemeClr val="bg1"/>
                </a:solidFill>
              </a:rPr>
              <a:t>1</a:t>
            </a:r>
            <a:r>
              <a:rPr lang="en-SG" sz="2000" dirty="0">
                <a:solidFill>
                  <a:srgbClr val="FDC44D"/>
                </a:solidFill>
              </a:rPr>
              <a:t>,</a:t>
            </a:r>
            <a:r>
              <a:rPr lang="en-SG" sz="2000" dirty="0">
                <a:solidFill>
                  <a:schemeClr val="bg1"/>
                </a:solidFill>
              </a:rPr>
              <a:t>7</a:t>
            </a:r>
            <a:r>
              <a:rPr lang="en-SG" sz="2000" dirty="0">
                <a:solidFill>
                  <a:srgbClr val="FDC44D"/>
                </a:solidFill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2000" dirty="0">
                <a:solidFill>
                  <a:srgbClr val="FDC44D"/>
                </a:solidFill>
              </a:rPr>
              <a:t>    </a:t>
            </a:r>
            <a:r>
              <a:rPr lang="en-SG" sz="2000" dirty="0">
                <a:solidFill>
                  <a:schemeClr val="bg1"/>
                </a:solidFill>
              </a:rPr>
              <a:t>result</a:t>
            </a:r>
            <a:r>
              <a:rPr lang="en-SG" sz="2000" dirty="0">
                <a:solidFill>
                  <a:srgbClr val="FDC44D"/>
                </a:solidFill>
              </a:rPr>
              <a:t> =  </a:t>
            </a:r>
            <a:r>
              <a:rPr lang="en-SG" sz="2000" dirty="0">
                <a:solidFill>
                  <a:schemeClr val="bg1"/>
                </a:solidFill>
              </a:rPr>
              <a:t>result </a:t>
            </a:r>
            <a:r>
              <a:rPr lang="en-SG" sz="2000" dirty="0">
                <a:solidFill>
                  <a:srgbClr val="FDC44D"/>
                </a:solidFill>
              </a:rPr>
              <a:t>*</a:t>
            </a:r>
            <a:r>
              <a:rPr lang="en-SG" sz="2000" dirty="0">
                <a:solidFill>
                  <a:schemeClr val="bg1"/>
                </a:solidFill>
              </a:rPr>
              <a:t> </a:t>
            </a:r>
            <a:r>
              <a:rPr lang="en-SG" sz="2000" dirty="0" err="1">
                <a:solidFill>
                  <a:schemeClr val="bg1"/>
                </a:solidFill>
              </a:rPr>
              <a:t>i</a:t>
            </a:r>
            <a:endParaRPr lang="en-SG" sz="20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2000" dirty="0">
                <a:solidFill>
                  <a:srgbClr val="FDC44D"/>
                </a:solidFill>
              </a:rPr>
              <a:t>print(</a:t>
            </a:r>
            <a:r>
              <a:rPr lang="en-SG" sz="2000" dirty="0">
                <a:solidFill>
                  <a:schemeClr val="bg1"/>
                </a:solidFill>
              </a:rPr>
              <a:t>result</a:t>
            </a:r>
            <a:r>
              <a:rPr lang="en-SG" sz="2000" dirty="0">
                <a:solidFill>
                  <a:srgbClr val="FDC44D"/>
                </a:solidFill>
              </a:rPr>
              <a:t>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F21A797-8F85-45A4-BEA3-982D4B627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36677" y="2505075"/>
            <a:ext cx="5183188" cy="2245475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SG" sz="2000" dirty="0">
                <a:solidFill>
                  <a:srgbClr val="FDC44D"/>
                </a:solidFill>
              </a:rPr>
              <a:t>from </a:t>
            </a:r>
            <a:r>
              <a:rPr lang="en-SG" sz="2000" dirty="0" err="1">
                <a:solidFill>
                  <a:schemeClr val="bg1"/>
                </a:solidFill>
              </a:rPr>
              <a:t>functools</a:t>
            </a:r>
            <a:r>
              <a:rPr lang="en-SG" sz="2000" dirty="0">
                <a:solidFill>
                  <a:srgbClr val="FDC44D"/>
                </a:solidFill>
              </a:rPr>
              <a:t> import </a:t>
            </a:r>
            <a:r>
              <a:rPr lang="en-SG" sz="2000" dirty="0">
                <a:solidFill>
                  <a:schemeClr val="bg1"/>
                </a:solidFill>
              </a:rPr>
              <a:t>reduce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2000" dirty="0">
                <a:solidFill>
                  <a:schemeClr val="bg1"/>
                </a:solidFill>
              </a:rPr>
              <a:t>reduce</a:t>
            </a:r>
            <a:r>
              <a:rPr lang="en-SG" sz="2000" dirty="0">
                <a:solidFill>
                  <a:srgbClr val="FDC44D"/>
                </a:solidFill>
              </a:rPr>
              <a:t>(lambda </a:t>
            </a:r>
            <a:r>
              <a:rPr lang="en-SG" sz="2000" dirty="0">
                <a:solidFill>
                  <a:schemeClr val="bg1"/>
                </a:solidFill>
              </a:rPr>
              <a:t>x</a:t>
            </a:r>
            <a:r>
              <a:rPr lang="en-SG" sz="2000" dirty="0">
                <a:solidFill>
                  <a:srgbClr val="FDC44D"/>
                </a:solidFill>
              </a:rPr>
              <a:t>, </a:t>
            </a:r>
            <a:r>
              <a:rPr lang="en-SG" sz="2000" dirty="0">
                <a:solidFill>
                  <a:schemeClr val="bg1"/>
                </a:solidFill>
              </a:rPr>
              <a:t>y</a:t>
            </a:r>
            <a:r>
              <a:rPr lang="en-SG" sz="2000" dirty="0">
                <a:solidFill>
                  <a:srgbClr val="FDC44D"/>
                </a:solidFill>
              </a:rPr>
              <a:t> : </a:t>
            </a:r>
            <a:r>
              <a:rPr lang="en-SG" sz="2000" dirty="0">
                <a:solidFill>
                  <a:schemeClr val="bg1"/>
                </a:solidFill>
              </a:rPr>
              <a:t>x </a:t>
            </a:r>
            <a:r>
              <a:rPr lang="en-SG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*</a:t>
            </a:r>
            <a:r>
              <a:rPr lang="en-SG" sz="2000" dirty="0">
                <a:solidFill>
                  <a:srgbClr val="FDC44D"/>
                </a:solidFill>
              </a:rPr>
              <a:t> </a:t>
            </a:r>
            <a:r>
              <a:rPr lang="en-SG" sz="2000" dirty="0">
                <a:solidFill>
                  <a:schemeClr val="bg1"/>
                </a:solidFill>
              </a:rPr>
              <a:t>y</a:t>
            </a:r>
            <a:r>
              <a:rPr lang="en-SG" sz="2000" dirty="0">
                <a:solidFill>
                  <a:srgbClr val="FDC44D"/>
                </a:solidFill>
              </a:rPr>
              <a:t>, range(1,7))</a:t>
            </a:r>
            <a:endParaRPr lang="en-SG" sz="2000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EA06ABA-483A-4EAE-BDFB-CED8F1B36190}"/>
              </a:ext>
            </a:extLst>
          </p:cNvPr>
          <p:cNvSpPr txBox="1">
            <a:spLocks/>
          </p:cNvSpPr>
          <p:nvPr/>
        </p:nvSpPr>
        <p:spPr>
          <a:xfrm>
            <a:off x="6229309" y="2505075"/>
            <a:ext cx="307368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sz="2000" dirty="0">
                <a:solidFill>
                  <a:srgbClr val="FDC44D"/>
                </a:solidFill>
              </a:rPr>
              <a:t>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2000" dirty="0">
                <a:solidFill>
                  <a:srgbClr val="FDC44D"/>
                </a:solidFill>
              </a:rPr>
              <a:t>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2000" dirty="0">
                <a:solidFill>
                  <a:srgbClr val="FDC44D"/>
                </a:solidFill>
              </a:rPr>
              <a:t>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2000" dirty="0">
                <a:solidFill>
                  <a:srgbClr val="FDC44D"/>
                </a:solidFill>
              </a:rPr>
              <a:t>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2000" dirty="0">
                <a:solidFill>
                  <a:srgbClr val="FDC44D"/>
                </a:solidFill>
              </a:rPr>
              <a:t>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2000" dirty="0">
                <a:solidFill>
                  <a:srgbClr val="FDC44D"/>
                </a:solidFill>
              </a:rPr>
              <a:t>6</a:t>
            </a:r>
            <a:endParaRPr lang="en-SG" sz="200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2564EA-1657-41EE-9291-0CE79EB378FD}"/>
              </a:ext>
            </a:extLst>
          </p:cNvPr>
          <p:cNvSpPr txBox="1">
            <a:spLocks/>
          </p:cNvSpPr>
          <p:nvPr/>
        </p:nvSpPr>
        <p:spPr>
          <a:xfrm>
            <a:off x="839788" y="5378334"/>
            <a:ext cx="5157787" cy="4961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000" dirty="0">
                <a:solidFill>
                  <a:srgbClr val="FDC44D"/>
                </a:solidFill>
              </a:rPr>
              <a:t>* Both codes will give you 720</a:t>
            </a:r>
          </a:p>
        </p:txBody>
      </p:sp>
    </p:spTree>
    <p:extLst>
      <p:ext uri="{BB962C8B-B14F-4D97-AF65-F5344CB8AC3E}">
        <p14:creationId xmlns:p14="http://schemas.microsoft.com/office/powerpoint/2010/main" val="273274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24A804-DA15-4A13-A820-1B63E14F98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22303-F4E0-471A-98CB-A755B5372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solidFill>
                  <a:srgbClr val="FDC44D"/>
                </a:solidFill>
                <a:latin typeface="Arial Black" panose="020B0A04020102020204" pitchFamily="34" charset="0"/>
              </a:rPr>
              <a:t>List Comprehension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5C490-C3D1-4893-AE6D-6880D532C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sz="2400" dirty="0">
                <a:solidFill>
                  <a:srgbClr val="FDC44D"/>
                </a:solidFill>
              </a:rPr>
              <a:t>Given a list of Integers from 1 to 6 both inclusive</a:t>
            </a:r>
          </a:p>
          <a:p>
            <a:pPr marL="0" indent="0">
              <a:buNone/>
            </a:pPr>
            <a:endParaRPr lang="en-SG" sz="2400" dirty="0">
              <a:solidFill>
                <a:srgbClr val="FDC44D"/>
              </a:solidFill>
            </a:endParaRPr>
          </a:p>
          <a:p>
            <a:r>
              <a:rPr lang="en-SG" sz="2400" dirty="0">
                <a:solidFill>
                  <a:srgbClr val="FDC44D"/>
                </a:solidFill>
              </a:rPr>
              <a:t>In set notation (Maths):</a:t>
            </a:r>
          </a:p>
          <a:p>
            <a:pPr marL="0" indent="0">
              <a:buNone/>
            </a:pPr>
            <a:r>
              <a:rPr lang="en-SG" sz="2400" dirty="0">
                <a:solidFill>
                  <a:srgbClr val="FDC44D"/>
                </a:solidFill>
              </a:rPr>
              <a:t>	 </a:t>
            </a:r>
            <a:r>
              <a:rPr lang="en-SG" sz="2000" dirty="0">
                <a:solidFill>
                  <a:srgbClr val="FDC44D"/>
                </a:solidFill>
              </a:rPr>
              <a:t>{ x | 1 ≤  x  ≤ 6 }</a:t>
            </a:r>
          </a:p>
          <a:p>
            <a:pPr marL="0" indent="0">
              <a:buNone/>
            </a:pPr>
            <a:endParaRPr lang="en-SG" sz="2000" dirty="0">
              <a:solidFill>
                <a:srgbClr val="FDC44D"/>
              </a:solidFill>
            </a:endParaRPr>
          </a:p>
          <a:p>
            <a:r>
              <a:rPr lang="en-SG" sz="2400" dirty="0">
                <a:solidFill>
                  <a:srgbClr val="FDC44D"/>
                </a:solidFill>
              </a:rPr>
              <a:t>A sample illustration:</a:t>
            </a:r>
            <a:endParaRPr lang="en-SG" sz="1600" dirty="0">
              <a:solidFill>
                <a:srgbClr val="FDC44D"/>
              </a:solidFill>
            </a:endParaRPr>
          </a:p>
          <a:p>
            <a:pPr lvl="1"/>
            <a:r>
              <a:rPr lang="en-SG" sz="2000" dirty="0">
                <a:solidFill>
                  <a:srgbClr val="FDC44D"/>
                </a:solidFill>
              </a:rPr>
              <a:t>Let </a:t>
            </a:r>
            <a:r>
              <a:rPr lang="en-SG" sz="2000" dirty="0">
                <a:solidFill>
                  <a:schemeClr val="bg1"/>
                </a:solidFill>
              </a:rPr>
              <a:t>integers</a:t>
            </a:r>
            <a:r>
              <a:rPr lang="en-SG" sz="2000" dirty="0">
                <a:solidFill>
                  <a:srgbClr val="FDC44D"/>
                </a:solidFill>
              </a:rPr>
              <a:t> be a list [1, 2, 3, 4, 5, 6]</a:t>
            </a:r>
          </a:p>
          <a:p>
            <a:pPr lvl="1"/>
            <a:r>
              <a:rPr lang="en-SG" sz="2000" dirty="0">
                <a:solidFill>
                  <a:srgbClr val="FDC44D"/>
                </a:solidFill>
              </a:rPr>
              <a:t>In Python</a:t>
            </a:r>
          </a:p>
          <a:p>
            <a:pPr marL="457200" lvl="1" indent="0">
              <a:buNone/>
            </a:pPr>
            <a:r>
              <a:rPr lang="en-SG" sz="2000" dirty="0">
                <a:solidFill>
                  <a:srgbClr val="FDC44D"/>
                </a:solidFill>
              </a:rPr>
              <a:t>	[ x ** 2 for x in </a:t>
            </a:r>
            <a:r>
              <a:rPr lang="en-SG" sz="2000" dirty="0">
                <a:solidFill>
                  <a:schemeClr val="bg1"/>
                </a:solidFill>
              </a:rPr>
              <a:t>integers</a:t>
            </a:r>
            <a:r>
              <a:rPr lang="en-SG" sz="2000" dirty="0">
                <a:solidFill>
                  <a:srgbClr val="FDC44D"/>
                </a:solidFill>
              </a:rPr>
              <a:t> ]</a:t>
            </a:r>
          </a:p>
          <a:p>
            <a:pPr lvl="1"/>
            <a:r>
              <a:rPr lang="en-SG" sz="2000" dirty="0">
                <a:solidFill>
                  <a:srgbClr val="FDC44D"/>
                </a:solidFill>
              </a:rPr>
              <a:t>Is the same as</a:t>
            </a:r>
          </a:p>
          <a:p>
            <a:pPr marL="914400" lvl="2" indent="0">
              <a:buNone/>
            </a:pPr>
            <a:r>
              <a:rPr lang="en-SG" dirty="0">
                <a:solidFill>
                  <a:srgbClr val="FDC44D"/>
                </a:solidFill>
              </a:rPr>
              <a:t>{ x</a:t>
            </a:r>
            <a:r>
              <a:rPr lang="en-SG" baseline="30000" dirty="0">
                <a:solidFill>
                  <a:srgbClr val="FDC44D"/>
                </a:solidFill>
              </a:rPr>
              <a:t>2</a:t>
            </a:r>
            <a:r>
              <a:rPr lang="en-SG" dirty="0">
                <a:solidFill>
                  <a:srgbClr val="FDC44D"/>
                </a:solidFill>
              </a:rPr>
              <a:t> | x </a:t>
            </a:r>
            <a:r>
              <a:rPr lang="en-SG" b="0" i="0" dirty="0">
                <a:solidFill>
                  <a:srgbClr val="FDC44D"/>
                </a:solidFill>
                <a:effectLst/>
              </a:rPr>
              <a:t>∈ </a:t>
            </a:r>
            <a:r>
              <a:rPr lang="en-SG" b="0" i="0" dirty="0">
                <a:solidFill>
                  <a:schemeClr val="bg1"/>
                </a:solidFill>
                <a:effectLst/>
              </a:rPr>
              <a:t>integers</a:t>
            </a:r>
            <a:r>
              <a:rPr lang="en-SG" b="0" i="0" dirty="0">
                <a:solidFill>
                  <a:srgbClr val="FDC44D"/>
                </a:solidFill>
                <a:effectLst/>
              </a:rPr>
              <a:t> </a:t>
            </a:r>
            <a:r>
              <a:rPr lang="en-SG" dirty="0">
                <a:solidFill>
                  <a:srgbClr val="FDC44D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799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24A804-DA15-4A13-A820-1B63E14F98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22303-F4E0-471A-98CB-A755B5372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solidFill>
                  <a:srgbClr val="FDC44D"/>
                </a:solidFill>
                <a:latin typeface="Arial Black" panose="020B0A04020102020204" pitchFamily="34" charset="0"/>
              </a:rPr>
              <a:t>Object Oriented Programming</a:t>
            </a:r>
            <a:endParaRPr lang="en-SG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08BBECB-E8AC-47D2-89B9-3A46CFE4AC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686988"/>
              </p:ext>
            </p:extLst>
          </p:nvPr>
        </p:nvGraphicFramePr>
        <p:xfrm>
          <a:off x="2186348" y="1587242"/>
          <a:ext cx="2360714" cy="19253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360714">
                  <a:extLst>
                    <a:ext uri="{9D8B030D-6E8A-4147-A177-3AD203B41FA5}">
                      <a16:colId xmlns:a16="http://schemas.microsoft.com/office/drawing/2014/main" val="722889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SG" sz="1800" dirty="0">
                          <a:solidFill>
                            <a:srgbClr val="FDC44D"/>
                          </a:solidFill>
                        </a:rPr>
                        <a:t>Guard</a:t>
                      </a:r>
                    </a:p>
                  </a:txBody>
                  <a:tcPr>
                    <a:lnL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6700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rgbClr val="FDC44D"/>
                          </a:solidFill>
                        </a:rPr>
                        <a:t>name: str</a:t>
                      </a:r>
                    </a:p>
                    <a:p>
                      <a:r>
                        <a:rPr lang="en-SG" dirty="0">
                          <a:solidFill>
                            <a:srgbClr val="FDC44D"/>
                          </a:solidFill>
                        </a:rPr>
                        <a:t>weapon: Weapon</a:t>
                      </a:r>
                    </a:p>
                  </a:txBody>
                  <a:tcPr>
                    <a:lnL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559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err="1">
                          <a:solidFill>
                            <a:srgbClr val="FDC44D"/>
                          </a:solidFill>
                        </a:rPr>
                        <a:t>getName</a:t>
                      </a:r>
                      <a:r>
                        <a:rPr lang="en-SG" dirty="0">
                          <a:solidFill>
                            <a:srgbClr val="FDC44D"/>
                          </a:solidFill>
                        </a:rPr>
                        <a:t>(self): str</a:t>
                      </a:r>
                    </a:p>
                    <a:p>
                      <a:r>
                        <a:rPr lang="en-SG" dirty="0" err="1">
                          <a:solidFill>
                            <a:srgbClr val="FDC44D"/>
                          </a:solidFill>
                        </a:rPr>
                        <a:t>getWeapon</a:t>
                      </a:r>
                      <a:r>
                        <a:rPr lang="en-SG" dirty="0">
                          <a:solidFill>
                            <a:srgbClr val="FDC44D"/>
                          </a:solidFill>
                        </a:rPr>
                        <a:t>(self): str</a:t>
                      </a:r>
                    </a:p>
                    <a:p>
                      <a:r>
                        <a:rPr lang="en-SG" dirty="0" err="1">
                          <a:solidFill>
                            <a:srgbClr val="FDC44D"/>
                          </a:solidFill>
                        </a:rPr>
                        <a:t>toString</a:t>
                      </a:r>
                      <a:r>
                        <a:rPr lang="en-SG" dirty="0">
                          <a:solidFill>
                            <a:srgbClr val="FDC44D"/>
                          </a:solidFill>
                        </a:rPr>
                        <a:t>(self): str</a:t>
                      </a:r>
                    </a:p>
                  </a:txBody>
                  <a:tcPr>
                    <a:lnL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816787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5C13F97-3B4E-4214-B3ED-C56B09F36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44565"/>
              </p:ext>
            </p:extLst>
          </p:nvPr>
        </p:nvGraphicFramePr>
        <p:xfrm>
          <a:off x="3973635" y="4295888"/>
          <a:ext cx="4330780" cy="21996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330780">
                  <a:extLst>
                    <a:ext uri="{9D8B030D-6E8A-4147-A177-3AD203B41FA5}">
                      <a16:colId xmlns:a16="http://schemas.microsoft.com/office/drawing/2014/main" val="722889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SG" sz="1800" dirty="0" err="1">
                          <a:solidFill>
                            <a:srgbClr val="FDC44D"/>
                          </a:solidFill>
                        </a:rPr>
                        <a:t>AoE</a:t>
                      </a:r>
                      <a:r>
                        <a:rPr lang="en-SG" sz="1800" dirty="0">
                          <a:solidFill>
                            <a:srgbClr val="FDC44D"/>
                          </a:solidFill>
                        </a:rPr>
                        <a:t> Guard</a:t>
                      </a:r>
                    </a:p>
                  </a:txBody>
                  <a:tcPr>
                    <a:lnL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6700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err="1">
                          <a:solidFill>
                            <a:srgbClr val="FDC44D"/>
                          </a:solidFill>
                        </a:rPr>
                        <a:t>atkRange</a:t>
                      </a:r>
                      <a:r>
                        <a:rPr lang="en-SG" dirty="0">
                          <a:solidFill>
                            <a:srgbClr val="FDC44D"/>
                          </a:solidFill>
                        </a:rPr>
                        <a:t>: int</a:t>
                      </a:r>
                    </a:p>
                    <a:p>
                      <a:r>
                        <a:rPr lang="en-SG" dirty="0" err="1">
                          <a:solidFill>
                            <a:srgbClr val="FDC44D"/>
                          </a:solidFill>
                        </a:rPr>
                        <a:t>atkType</a:t>
                      </a:r>
                      <a:r>
                        <a:rPr lang="en-SG" dirty="0">
                          <a:solidFill>
                            <a:srgbClr val="FDC44D"/>
                          </a:solidFill>
                        </a:rPr>
                        <a:t>: str</a:t>
                      </a:r>
                    </a:p>
                  </a:txBody>
                  <a:tcPr>
                    <a:lnL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559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err="1">
                          <a:solidFill>
                            <a:srgbClr val="FDC44D"/>
                          </a:solidFill>
                        </a:rPr>
                        <a:t>getRange</a:t>
                      </a:r>
                      <a:r>
                        <a:rPr lang="en-SG" dirty="0">
                          <a:solidFill>
                            <a:srgbClr val="FDC44D"/>
                          </a:solidFill>
                        </a:rPr>
                        <a:t>(self): int</a:t>
                      </a:r>
                    </a:p>
                    <a:p>
                      <a:r>
                        <a:rPr lang="en-SG" dirty="0" err="1">
                          <a:solidFill>
                            <a:srgbClr val="FDC44D"/>
                          </a:solidFill>
                        </a:rPr>
                        <a:t>getType</a:t>
                      </a:r>
                      <a:r>
                        <a:rPr lang="en-SG" dirty="0">
                          <a:solidFill>
                            <a:srgbClr val="FDC44D"/>
                          </a:solidFill>
                        </a:rPr>
                        <a:t>(self): str</a:t>
                      </a:r>
                    </a:p>
                    <a:p>
                      <a:r>
                        <a:rPr lang="en-SG" dirty="0" err="1">
                          <a:solidFill>
                            <a:srgbClr val="FDC44D"/>
                          </a:solidFill>
                        </a:rPr>
                        <a:t>modifyRange</a:t>
                      </a:r>
                      <a:r>
                        <a:rPr lang="en-SG" dirty="0">
                          <a:solidFill>
                            <a:srgbClr val="FDC44D"/>
                          </a:solidFill>
                        </a:rPr>
                        <a:t>(self, </a:t>
                      </a:r>
                      <a:r>
                        <a:rPr lang="en-SG" dirty="0" err="1">
                          <a:solidFill>
                            <a:srgbClr val="FDC44D"/>
                          </a:solidFill>
                        </a:rPr>
                        <a:t>newRange</a:t>
                      </a:r>
                      <a:r>
                        <a:rPr lang="en-SG" dirty="0">
                          <a:solidFill>
                            <a:srgbClr val="FDC44D"/>
                          </a:solidFill>
                        </a:rPr>
                        <a:t>): </a:t>
                      </a:r>
                      <a:r>
                        <a:rPr lang="en-SG" dirty="0" err="1">
                          <a:solidFill>
                            <a:srgbClr val="FDC44D"/>
                          </a:solidFill>
                        </a:rPr>
                        <a:t>AoE</a:t>
                      </a:r>
                      <a:r>
                        <a:rPr lang="en-SG" dirty="0">
                          <a:solidFill>
                            <a:srgbClr val="FDC44D"/>
                          </a:solidFill>
                        </a:rPr>
                        <a:t> Guard</a:t>
                      </a:r>
                    </a:p>
                    <a:p>
                      <a:r>
                        <a:rPr lang="en-SG" dirty="0" err="1">
                          <a:solidFill>
                            <a:srgbClr val="FDC44D"/>
                          </a:solidFill>
                        </a:rPr>
                        <a:t>toString</a:t>
                      </a:r>
                      <a:r>
                        <a:rPr lang="en-SG" dirty="0">
                          <a:solidFill>
                            <a:srgbClr val="FDC44D"/>
                          </a:solidFill>
                        </a:rPr>
                        <a:t>(self): str</a:t>
                      </a:r>
                    </a:p>
                  </a:txBody>
                  <a:tcPr>
                    <a:lnL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816787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8DD98DD-09B1-47CB-889C-0A2FBDBF6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555814"/>
              </p:ext>
            </p:extLst>
          </p:nvPr>
        </p:nvGraphicFramePr>
        <p:xfrm>
          <a:off x="288376" y="4295888"/>
          <a:ext cx="2360714" cy="19253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360714">
                  <a:extLst>
                    <a:ext uri="{9D8B030D-6E8A-4147-A177-3AD203B41FA5}">
                      <a16:colId xmlns:a16="http://schemas.microsoft.com/office/drawing/2014/main" val="722889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SG" sz="1800" dirty="0">
                          <a:solidFill>
                            <a:srgbClr val="FDC44D"/>
                          </a:solidFill>
                        </a:rPr>
                        <a:t>Ranged Guard</a:t>
                      </a:r>
                    </a:p>
                  </a:txBody>
                  <a:tcPr>
                    <a:lnL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6700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err="1">
                          <a:solidFill>
                            <a:srgbClr val="FDC44D"/>
                          </a:solidFill>
                        </a:rPr>
                        <a:t>atkRange</a:t>
                      </a:r>
                      <a:r>
                        <a:rPr lang="en-SG" dirty="0">
                          <a:solidFill>
                            <a:srgbClr val="FDC44D"/>
                          </a:solidFill>
                        </a:rPr>
                        <a:t>: int</a:t>
                      </a:r>
                    </a:p>
                    <a:p>
                      <a:r>
                        <a:rPr lang="en-SG" dirty="0" err="1">
                          <a:solidFill>
                            <a:srgbClr val="FDC44D"/>
                          </a:solidFill>
                        </a:rPr>
                        <a:t>atkType</a:t>
                      </a:r>
                      <a:r>
                        <a:rPr lang="en-SG" dirty="0">
                          <a:solidFill>
                            <a:srgbClr val="FDC44D"/>
                          </a:solidFill>
                        </a:rPr>
                        <a:t>: str</a:t>
                      </a:r>
                    </a:p>
                  </a:txBody>
                  <a:tcPr>
                    <a:lnL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559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err="1">
                          <a:solidFill>
                            <a:srgbClr val="FDC44D"/>
                          </a:solidFill>
                        </a:rPr>
                        <a:t>getRange</a:t>
                      </a:r>
                      <a:r>
                        <a:rPr lang="en-SG" dirty="0">
                          <a:solidFill>
                            <a:srgbClr val="FDC44D"/>
                          </a:solidFill>
                        </a:rPr>
                        <a:t>(self): int</a:t>
                      </a:r>
                    </a:p>
                    <a:p>
                      <a:r>
                        <a:rPr lang="en-SG" dirty="0" err="1">
                          <a:solidFill>
                            <a:srgbClr val="FDC44D"/>
                          </a:solidFill>
                        </a:rPr>
                        <a:t>getType</a:t>
                      </a:r>
                      <a:r>
                        <a:rPr lang="en-SG" dirty="0">
                          <a:solidFill>
                            <a:srgbClr val="FDC44D"/>
                          </a:solidFill>
                        </a:rPr>
                        <a:t>(self): str</a:t>
                      </a:r>
                    </a:p>
                    <a:p>
                      <a:r>
                        <a:rPr lang="en-SG" dirty="0" err="1">
                          <a:solidFill>
                            <a:srgbClr val="FDC44D"/>
                          </a:solidFill>
                        </a:rPr>
                        <a:t>toString</a:t>
                      </a:r>
                      <a:r>
                        <a:rPr lang="en-SG" dirty="0">
                          <a:solidFill>
                            <a:srgbClr val="FDC44D"/>
                          </a:solidFill>
                        </a:rPr>
                        <a:t>(self): str</a:t>
                      </a:r>
                    </a:p>
                  </a:txBody>
                  <a:tcPr>
                    <a:lnL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8167876"/>
                  </a:ext>
                </a:extLst>
              </a:tr>
            </a:tbl>
          </a:graphicData>
        </a:graphic>
      </p:graphicFrame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538B7FA5-BF37-4AC0-9B58-01E4DB484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992827"/>
              </p:ext>
            </p:extLst>
          </p:nvPr>
        </p:nvGraphicFramePr>
        <p:xfrm>
          <a:off x="8149343" y="1854428"/>
          <a:ext cx="2360714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360714">
                  <a:extLst>
                    <a:ext uri="{9D8B030D-6E8A-4147-A177-3AD203B41FA5}">
                      <a16:colId xmlns:a16="http://schemas.microsoft.com/office/drawing/2014/main" val="722889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SG" sz="1800" dirty="0">
                          <a:solidFill>
                            <a:srgbClr val="FDC44D"/>
                          </a:solidFill>
                        </a:rPr>
                        <a:t>Weapon</a:t>
                      </a:r>
                    </a:p>
                  </a:txBody>
                  <a:tcPr>
                    <a:lnL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6700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rgbClr val="FDC44D"/>
                          </a:solidFill>
                        </a:rPr>
                        <a:t>name: str</a:t>
                      </a:r>
                    </a:p>
                  </a:txBody>
                  <a:tcPr>
                    <a:lnL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559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err="1">
                          <a:solidFill>
                            <a:srgbClr val="FDC44D"/>
                          </a:solidFill>
                        </a:rPr>
                        <a:t>toString</a:t>
                      </a:r>
                      <a:r>
                        <a:rPr lang="en-SG" dirty="0">
                          <a:solidFill>
                            <a:srgbClr val="FDC44D"/>
                          </a:solidFill>
                        </a:rPr>
                        <a:t>(self): str</a:t>
                      </a:r>
                    </a:p>
                  </a:txBody>
                  <a:tcPr>
                    <a:lnL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C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8167876"/>
                  </a:ext>
                </a:extLst>
              </a:tr>
            </a:tbl>
          </a:graphicData>
        </a:graphic>
      </p:graphicFrame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18336A1-9E89-46F9-B9D8-D67E51BA7BDB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rot="5400000" flipH="1" flipV="1">
            <a:off x="2026056" y="2955239"/>
            <a:ext cx="783326" cy="1897972"/>
          </a:xfrm>
          <a:prstGeom prst="bentConnector3">
            <a:avLst>
              <a:gd name="adj1" fmla="val 50000"/>
            </a:avLst>
          </a:prstGeom>
          <a:ln>
            <a:solidFill>
              <a:srgbClr val="FDC4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BE45573-A6C3-4F1B-A219-BBDB8517805C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366705" y="3904225"/>
            <a:ext cx="2772320" cy="391663"/>
          </a:xfrm>
          <a:prstGeom prst="bentConnector2">
            <a:avLst/>
          </a:prstGeom>
          <a:ln>
            <a:solidFill>
              <a:srgbClr val="FDC44D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8D12183-52A7-4F3E-BC05-581CF637108F}"/>
              </a:ext>
            </a:extLst>
          </p:cNvPr>
          <p:cNvSpPr/>
          <p:nvPr/>
        </p:nvSpPr>
        <p:spPr>
          <a:xfrm>
            <a:off x="3108960" y="2261062"/>
            <a:ext cx="864675" cy="315883"/>
          </a:xfrm>
          <a:prstGeom prst="rect">
            <a:avLst/>
          </a:prstGeom>
          <a:noFill/>
          <a:ln w="38100">
            <a:solidFill>
              <a:srgbClr val="FDC4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8" name="Trapezoid 37">
            <a:extLst>
              <a:ext uri="{FF2B5EF4-FFF2-40B4-BE49-F238E27FC236}">
                <a16:creationId xmlns:a16="http://schemas.microsoft.com/office/drawing/2014/main" id="{BC98059D-5143-4ADE-BC32-BA4D47FFF5EA}"/>
              </a:ext>
            </a:extLst>
          </p:cNvPr>
          <p:cNvSpPr/>
          <p:nvPr/>
        </p:nvSpPr>
        <p:spPr>
          <a:xfrm rot="16200000">
            <a:off x="5456134" y="401498"/>
            <a:ext cx="1201783" cy="4018381"/>
          </a:xfrm>
          <a:prstGeom prst="trapezoid">
            <a:avLst>
              <a:gd name="adj" fmla="val 35302"/>
            </a:avLst>
          </a:prstGeom>
          <a:solidFill>
            <a:srgbClr val="FDC4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3958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244</Words>
  <Application>Microsoft Office PowerPoint</Application>
  <PresentationFormat>Widescreen</PresentationFormat>
  <Paragraphs>68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Office Theme</vt:lpstr>
      <vt:lpstr>Python Crash Course</vt:lpstr>
      <vt:lpstr>Interpreted vs Compiled</vt:lpstr>
      <vt:lpstr>Imperative vs Declarative</vt:lpstr>
      <vt:lpstr>List Comprehension</vt:lpstr>
      <vt:lpstr>Object Oriented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Crash Course</dc:title>
  <dc:creator>Koh Si Xing</dc:creator>
  <cp:lastModifiedBy>Koh Si Xing</cp:lastModifiedBy>
  <cp:revision>12</cp:revision>
  <dcterms:created xsi:type="dcterms:W3CDTF">2020-12-14T03:22:52Z</dcterms:created>
  <dcterms:modified xsi:type="dcterms:W3CDTF">2020-12-14T11:02:49Z</dcterms:modified>
</cp:coreProperties>
</file>