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64" r:id="rId4"/>
    <p:sldId id="263" r:id="rId5"/>
    <p:sldId id="259" r:id="rId6"/>
    <p:sldId id="260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556" autoAdjust="0"/>
    <p:restoredTop sz="94660"/>
  </p:normalViewPr>
  <p:slideViewPr>
    <p:cSldViewPr snapToGrid="0">
      <p:cViewPr>
        <p:scale>
          <a:sx n="60" d="100"/>
          <a:sy n="60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2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7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1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5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8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5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5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3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16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0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C6FEC-B05C-47B3-94D7-B05A8F32195C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6756-ED53-4580-B936-6A5CE19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E64B-411E-47FC-A5A2-817A4E97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79" y="82713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of you know at least one the two languages?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167E8-E10F-4828-9B7F-E2088F47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55" y="2868819"/>
            <a:ext cx="9114310" cy="34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2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58B8A-39F2-4350-8D4C-A70790C8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600" y="2937426"/>
            <a:ext cx="9114310" cy="346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C646F-52C7-4FD8-8032-674AE7B915FE}"/>
              </a:ext>
            </a:extLst>
          </p:cNvPr>
          <p:cNvSpPr txBox="1"/>
          <p:nvPr/>
        </p:nvSpPr>
        <p:spPr>
          <a:xfrm>
            <a:off x="1018057" y="352103"/>
            <a:ext cx="105793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fundamental differences in syntax, performance and suitability exist between C# and Python?</a:t>
            </a:r>
          </a:p>
        </p:txBody>
      </p:sp>
    </p:spTree>
    <p:extLst>
      <p:ext uri="{BB962C8B-B14F-4D97-AF65-F5344CB8AC3E}">
        <p14:creationId xmlns:p14="http://schemas.microsoft.com/office/powerpoint/2010/main" val="133386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712C-0191-40CA-9D6A-1FAD845E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used programming languages among developers worldwide for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545AC-C93D-414F-B498-48914051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464" y="1912365"/>
            <a:ext cx="6823511" cy="458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9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3E79-A2ED-4E14-A0AA-343FA21F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-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10EDC-2830-4C4F-AFDD-53F579DD9ADE}"/>
              </a:ext>
            </a:extLst>
          </p:cNvPr>
          <p:cNvSpPr txBox="1"/>
          <p:nvPr/>
        </p:nvSpPr>
        <p:spPr>
          <a:xfrm>
            <a:off x="912628" y="2736502"/>
            <a:ext cx="495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At first, it was a hobby project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Guido van Rossum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December 1989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157371-113E-4B2D-A33E-A68A6AEDE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86" y="758132"/>
            <a:ext cx="3478065" cy="520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24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6A0F-C275-4CB8-9865-84ED9ED24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71" y="288124"/>
            <a:ext cx="9075821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-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FD1F9-2B06-45B0-85F6-75CA265BB637}"/>
              </a:ext>
            </a:extLst>
          </p:cNvPr>
          <p:cNvSpPr txBox="1"/>
          <p:nvPr/>
        </p:nvSpPr>
        <p:spPr>
          <a:xfrm>
            <a:off x="6911163" y="4186942"/>
            <a:ext cx="5443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Microsoft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2000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</a:rPr>
              <a:t>Designed to run the .NET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E02F0-6183-44DB-8A10-0E99E5DD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42" y="1965183"/>
            <a:ext cx="5101967" cy="18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18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5354-63EB-439F-8E59-D4DCB13E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670" y="365125"/>
            <a:ext cx="10515600" cy="132556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-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36003-E02E-48A8-A3D9-9FF1E63B30A7}"/>
              </a:ext>
            </a:extLst>
          </p:cNvPr>
          <p:cNvSpPr txBox="1"/>
          <p:nvPr/>
        </p:nvSpPr>
        <p:spPr>
          <a:xfrm>
            <a:off x="1985630" y="3758915"/>
            <a:ext cx="25438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"John"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print(x)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7F0ED9-D97B-47FA-B3BC-C7A64C6371A4}"/>
              </a:ext>
            </a:extLst>
          </p:cNvPr>
          <p:cNvCxnSpPr>
            <a:cxnSpLocks/>
          </p:cNvCxnSpPr>
          <p:nvPr/>
        </p:nvCxnSpPr>
        <p:spPr>
          <a:xfrm>
            <a:off x="5603359" y="1860698"/>
            <a:ext cx="0" cy="436998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2F3D34-5932-4169-A379-4A5EDF5C44E1}"/>
              </a:ext>
            </a:extLst>
          </p:cNvPr>
          <p:cNvSpPr txBox="1"/>
          <p:nvPr/>
        </p:nvSpPr>
        <p:spPr>
          <a:xfrm>
            <a:off x="6855342" y="2373397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variableName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value;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3C486-48D2-4F09-9F11-3B1EB2A615F3}"/>
              </a:ext>
            </a:extLst>
          </p:cNvPr>
          <p:cNvSpPr txBox="1"/>
          <p:nvPr/>
        </p:nvSpPr>
        <p:spPr>
          <a:xfrm>
            <a:off x="954272" y="2373397"/>
            <a:ext cx="6246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variableName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 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6BEE5C-8411-44D8-9E42-AC8884AEDAAC}"/>
              </a:ext>
            </a:extLst>
          </p:cNvPr>
          <p:cNvSpPr txBox="1"/>
          <p:nvPr/>
        </p:nvSpPr>
        <p:spPr>
          <a:xfrm>
            <a:off x="7014833" y="4086594"/>
            <a:ext cx="64752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"John";</a:t>
            </a:r>
          </a:p>
          <a:p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30267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1B84-02EA-48F3-99B6-CC8E5A5C2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EB5D2-D937-4303-A96F-C188FF678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96" y="1775505"/>
            <a:ext cx="1800668" cy="45721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CB4706-AA85-4E55-8A92-5A10E560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358" y="1761366"/>
            <a:ext cx="2507478" cy="44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9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B9C1-EECF-4161-A236-A9A75C48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7AF25-7A7C-499C-8350-E1E5DD562224}"/>
              </a:ext>
            </a:extLst>
          </p:cNvPr>
          <p:cNvSpPr txBox="1"/>
          <p:nvPr/>
        </p:nvSpPr>
        <p:spPr>
          <a:xfrm>
            <a:off x="1169582" y="4112238"/>
            <a:ext cx="45082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772BA4-C21D-40A7-AAE5-D13CF1227A9A}"/>
              </a:ext>
            </a:extLst>
          </p:cNvPr>
          <p:cNvSpPr txBox="1"/>
          <p:nvPr/>
        </p:nvSpPr>
        <p:spPr>
          <a:xfrm>
            <a:off x="7315200" y="606056"/>
            <a:ext cx="43274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A7C40-70A1-4300-BB5A-05D9BC32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63" y="576674"/>
            <a:ext cx="4112238" cy="4112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967F95-CA77-4E10-942B-00C24119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482" y="3100535"/>
            <a:ext cx="4748885" cy="26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122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How many of you know at least one the two languages?</vt:lpstr>
      <vt:lpstr>PowerPoint Presentation</vt:lpstr>
      <vt:lpstr>Most used programming languages among developers worldwide for 2024</vt:lpstr>
      <vt:lpstr>Python - History</vt:lpstr>
      <vt:lpstr>C# - History</vt:lpstr>
      <vt:lpstr>Syntax - Variables</vt:lpstr>
      <vt:lpstr>Performance</vt:lpstr>
      <vt:lpstr>Suitability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fundamental differences in syntax, performance and suitability exist between C# and Python?</dc:title>
  <dc:creator>130824</dc:creator>
  <cp:lastModifiedBy>130824</cp:lastModifiedBy>
  <cp:revision>13</cp:revision>
  <dcterms:created xsi:type="dcterms:W3CDTF">2024-10-01T17:58:54Z</dcterms:created>
  <dcterms:modified xsi:type="dcterms:W3CDTF">2024-10-01T20:05:09Z</dcterms:modified>
</cp:coreProperties>
</file>