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Job opportunities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Hight demand, worldwide options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Career flexibility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Game development, Finance, Healthcare etc.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Contributing to society 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Positive impact on society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solving + Creativity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Complex problems, creative solutions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 custLinFactNeighborX="0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Hight demand, worldwide options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Job opportunities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Game development, Finance, Healthcare etc.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Career flexibility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Positive impact on society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Contributing to society 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Complex problems, creative solutions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 solving + Creativity</a:t>
          </a:r>
        </a:p>
      </dsp:txBody>
      <dsp:txXfrm>
        <a:off x="41619" y="2728988"/>
        <a:ext cx="3482922" cy="769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175" y="144962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F28C-DF3C-4B99-B661-B834DBF3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26" y="368262"/>
            <a:ext cx="9905998" cy="1478570"/>
          </a:xfrm>
        </p:spPr>
        <p:txBody>
          <a:bodyPr/>
          <a:lstStyle/>
          <a:p>
            <a:r>
              <a:rPr lang="en-US" dirty="0"/>
              <a:t>What is a software engineer?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825F5-AE49-48CF-A0CC-07F95D54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558" y="1846832"/>
            <a:ext cx="6214261" cy="3556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50A9A-28AF-4BB9-AE56-1E47B6BE9FC1}"/>
              </a:ext>
            </a:extLst>
          </p:cNvPr>
          <p:cNvSpPr txBox="1"/>
          <p:nvPr/>
        </p:nvSpPr>
        <p:spPr>
          <a:xfrm>
            <a:off x="515176" y="2348052"/>
            <a:ext cx="45797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 build software products, develop web and mobile applications, and run network control systems.</a:t>
            </a:r>
          </a:p>
        </p:txBody>
      </p:sp>
    </p:spTree>
    <p:extLst>
      <p:ext uri="{BB962C8B-B14F-4D97-AF65-F5344CB8AC3E}">
        <p14:creationId xmlns:p14="http://schemas.microsoft.com/office/powerpoint/2010/main" val="370406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this is My choice: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57430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04" y="499584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Why this is not MY choice: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EB5E3-A63A-4D4B-9E1D-4C6DE2A1F5BA}"/>
              </a:ext>
            </a:extLst>
          </p:cNvPr>
          <p:cNvSpPr txBox="1"/>
          <p:nvPr/>
        </p:nvSpPr>
        <p:spPr>
          <a:xfrm>
            <a:off x="4302076" y="2764284"/>
            <a:ext cx="71996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ICT &amp; Media Design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ICT &amp; Infrastructure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ICT &amp; Technology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ICT &amp; 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8CD77-9CFF-46BA-8A15-A10C35E10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13" y="2315181"/>
            <a:ext cx="3217323" cy="32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16" y="339385"/>
            <a:ext cx="1096716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45D86-9549-44DE-A4F1-77F1E1BF11D3}"/>
              </a:ext>
            </a:extLst>
          </p:cNvPr>
          <p:cNvSpPr txBox="1"/>
          <p:nvPr/>
        </p:nvSpPr>
        <p:spPr>
          <a:xfrm>
            <a:off x="3091023" y="2276791"/>
            <a:ext cx="57655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Programming languages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Algorithms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Data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Problem-solving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Critical-thinking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Teamwork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dirty="0"/>
              <a:t>Flexibility</a:t>
            </a:r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150</TotalTime>
  <Words>94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Software Engineering</vt:lpstr>
      <vt:lpstr>What is a software engineer?</vt:lpstr>
      <vt:lpstr>Why this is My choice:</vt:lpstr>
      <vt:lpstr>Why this is not MY choice: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130824</dc:creator>
  <cp:lastModifiedBy>130824</cp:lastModifiedBy>
  <cp:revision>13</cp:revision>
  <dcterms:created xsi:type="dcterms:W3CDTF">2024-10-03T07:33:54Z</dcterms:created>
  <dcterms:modified xsi:type="dcterms:W3CDTF">2024-10-03T10:46:47Z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