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78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6405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21-11-2024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oni1505/Fraunhofer_IWES_Interview_Task_Offshore-Decommission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IN" dirty="0"/>
              <a:t>Of</a:t>
            </a:r>
            <a:r>
              <a:rPr lang="en-US" dirty="0"/>
              <a:t>fer a place to launch, supply, recover, to assist underwater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person, </a:t>
            </a:r>
            <a:r>
              <a:rPr lang="en-US" dirty="0"/>
              <a:t>environmental studies, support of shallow waters or the 					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underwater support and stability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stability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39851"/>
              </p:ext>
            </p:extLst>
          </p:nvPr>
        </p:nvGraphicFramePr>
        <p:xfrm>
          <a:off x="561582" y="1414193"/>
          <a:ext cx="11068836" cy="4502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4806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68249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1931436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1416053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  <a:gridCol w="1844806">
                  <a:extLst>
                    <a:ext uri="{9D8B030D-6E8A-4147-A177-3AD203B41FA5}">
                      <a16:colId xmlns:a16="http://schemas.microsoft.com/office/drawing/2014/main" val="484626376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 for 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Fuel Consumptions for 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3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3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630198" y="5576875"/>
            <a:ext cx="558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117713" y="5536494"/>
            <a:ext cx="4444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6.2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Cost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3D53A-3D7C-E164-E184-D297DA9BBFE5}"/>
              </a:ext>
            </a:extLst>
          </p:cNvPr>
          <p:cNvSpPr txBox="1"/>
          <p:nvPr/>
        </p:nvSpPr>
        <p:spPr>
          <a:xfrm>
            <a:off x="2381547" y="5924939"/>
            <a:ext cx="76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 </a:t>
            </a:r>
            <a:r>
              <a:rPr lang="en-IN" sz="1400" dirty="0">
                <a:hlinkClick r:id="rId4"/>
              </a:rPr>
              <a:t>https://github.com/KSoni1505/Fraunhofer_IWES_Interview_Task_Offshore-Decommissioning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for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Affecting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in 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Flow chart of the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9562" y="1350327"/>
            <a:ext cx="9105749" cy="45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74" y="1393724"/>
            <a:ext cx="4940177" cy="2341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8441" y="1422567"/>
            <a:ext cx="6307375" cy="2950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12" y="3833741"/>
            <a:ext cx="4859903" cy="2409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8442" y="4600012"/>
            <a:ext cx="6307376" cy="10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Steps involved in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 or Leave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Affecting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Vessel 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vailability 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Emission 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21-11-2024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Survey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6335</TotalTime>
  <Words>1569</Words>
  <Application>Microsoft Office PowerPoint</Application>
  <PresentationFormat>Widescreen</PresentationFormat>
  <Paragraphs>384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350</cp:revision>
  <dcterms:created xsi:type="dcterms:W3CDTF">2023-05-10T09:31:16Z</dcterms:created>
  <dcterms:modified xsi:type="dcterms:W3CDTF">2024-11-21T20:48:42Z</dcterms:modified>
</cp:coreProperties>
</file>