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60" r:id="rId2"/>
  </p:sldMasterIdLst>
  <p:notesMasterIdLst>
    <p:notesMasterId r:id="rId6"/>
  </p:notesMasterIdLst>
  <p:sldIdLst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A7CCF6-CD35-4421-AC57-9927D7966C06}" v="1066" dt="2023-05-15T10:40:43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86405" autoAdjust="0"/>
  </p:normalViewPr>
  <p:slideViewPr>
    <p:cSldViewPr snapToGrid="0">
      <p:cViewPr>
        <p:scale>
          <a:sx n="75" d="100"/>
          <a:sy n="75" d="100"/>
        </p:scale>
        <p:origin x="950" y="125"/>
      </p:cViewPr>
      <p:guideLst/>
    </p:cSldViewPr>
  </p:slideViewPr>
  <p:outlineViewPr>
    <p:cViewPr>
      <p:scale>
        <a:sx n="33" d="100"/>
        <a:sy n="33" d="100"/>
      </p:scale>
      <p:origin x="0" y="-1380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71" d="100"/>
        <a:sy n="17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718D9-2C87-4814-8471-598F3A0B7D9E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B0CAE-C226-4F50-9E29-280196DA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57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D29E-F25E-8C11-FFB2-F28F759D1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F9AC2-AE4C-743F-700C-CC4F84B55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505DD-7DF7-A775-D260-BFD520F5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1C6D-64A9-4E2D-9A6C-E91105B63EC9}" type="datetime1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72C7F-8CD7-CD94-5BA9-0BCC9917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92D78-721F-9EE6-66F7-E8EDCF85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16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0BD2-0FC9-574E-5CB1-B69182E7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0FBB4-7AD7-F787-3FA7-10A9BE102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5D17D-6108-CFFF-3577-9104AAB9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0DA8-2651-4482-A0A2-AFA6C595E0B7}" type="datetime1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84102-A8A3-8571-CFC1-8482501E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04F63-5ADA-6671-7E6B-A58C5459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02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E5929-A32E-7318-28BB-9DBC45719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9276C-F873-3F7F-1E18-073DEF088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5A34F-1C0C-7D40-CEE9-F48DBDB4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59C5-25AD-40A2-B8B6-710A7403660D}" type="datetime1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42C68-CEE8-C144-02A7-5FE80574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1425B-6D9F-3592-9156-506AC43A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29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554D-72E5-FF3C-08C3-1AEBA4072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E9148-0D69-CBFE-DE91-4D83691C7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C11C-9A3F-941D-9EB6-3B3206A4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AF5D-0002-429C-B0C5-8EE1E95ADF60}" type="datetime1">
              <a:rPr lang="en-IN" smtClean="0"/>
              <a:t>25-12-2024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8B255-8215-53B8-021F-E8511E0C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8D402-EF68-63C6-4CC4-2962E73E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810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21B5-C4FA-06AB-484C-CE984830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DE9C-170A-030B-D268-8313D6C57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BF913-EE8E-F94F-AF9F-695E7FFF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A6EE-35CB-4C55-BD57-77600E238904}" type="datetime1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94924-4F4F-50AD-F023-E390CCFC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91583-C5A2-CFCC-2688-5F1FD204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078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F7BC-7BAC-F239-62BF-036E2373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F8E37-7370-BA5A-071F-94116C86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04C80-64C3-2FE1-3C66-DC262BDE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1A59-5885-47CE-A56F-31BBD2ED4A81}" type="datetime1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4D8F8-D0D7-D63F-EE8F-BA7C6A3B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D6B03-E92E-891C-EBEE-F70F4418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978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ED70-E37F-8174-FF58-D19B4687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6DC54-D7C2-3A7D-0445-2D6C3E1B6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AA53A-478F-B35E-786F-D2DE42A91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85777-9587-214E-BF4E-1702194B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A6C9-A2A6-47CD-824A-3864682612D8}" type="datetime1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EE073-9E6E-687B-7729-7C28A244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FC47E-08E4-788E-95F5-81095602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034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047C-C252-2BF4-24AC-A1B48EF7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18038-0AF9-2028-F20C-AB1C23CE2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55B30-1E4C-7ABF-6843-4080015A4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2614F-97E2-6536-A9DA-4E5015030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13DEB-D91D-0DFA-C983-0D018D5C7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6073C-2AE5-0E85-D462-71023F37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4A07-182A-4523-9400-45AF01FFCFA7}" type="datetime1">
              <a:rPr lang="en-IN" smtClean="0"/>
              <a:t>25-12-2024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2046B8-9287-D587-B2EF-B6F4C79C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4DA3B-7133-28FC-B572-84C1F187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21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BA1B-E667-2A7F-9718-D1DDE8E5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D3AC8-F359-568E-D9B3-004D233B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7BA3-CFC4-4702-BC50-593A513A0209}" type="datetime1">
              <a:rPr lang="en-IN" smtClean="0"/>
              <a:t>25-12-2024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473C6-8812-47C2-9624-05FCCAB5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D8C9C-15BD-79A0-1015-82A8EC65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196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61AC6A-FEF5-BE13-6136-27A92F08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84AA-5082-4373-AD01-1489AA108879}" type="datetime1">
              <a:rPr lang="en-IN" smtClean="0"/>
              <a:t>25-12-2024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84AA0-3A69-D1F6-2E1F-4A93765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EC788-52FA-F73B-D1F2-641CD299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52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76AA-5F49-9033-B7D6-3AD3E8EF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0B6CF-9328-4A2F-FF0D-EFDAFABB2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617FD-DAC5-62CE-7145-13232C105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E6CCF-39ED-3B5B-8B9D-4CD7AF48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921A-33A5-44B8-8CE1-DF8DE646E4D6}" type="datetime1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B774B-BA69-CE17-B943-2B0ED186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52E8C-5B1F-7A2D-AFCD-4A169139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89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8093-6C17-8A61-42D8-34566360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C9D36-4D9D-1891-1E2C-0EDA7F1D1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4A7E9-678D-EE42-61A7-D99A4328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0065-3C61-4839-BF62-6C1FD32A9DEF}" type="datetime1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4EC84-CBE3-9F27-7C4B-DA269273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AB330-4390-F24D-BBB6-9BF0BB1C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110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1A47-D08C-A01E-A030-862A1145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B15E8-6EAC-43B0-6A57-9B0FFFBE0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D5617-C24C-1761-9089-99DECDFC0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73ADB-2E07-2E8A-3911-2F7D6E47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FC35-AEDD-49BF-AE2C-325672DF1847}" type="datetime1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B9823-08EF-47B4-BEDB-C993F62B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C96C1-4F3E-E26D-76FB-9BEA75A6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630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0F24B-675C-9AFE-32B9-55543784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32006-14F9-7DF8-71D2-C1E91D5E7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02B3-7A4F-9E52-0F17-B6FFF920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0672-32A4-47E7-9497-9F5CB1C3C59E}" type="datetime1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1F9CF-F5B7-D532-1C8C-947A8FDD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88794-9A3B-E7CB-75EB-D8AC66CD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341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4D6F41-6F39-007C-FE52-DBAB8D40A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D8841-0CCE-A262-F072-0711BF729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FF86B-82F2-2228-A726-2F8954AB2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EDF0-2D2A-4441-B0F4-25DD1E88333E}" type="datetime1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C014B-B965-C9BC-4A9F-383C2BAC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D94EA-D922-327D-F294-35D87D8C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3108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4456-ED9E-354E-C595-AD02D8B9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C16DD-8AE7-A6B9-ECEA-42442602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AC1A-A558-4C8B-AB6D-938DF87C7B21}" type="datetime1">
              <a:rPr lang="en-IN" smtClean="0"/>
              <a:t>25-12-2024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97A28-0B41-6F74-469D-B46287FA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376C1-E61E-ED47-7A9E-86570265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8E9-AAFC-44D3-B92E-D5D0BFCC5072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020C069-4D8F-8B72-9D37-04C0A3CDC7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" y="136525"/>
            <a:ext cx="1453515" cy="859155"/>
          </a:xfrm>
          <a:prstGeom prst="rect">
            <a:avLst/>
          </a:prstGeom>
        </p:spPr>
      </p:pic>
      <p:pic>
        <p:nvPicPr>
          <p:cNvPr id="7" name="Picture 6" descr="A picture containing text, font, logo, symbol&#10;&#10;Description automatically generated">
            <a:extLst>
              <a:ext uri="{FF2B5EF4-FFF2-40B4-BE49-F238E27FC236}">
                <a16:creationId xmlns:a16="http://schemas.microsoft.com/office/drawing/2014/main" id="{93868805-79F0-D4E2-BDEA-B026B90DB7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776" y="410464"/>
            <a:ext cx="1146048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8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9B01-C387-F637-61A4-F7953D56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8B131-BDC5-30E1-6A46-7C38972EA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2E0B2-7BB0-CFAA-A082-0C1005B8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9F72-8D0A-4C05-9342-DF72BE5EC6CB}" type="datetime1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5427-082F-E236-4DA8-4B46F775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32DE9-D8A3-4BD6-2B84-597CE06A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46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6EEC-535D-A316-D059-7EEA6F56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52D11-870F-156A-47D0-901FF0320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F2A60-54FC-48F2-03F3-664116C8C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658A8-D795-2C75-5E01-EADE443A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39C3-845A-43B9-BEFB-7A236C2A4F79}" type="datetime1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75937-A02A-E114-E57C-BC4737DC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38C50-4647-D110-CE11-6A4379F5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21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E825-11A4-E7E2-3AB4-87AF48C1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06DD9-9550-19B1-826D-E192840A7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5D96A-267C-46CB-AC28-F56230896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431BD-DE8F-7B14-EA20-07DC262FD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80579-6B49-B05C-10C5-0A1F35289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BAE99-0E1D-0381-D6B2-116928D7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E9B0-62DA-46AB-B07C-33A6CC14DBE0}" type="datetime1">
              <a:rPr lang="en-IN" smtClean="0"/>
              <a:t>25-12-2024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8CB98-633E-2A48-F154-44081EE5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7A85D7-78E9-DC16-0472-4E7C06C6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74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59FF-2D9D-3DB5-44D0-5CD292EA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6FB5B-D07F-A840-1E12-504A496A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9EF7-647C-46B2-B1BC-7C7B1B904BC0}" type="datetime1">
              <a:rPr lang="en-IN" smtClean="0"/>
              <a:t>25-12-2024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B7938-0BE8-FD40-B543-9A615195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D3BFE-C886-94B9-3871-FFA43010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11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4588E3-1269-156A-5F80-7D1F7B80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7DA7-96CC-40A9-B14D-4B9D7065EBC1}" type="datetime1">
              <a:rPr lang="en-IN" smtClean="0"/>
              <a:t>25-12-2024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8526B-8058-67D8-946B-387ECDFD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9C915-A9C6-0448-F18E-B3CAEDBC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31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3CBF-84A3-706D-B0E6-12D0AE64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79363-856C-91C5-1D99-46EFAF23E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932F5-BE0A-6F1F-3AF5-DCF8B4915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8AC36-8D7A-E995-56B4-075A6C061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3700-E7A2-4513-89D6-336D202C5B31}" type="datetime1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3AB7D-53CF-6CF4-293B-81F583A1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381DE-099E-5870-CE47-D29AD3F2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35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1118-B665-9D9A-05D8-BA130F63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106D8-5A55-653A-9FE0-6C7AD7E12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64113-4C4C-76B1-67AD-ECF80CA1B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2F240-1D82-2A98-D5AB-D9E67CE0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00B8-A844-477B-AC8D-F8435E419499}" type="datetime1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123B0-5AB8-F168-6E59-0FB83B3F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54763-50BB-440E-71CA-09D4B198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56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CA9EC-C2BD-CF3D-5A20-8098B0BF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8EB5F-9184-E626-5F82-874D156FF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C0F09-C3DE-2703-E0DC-512FD14AA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47CD2-85B9-4037-8D99-9B029080F3C1}" type="datetime1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50A2-6280-2FB5-BD50-7B03008B6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AB145-0A1E-5E75-9F26-995BFCDD3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52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C5341-81D3-444C-1940-8A61E6895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BD361-4C90-8D9C-A080-2ACD105E5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1F2B3-823B-DAF2-74E0-264333210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FC714-A3AB-4562-85D8-8980BF3275E7}" type="datetime1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31FAD-9204-8BF4-B53E-BA30C70D2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102ED-8173-4208-A948-EA1F221E1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1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D3F108-3889-1AFC-C5E1-8B6FE8EAF83B}"/>
              </a:ext>
            </a:extLst>
          </p:cNvPr>
          <p:cNvSpPr txBox="1"/>
          <p:nvPr/>
        </p:nvSpPr>
        <p:spPr>
          <a:xfrm>
            <a:off x="245807" y="1199301"/>
            <a:ext cx="11513574" cy="19000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IN" sz="40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Wind Farm Project Development, </a:t>
            </a:r>
            <a:r>
              <a:rPr lang="en-IN" sz="40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WiSe</a:t>
            </a:r>
            <a:r>
              <a:rPr lang="en-IN" sz="40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2024/25</a:t>
            </a:r>
            <a:endParaRPr lang="en-IN" sz="40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20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2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Team 3:  Wind Farm Project in Gujarat, India</a:t>
            </a:r>
            <a:br>
              <a:rPr lang="de-DE" sz="2000" dirty="0">
                <a:solidFill>
                  <a:sysClr val="windowText" lastClr="000000"/>
                </a:solidFill>
              </a:rPr>
            </a:br>
            <a:endParaRPr lang="de-DE" sz="2000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68E4F-7526-A4F3-17DD-302DA0270853}"/>
              </a:ext>
            </a:extLst>
          </p:cNvPr>
          <p:cNvSpPr txBox="1"/>
          <p:nvPr/>
        </p:nvSpPr>
        <p:spPr>
          <a:xfrm>
            <a:off x="496313" y="3844203"/>
            <a:ext cx="5906006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Presented by:</a:t>
            </a:r>
            <a:r>
              <a:rPr lang="de-DE" sz="2000" dirty="0"/>
              <a:t>			</a:t>
            </a:r>
            <a:r>
              <a:rPr lang="de-DE" sz="2000" b="1" u="sng" dirty="0"/>
              <a:t>Matriculation No.</a:t>
            </a:r>
          </a:p>
          <a:p>
            <a:endParaRPr lang="de-DE" sz="2000" dirty="0"/>
          </a:p>
          <a:p>
            <a:r>
              <a:rPr lang="de-DE" dirty="0"/>
              <a:t>Mozafary Mostafa			           750247</a:t>
            </a:r>
          </a:p>
          <a:p>
            <a:r>
              <a:rPr lang="de-DE" dirty="0"/>
              <a:t>Patil Rahul			           750532</a:t>
            </a:r>
          </a:p>
          <a:p>
            <a:r>
              <a:rPr lang="de-DE" dirty="0"/>
              <a:t>Soni Karan			           </a:t>
            </a:r>
            <a:r>
              <a:rPr lang="en-DE" b="0" i="0" dirty="0">
                <a:effectLst/>
                <a:highlight>
                  <a:srgbClr val="FFFFFF"/>
                </a:highlight>
              </a:rPr>
              <a:t>760153</a:t>
            </a:r>
            <a:endParaRPr lang="de-DE" dirty="0"/>
          </a:p>
          <a:p>
            <a:pPr algn="ctr"/>
            <a:r>
              <a:rPr lang="de-DE" dirty="0"/>
              <a:t>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BDE80-052B-9938-EE8E-D8C81054A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pic>
        <p:nvPicPr>
          <p:cNvPr id="4" name="Picture 3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4E4843BC-9D2B-3B2B-575C-F16F65BFF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598" y="88806"/>
            <a:ext cx="2854602" cy="12042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A25377-8F1B-6CC9-C9F9-D4370AC2B36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5401818-DADF-A3EF-A208-4BB4A83D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25-12-2024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1C5D4C0-8C57-26A1-92CC-80DF52DF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CFC601-C2B2-20C3-33B2-D1304162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Team 3: Wind Farm Project Development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F1C34-A7D9-BEF1-1CDC-964651D3F1DE}"/>
              </a:ext>
            </a:extLst>
          </p:cNvPr>
          <p:cNvSpPr txBox="1"/>
          <p:nvPr/>
        </p:nvSpPr>
        <p:spPr>
          <a:xfrm>
            <a:off x="7002274" y="3872915"/>
            <a:ext cx="526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Guided by: </a:t>
            </a:r>
            <a:r>
              <a:rPr lang="en-GB" dirty="0"/>
              <a:t>Prof. Marina Blohm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AAA9F7-8A1D-7093-952D-E9D80417CA80}"/>
              </a:ext>
            </a:extLst>
          </p:cNvPr>
          <p:cNvSpPr txBox="1"/>
          <p:nvPr/>
        </p:nvSpPr>
        <p:spPr>
          <a:xfrm>
            <a:off x="8126513" y="4644396"/>
            <a:ext cx="275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Date :</a:t>
            </a:r>
            <a:r>
              <a:rPr lang="en-GB" dirty="0"/>
              <a:t> 15.01.2025</a:t>
            </a:r>
          </a:p>
          <a:p>
            <a:r>
              <a:rPr lang="en-GB" b="1" dirty="0"/>
              <a:t>Place: </a:t>
            </a:r>
            <a:r>
              <a:rPr lang="en-GB" dirty="0"/>
              <a:t>Flensburg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5220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B4D4-956D-1466-26FD-01487AF66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570"/>
            <a:ext cx="10515600" cy="83975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Overview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5E179-BA05-BAAE-FBAA-821FCAD3C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64" y="1241745"/>
            <a:ext cx="4790117" cy="4684116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Overview of wind</a:t>
            </a:r>
            <a:r>
              <a:rPr lang="en-GB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 farm development in Gujarat</a:t>
            </a:r>
            <a:r>
              <a:rPr lang="en-GB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Requirement and Criterial</a:t>
            </a:r>
            <a:endParaRPr lang="en-GB" sz="2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Wind Area selection</a:t>
            </a:r>
            <a:endParaRPr lang="en-GB" sz="2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Grid infrastructure and cable routing</a:t>
            </a:r>
            <a:endParaRPr lang="en-GB" sz="2000" b="1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Project development timeline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Rotor bearing applicability 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Strategies c</a:t>
            </a:r>
            <a:r>
              <a:rPr lang="en-GB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ommunity engagement</a:t>
            </a: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Summary and outlook </a:t>
            </a:r>
            <a:endParaRPr lang="en-GB" sz="20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Land Leasing</a:t>
            </a: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Addressing conflicting Interests</a:t>
            </a:r>
          </a:p>
          <a:p>
            <a:pPr marL="0" lvl="0" indent="0">
              <a:lnSpc>
                <a:spcPct val="100000"/>
              </a:lnSpc>
              <a:spcAft>
                <a:spcPts val="800"/>
              </a:spcAft>
              <a:buNone/>
            </a:pPr>
            <a:endParaRPr lang="en-GB" sz="18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GB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045AAC-765E-18B2-22FF-7A7270DED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098" y="-104177"/>
            <a:ext cx="2511357" cy="1412637"/>
          </a:xfrm>
          <a:prstGeom prst="rect">
            <a:avLst/>
          </a:prstGeom>
        </p:spPr>
      </p:pic>
      <p:pic>
        <p:nvPicPr>
          <p:cNvPr id="10" name="Picture 9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DD5D4744-3E30-30F5-5AAA-3D2CCDF29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25E455-D545-9408-95EE-6339E7D4E11F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EB1972-A3C9-6302-749B-1625930F1593}"/>
              </a:ext>
            </a:extLst>
          </p:cNvPr>
          <p:cNvCxnSpPr>
            <a:cxnSpLocks/>
          </p:cNvCxnSpPr>
          <p:nvPr/>
        </p:nvCxnSpPr>
        <p:spPr>
          <a:xfrm>
            <a:off x="0" y="1183609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880A3791-CA6D-6C49-9727-21EDC4A1F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7E0-A100-4250-97F9-3E5E02DD86B0}" type="datetime1">
              <a:rPr lang="en-IN" smtClean="0">
                <a:solidFill>
                  <a:schemeClr val="tx1"/>
                </a:solidFill>
              </a:rPr>
              <a:t>25-12-2024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53D84A6-A93C-285F-8C5F-F2326EAF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2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AF160-9336-083D-048B-8BC6BEAC8A7F}"/>
              </a:ext>
            </a:extLst>
          </p:cNvPr>
          <p:cNvSpPr txBox="1"/>
          <p:nvPr/>
        </p:nvSpPr>
        <p:spPr>
          <a:xfrm>
            <a:off x="6737555" y="1225214"/>
            <a:ext cx="508081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en-GB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11. Logistics and Transformation</a:t>
            </a:r>
          </a:p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en-GB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12. Profitability Analysis</a:t>
            </a:r>
          </a:p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en-GB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13. Results</a:t>
            </a:r>
          </a:p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en-GB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14. Long Term Strategy</a:t>
            </a:r>
          </a:p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en-GB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15. Barriers and Obstacles</a:t>
            </a:r>
          </a:p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en-GB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16. Conclusion</a:t>
            </a:r>
          </a:p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en-GB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17. References</a:t>
            </a: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25B02EB2-6683-5688-019A-A50FB25F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Team 3: Wind Farm Project Development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65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AF0FB-B26D-25AA-69E3-4FAE7D9F0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F27B-CC00-67C8-B481-B9B32E054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32" y="359409"/>
            <a:ext cx="10515600" cy="83975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1. Overview of wind farm development in Gujarat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698985-C4CC-F076-C668-9133B53BB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098" y="-104177"/>
            <a:ext cx="2511357" cy="1412637"/>
          </a:xfrm>
          <a:prstGeom prst="rect">
            <a:avLst/>
          </a:prstGeom>
        </p:spPr>
      </p:pic>
      <p:pic>
        <p:nvPicPr>
          <p:cNvPr id="10" name="Picture 9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DC2AB89E-1D23-D50E-584F-D44680A0D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7C4691-5640-3312-1E10-F21833AA69BF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A1384E-32AB-6AAD-804F-E5D0BE534FDF}"/>
              </a:ext>
            </a:extLst>
          </p:cNvPr>
          <p:cNvCxnSpPr>
            <a:cxnSpLocks/>
          </p:cNvCxnSpPr>
          <p:nvPr/>
        </p:nvCxnSpPr>
        <p:spPr>
          <a:xfrm>
            <a:off x="0" y="1183609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7BDD91FF-2718-3F89-8B62-0532D964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7E0-A100-4250-97F9-3E5E02DD86B0}" type="datetime1">
              <a:rPr lang="en-IN" smtClean="0">
                <a:solidFill>
                  <a:schemeClr val="tx1"/>
                </a:solidFill>
              </a:rPr>
              <a:t>25-12-2024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85E46F0-61C4-8A27-3553-3964DFCA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3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374A4037-3444-5228-9D6E-37B80D4F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Team 3: Wind Farm Project Development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9" name="Content Placeholder 18" descr="A map of india with red text&#10;&#10;Description automatically generated">
            <a:extLst>
              <a:ext uri="{FF2B5EF4-FFF2-40B4-BE49-F238E27FC236}">
                <a16:creationId xmlns:a16="http://schemas.microsoft.com/office/drawing/2014/main" id="{1E409558-0529-C325-45DD-AFE8552B3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1" y="1192505"/>
            <a:ext cx="4850318" cy="4690136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5E89F02-2DED-42CB-1330-78A98F541C44}"/>
              </a:ext>
            </a:extLst>
          </p:cNvPr>
          <p:cNvSpPr txBox="1"/>
          <p:nvPr/>
        </p:nvSpPr>
        <p:spPr>
          <a:xfrm>
            <a:off x="5567680" y="1442720"/>
            <a:ext cx="6410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India:</a:t>
            </a:r>
          </a:p>
          <a:p>
            <a:endParaRPr lang="en-IN" dirty="0"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</a:t>
            </a:r>
            <a:r>
              <a:rPr lang="en-IN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ndia ranks </a:t>
            </a:r>
            <a:r>
              <a:rPr lang="en-IN" sz="1800" b="1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fourth</a:t>
            </a:r>
            <a:r>
              <a:rPr lang="en-IN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 terms of installed wind power capacity.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Several Large Wind Farm</a:t>
            </a:r>
            <a:r>
              <a:rPr lang="en-IN" dirty="0"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Tamil Nadu, Gujarat, Maharashtra.</a:t>
            </a:r>
          </a:p>
          <a:p>
            <a:endParaRPr lang="en-IN" dirty="0"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Gujarat: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>
              <a:effectLst/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As </a:t>
            </a:r>
            <a:r>
              <a:rPr lang="en-IN" b="1" dirty="0"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May 2024</a:t>
            </a:r>
            <a:r>
              <a:rPr lang="en-IN" dirty="0"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IN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makes it the </a:t>
            </a:r>
            <a:r>
              <a:rPr lang="en-IN" sz="1800" b="1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leading state in India </a:t>
            </a:r>
            <a:r>
              <a:rPr lang="en-IN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for wind energy.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11,823 MW </a:t>
            </a:r>
            <a:r>
              <a:rPr lang="en-IN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installed wind power capacity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Second rank, Tamil Nadu </a:t>
            </a:r>
            <a:r>
              <a:rPr lang="en-IN" b="1" dirty="0"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10,743 MW</a:t>
            </a:r>
            <a:endParaRPr lang="en-IN" sz="1800" b="1" dirty="0">
              <a:effectLst/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IN" b="1" dirty="0"/>
              <a:t>Why?</a:t>
            </a:r>
          </a:p>
          <a:p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Geographic advantages, Government supports, Land policy, Tax benefits.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15682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4914</TotalTime>
  <Words>233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Wingdings</vt:lpstr>
      <vt:lpstr>1_Custom Design</vt:lpstr>
      <vt:lpstr>Custom Design</vt:lpstr>
      <vt:lpstr>PowerPoint Presentation</vt:lpstr>
      <vt:lpstr>Overview</vt:lpstr>
      <vt:lpstr>1. Overview of wind farm development in Gujarat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karan soni</dc:creator>
  <cp:lastModifiedBy>Karan Soni</cp:lastModifiedBy>
  <cp:revision>294</cp:revision>
  <dcterms:created xsi:type="dcterms:W3CDTF">2023-05-10T09:31:16Z</dcterms:created>
  <dcterms:modified xsi:type="dcterms:W3CDTF">2024-12-25T22:41:09Z</dcterms:modified>
</cp:coreProperties>
</file>