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britLifescienceFinalAssignmentKSriNarasimha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6A00C0-318D-4894-83BA-81D3AE350A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Elbrit Life science #Final Assignment  @ K Sri Narasimha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6A1E21-2AC0-4584-901E-0C5EC61038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11/29/2024 7:29:48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nus Q-2" id="10" name="slide10">
            <a:extLst>
              <a:ext uri="{FF2B5EF4-FFF2-40B4-BE49-F238E27FC236}">
                <a16:creationId xmlns:a16="http://schemas.microsoft.com/office/drawing/2014/main" id="{7C765234-749E-4DEF-BEA8-8CF0150D5D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59" y="0"/>
            <a:ext cx="113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nus Q-3" id="11" name="slide11">
            <a:extLst>
              <a:ext uri="{FF2B5EF4-FFF2-40B4-BE49-F238E27FC236}">
                <a16:creationId xmlns:a16="http://schemas.microsoft.com/office/drawing/2014/main" id="{7B71ABA7-4058-49ED-B185-F2FFC463D5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073"/>
            <a:ext cx="12192000" cy="50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ed Primary sales Oct &amp;amp; Nov" id="12" name="slide12">
            <a:extLst>
              <a:ext uri="{FF2B5EF4-FFF2-40B4-BE49-F238E27FC236}">
                <a16:creationId xmlns:a16="http://schemas.microsoft.com/office/drawing/2014/main" id="{FA2AA7AB-499F-44D8-8F63-B90F91857B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176"/>
            <a:ext cx="12192000" cy="50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ed sales Return Oct &amp;amp; Nov" id="13" name="slide13">
            <a:extLst>
              <a:ext uri="{FF2B5EF4-FFF2-40B4-BE49-F238E27FC236}">
                <a16:creationId xmlns:a16="http://schemas.microsoft.com/office/drawing/2014/main" id="{59FE5D07-77E2-4873-B982-14EE042BDD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176"/>
            <a:ext cx="12192000" cy="50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ed Breakage Oct &amp;amp; Nov" id="14" name="slide14">
            <a:extLst>
              <a:ext uri="{FF2B5EF4-FFF2-40B4-BE49-F238E27FC236}">
                <a16:creationId xmlns:a16="http://schemas.microsoft.com/office/drawing/2014/main" id="{A45EAA85-863D-4CA1-901F-CEEF2DA1B4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176"/>
            <a:ext cx="12192000" cy="50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ed Expiry Return Oct &amp;amp; Nov" id="15" name="slide15">
            <a:extLst>
              <a:ext uri="{FF2B5EF4-FFF2-40B4-BE49-F238E27FC236}">
                <a16:creationId xmlns:a16="http://schemas.microsoft.com/office/drawing/2014/main" id="{74DE4C83-B6A2-4B87-930F-1ECAD49AF5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911"/>
            <a:ext cx="12192000" cy="50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imary sales" id="16" name="slide16">
            <a:extLst>
              <a:ext uri="{FF2B5EF4-FFF2-40B4-BE49-F238E27FC236}">
                <a16:creationId xmlns:a16="http://schemas.microsoft.com/office/drawing/2014/main" id="{D1AEFE19-9FC2-468A-81F1-A31741D800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43212"/>
            <a:ext cx="2438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Return" id="17" name="slide17">
            <a:extLst>
              <a:ext uri="{FF2B5EF4-FFF2-40B4-BE49-F238E27FC236}">
                <a16:creationId xmlns:a16="http://schemas.microsoft.com/office/drawing/2014/main" id="{863CB6C3-8502-4F6D-9ED4-248DA22BFEB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833687"/>
            <a:ext cx="2562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Breakage" id="18" name="slide18">
            <a:extLst>
              <a:ext uri="{FF2B5EF4-FFF2-40B4-BE49-F238E27FC236}">
                <a16:creationId xmlns:a16="http://schemas.microsoft.com/office/drawing/2014/main" id="{0256C428-8D51-476A-BC40-5A4ABD23440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2824162"/>
            <a:ext cx="2771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xpiry Return" id="19" name="slide19">
            <a:extLst>
              <a:ext uri="{FF2B5EF4-FFF2-40B4-BE49-F238E27FC236}">
                <a16:creationId xmlns:a16="http://schemas.microsoft.com/office/drawing/2014/main" id="{D8AAAF9D-1B4D-4E10-863C-A99E81D579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833687"/>
            <a:ext cx="2762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1" id="2" name="slide2">
            <a:extLst>
              <a:ext uri="{FF2B5EF4-FFF2-40B4-BE49-F238E27FC236}">
                <a16:creationId xmlns:a16="http://schemas.microsoft.com/office/drawing/2014/main" id="{12F4746B-01AD-4DA9-91D9-DA8C5A197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2376487"/>
            <a:ext cx="3629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20" name="slide20">
            <a:extLst>
              <a:ext uri="{FF2B5EF4-FFF2-40B4-BE49-F238E27FC236}">
                <a16:creationId xmlns:a16="http://schemas.microsoft.com/office/drawing/2014/main" id="{7AADEAA8-96F3-4457-97E7-106E4E1A10C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911"/>
            <a:ext cx="12192000" cy="50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and bar chart" id="21" name="slide21">
            <a:extLst>
              <a:ext uri="{FF2B5EF4-FFF2-40B4-BE49-F238E27FC236}">
                <a16:creationId xmlns:a16="http://schemas.microsoft.com/office/drawing/2014/main" id="{47A57B8D-A0CF-451E-8226-AA8DE8B286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14387"/>
            <a:ext cx="10287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2" name="slide22">
            <a:extLst>
              <a:ext uri="{FF2B5EF4-FFF2-40B4-BE49-F238E27FC236}">
                <a16:creationId xmlns:a16="http://schemas.microsoft.com/office/drawing/2014/main" id="{09A8C922-C2C7-4A07-9F4F-06E589C23E1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744"/>
            <a:ext cx="12192000" cy="46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2" id="3" name="slide3">
            <a:extLst>
              <a:ext uri="{FF2B5EF4-FFF2-40B4-BE49-F238E27FC236}">
                <a16:creationId xmlns:a16="http://schemas.microsoft.com/office/drawing/2014/main" id="{11197BF9-61E5-44C9-9591-855CD0F48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38387"/>
            <a:ext cx="36576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3" id="4" name="slide4">
            <a:extLst>
              <a:ext uri="{FF2B5EF4-FFF2-40B4-BE49-F238E27FC236}">
                <a16:creationId xmlns:a16="http://schemas.microsoft.com/office/drawing/2014/main" id="{3ACE87D5-8738-4F3A-8D77-CA115128F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985962"/>
            <a:ext cx="3638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4" id="5" name="slide5">
            <a:extLst>
              <a:ext uri="{FF2B5EF4-FFF2-40B4-BE49-F238E27FC236}">
                <a16:creationId xmlns:a16="http://schemas.microsoft.com/office/drawing/2014/main" id="{3F8EDF68-1A68-43CA-8290-049EAADF6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723900"/>
            <a:ext cx="3419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5" id="6" name="slide6">
            <a:extLst>
              <a:ext uri="{FF2B5EF4-FFF2-40B4-BE49-F238E27FC236}">
                <a16:creationId xmlns:a16="http://schemas.microsoft.com/office/drawing/2014/main" id="{DF5D74F1-8E95-4B06-8C67-BD9560E11E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76475"/>
            <a:ext cx="3200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6" id="7" name="slide7">
            <a:extLst>
              <a:ext uri="{FF2B5EF4-FFF2-40B4-BE49-F238E27FC236}">
                <a16:creationId xmlns:a16="http://schemas.microsoft.com/office/drawing/2014/main" id="{9F85D00E-C047-4E9A-9460-E91B8166C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266950"/>
            <a:ext cx="2857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7" id="8" name="slide8">
            <a:extLst>
              <a:ext uri="{FF2B5EF4-FFF2-40B4-BE49-F238E27FC236}">
                <a16:creationId xmlns:a16="http://schemas.microsoft.com/office/drawing/2014/main" id="{0C7CD576-9E8B-46A8-A5F4-408538EC16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200275"/>
            <a:ext cx="28765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nus Q-1" id="9" name="slide9">
            <a:extLst>
              <a:ext uri="{FF2B5EF4-FFF2-40B4-BE49-F238E27FC236}">
                <a16:creationId xmlns:a16="http://schemas.microsoft.com/office/drawing/2014/main" id="{97A8ECB3-49CB-49BD-A385-BF81BDAD6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504950"/>
            <a:ext cx="3467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2024-11-29T07:29:48Z</dcterms:created>
  <dcterms:modified xsi:type="dcterms:W3CDTF">2024-11-29T07:29:48Z</dcterms:modified>
</cp:coreProperties>
</file>