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7"/>
  </p:notesMasterIdLst>
  <p:sldIdLst>
    <p:sldId id="256" r:id="rId2"/>
    <p:sldId id="259" r:id="rId3"/>
    <p:sldId id="260" r:id="rId4"/>
    <p:sldId id="264" r:id="rId5"/>
    <p:sldId id="254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EBD11-4786-41D1-BB45-8CD5578CBFCF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8EBFE7-6210-465D-A755-0DC71CC4CB0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8935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</p:spPr>
        <p:txBody>
          <a:bodyPr rtlCol="0"/>
          <a:lstStyle/>
          <a:p>
            <a:pPr rtl="0"/>
            <a:fld id="{3CFA0038-7055-434C-B6C4-B8C69565C600}" type="slidenum">
              <a:rPr lang="en-GB" smtClean="0"/>
              <a:t>5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16546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83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315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80039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922533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 rtlCol="0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 rtlCol="0"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 rtl="0"/>
            <a:r>
              <a:rPr lang="en-GB" noProof="0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 rtlCol="0">
            <a:normAutofit/>
          </a:bodyPr>
          <a:lstStyle>
            <a:lvl1pPr algn="ctr">
              <a:defRPr sz="2800"/>
            </a:lvl1pPr>
          </a:lstStyle>
          <a:p>
            <a:pPr rtl="0"/>
            <a:r>
              <a:rPr lang="en-GB" noProof="0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2260197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823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446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3459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5459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59826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2595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792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C75D891-A39C-469E-9B97-6163194892FE}" type="datetimeFigureOut">
              <a:rPr lang="en-IN" smtClean="0"/>
              <a:t>16-06-2025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F3AFBBF-D3B3-4EF2-BBD9-AF73897D13B0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8751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G"/><Relationship Id="rId13" Type="http://schemas.openxmlformats.org/officeDocument/2006/relationships/image" Target="../media/image15.JP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12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11" Type="http://schemas.openxmlformats.org/officeDocument/2006/relationships/image" Target="../media/image13.JPG"/><Relationship Id="rId5" Type="http://schemas.openxmlformats.org/officeDocument/2006/relationships/image" Target="../media/image7.JPG"/><Relationship Id="rId10" Type="http://schemas.openxmlformats.org/officeDocument/2006/relationships/image" Target="../media/image12.JPG"/><Relationship Id="rId4" Type="http://schemas.openxmlformats.org/officeDocument/2006/relationships/image" Target="../media/image6.JPG"/><Relationship Id="rId9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7F41D-BFEB-2254-1F36-40FC82A2EB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Reference Dashboards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039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AB40FD39-0DCA-2CF7-B9C1-1B97A2EAFBD3}"/>
              </a:ext>
            </a:extLst>
          </p:cNvPr>
          <p:cNvSpPr txBox="1"/>
          <p:nvPr/>
        </p:nvSpPr>
        <p:spPr>
          <a:xfrm>
            <a:off x="200527" y="314309"/>
            <a:ext cx="11817684" cy="605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333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 Dashboard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EB78FE-C6B0-A12E-D05D-6E6CD1B7F5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966" y="1109579"/>
            <a:ext cx="10336068" cy="517357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290CE-106A-82BC-D894-80671865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369" y="259976"/>
            <a:ext cx="10250642" cy="51995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Power BI Dashboard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D44007-EC38-6390-A514-E3C94B9CFE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870" y="986118"/>
            <a:ext cx="11295529" cy="5760628"/>
          </a:xfrm>
        </p:spPr>
      </p:pic>
    </p:spTree>
    <p:extLst>
      <p:ext uri="{BB962C8B-B14F-4D97-AF65-F5344CB8AC3E}">
        <p14:creationId xmlns:p14="http://schemas.microsoft.com/office/powerpoint/2010/main" val="3725552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Dashboard 1">
            <a:extLst>
              <a:ext uri="{FF2B5EF4-FFF2-40B4-BE49-F238E27FC236}">
                <a16:creationId xmlns:a16="http://schemas.microsoft.com/office/drawing/2014/main" id="{8D69F62E-2AA4-4187-947A-CC2B7E0BC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917" y="748383"/>
            <a:ext cx="11896165" cy="593013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FFAC25-57F3-BA51-9363-D75434B15273}"/>
              </a:ext>
            </a:extLst>
          </p:cNvPr>
          <p:cNvSpPr txBox="1"/>
          <p:nvPr/>
        </p:nvSpPr>
        <p:spPr>
          <a:xfrm>
            <a:off x="277904" y="-9832"/>
            <a:ext cx="1163618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dirty="0">
                <a:latin typeface="+mj-lt"/>
                <a:ea typeface="+mj-ea"/>
                <a:cs typeface="+mj-cs"/>
              </a:rPr>
              <a:t>Tableau</a:t>
            </a:r>
            <a:r>
              <a:rPr lang="en-US" dirty="0"/>
              <a:t> </a:t>
            </a:r>
            <a:r>
              <a:rPr lang="en-US" sz="4000" dirty="0">
                <a:latin typeface="+mj-lt"/>
                <a:ea typeface="+mj-ea"/>
                <a:cs typeface="+mj-cs"/>
              </a:rPr>
              <a:t>Dashboard</a:t>
            </a:r>
            <a:endParaRPr lang="en-IN" sz="4000" dirty="0"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Woman kayaking ">
            <a:extLst>
              <a:ext uri="{FF2B5EF4-FFF2-40B4-BE49-F238E27FC236}">
                <a16:creationId xmlns:a16="http://schemas.microsoft.com/office/drawing/2014/main" id="{0F328162-C41F-0747-AD98-22BF1A68A41C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3"/>
          <a:srcRect t="4698" b="4698"/>
          <a:stretch>
            <a:fillRect/>
          </a:stretch>
        </p:blipFill>
        <p:spPr/>
      </p:pic>
      <p:sp>
        <p:nvSpPr>
          <p:cNvPr id="6" name="Title 3">
            <a:extLst>
              <a:ext uri="{FF2B5EF4-FFF2-40B4-BE49-F238E27FC236}">
                <a16:creationId xmlns:a16="http://schemas.microsoft.com/office/drawing/2014/main" id="{48C61AAD-AF51-5477-8C98-DBC4FAAE2E43}"/>
              </a:ext>
            </a:extLst>
          </p:cNvPr>
          <p:cNvSpPr txBox="1">
            <a:spLocks/>
          </p:cNvSpPr>
          <p:nvPr/>
        </p:nvSpPr>
        <p:spPr>
          <a:xfrm>
            <a:off x="2201661" y="236392"/>
            <a:ext cx="3577701" cy="9017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b="1" i="0" kern="1200" spc="-150">
                <a:solidFill>
                  <a:schemeClr val="tx2"/>
                </a:solidFill>
                <a:latin typeface="+mj-lt"/>
                <a:ea typeface="+mj-ea"/>
                <a:cs typeface="Gill Sans" panose="020B0502020104020203" pitchFamily="34" charset="-79"/>
              </a:defRPr>
            </a:lvl1pPr>
          </a:lstStyle>
          <a:p>
            <a:r>
              <a:rPr lang="en-US" sz="3600" dirty="0"/>
              <a:t>MySQL Queries</a:t>
            </a:r>
            <a:endParaRPr lang="en-GB" sz="3600" dirty="0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494BB897-2B03-7E9F-533E-E3B2385A1F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815" y="5907226"/>
            <a:ext cx="4572000" cy="609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86C75DF-0330-4C55-22A7-150C2CC179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2066" y="3302907"/>
            <a:ext cx="4267200" cy="495300"/>
          </a:xfrm>
          <a:prstGeom prst="rect">
            <a:avLst/>
          </a:prstGeom>
        </p:spPr>
      </p:pic>
      <p:pic>
        <p:nvPicPr>
          <p:cNvPr id="10" name="Picture 9" descr="A close up of a text&#10;&#10;Description automatically generated">
            <a:extLst>
              <a:ext uri="{FF2B5EF4-FFF2-40B4-BE49-F238E27FC236}">
                <a16:creationId xmlns:a16="http://schemas.microsoft.com/office/drawing/2014/main" id="{4745BA56-4E63-395F-1F6D-0400EE677B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7306" y="2462205"/>
            <a:ext cx="4251960" cy="693420"/>
          </a:xfrm>
          <a:prstGeom prst="rect">
            <a:avLst/>
          </a:prstGeom>
        </p:spPr>
      </p:pic>
      <p:pic>
        <p:nvPicPr>
          <p:cNvPr id="12" name="Picture 11" descr="A close up of words&#10;&#10;Description automatically generated">
            <a:extLst>
              <a:ext uri="{FF2B5EF4-FFF2-40B4-BE49-F238E27FC236}">
                <a16:creationId xmlns:a16="http://schemas.microsoft.com/office/drawing/2014/main" id="{EF156B3B-2644-80E4-E019-9E3A5536B8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132" y="3933428"/>
            <a:ext cx="3657600" cy="716280"/>
          </a:xfrm>
          <a:prstGeom prst="rect">
            <a:avLst/>
          </a:prstGeom>
        </p:spPr>
      </p:pic>
      <p:pic>
        <p:nvPicPr>
          <p:cNvPr id="14" name="Picture 13" descr="A close up of text&#10;&#10;Description automatically generated">
            <a:extLst>
              <a:ext uri="{FF2B5EF4-FFF2-40B4-BE49-F238E27FC236}">
                <a16:creationId xmlns:a16="http://schemas.microsoft.com/office/drawing/2014/main" id="{18E0F468-587C-D11B-9764-974C7D3E6EF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83260" y="3969219"/>
            <a:ext cx="3101340" cy="701040"/>
          </a:xfrm>
          <a:prstGeom prst="rect">
            <a:avLst/>
          </a:prstGeom>
        </p:spPr>
      </p:pic>
      <p:pic>
        <p:nvPicPr>
          <p:cNvPr id="16" name="Picture 15" descr="A black and white text&#10;&#10;Description automatically generated with medium confidence">
            <a:extLst>
              <a:ext uri="{FF2B5EF4-FFF2-40B4-BE49-F238E27FC236}">
                <a16:creationId xmlns:a16="http://schemas.microsoft.com/office/drawing/2014/main" id="{EB17E865-2F95-16B8-3B0F-47791841963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40410" y="1502664"/>
            <a:ext cx="2987040" cy="769620"/>
          </a:xfrm>
          <a:prstGeom prst="rect">
            <a:avLst/>
          </a:prstGeom>
        </p:spPr>
      </p:pic>
      <p:pic>
        <p:nvPicPr>
          <p:cNvPr id="18" name="Picture 17" descr="A close up of text&#10;&#10;Description automatically generated">
            <a:extLst>
              <a:ext uri="{FF2B5EF4-FFF2-40B4-BE49-F238E27FC236}">
                <a16:creationId xmlns:a16="http://schemas.microsoft.com/office/drawing/2014/main" id="{77A28098-750D-7667-997D-7DD277E80B2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757530" y="540312"/>
            <a:ext cx="3169920" cy="746760"/>
          </a:xfrm>
          <a:prstGeom prst="rect">
            <a:avLst/>
          </a:prstGeom>
        </p:spPr>
      </p:pic>
      <p:pic>
        <p:nvPicPr>
          <p:cNvPr id="20" name="Picture 19" descr="A close up of a sign&#10;&#10;Description automatically generated">
            <a:extLst>
              <a:ext uri="{FF2B5EF4-FFF2-40B4-BE49-F238E27FC236}">
                <a16:creationId xmlns:a16="http://schemas.microsoft.com/office/drawing/2014/main" id="{D2BAE1EE-B903-735A-42E3-35084C6865C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26132" y="4812818"/>
            <a:ext cx="6362700" cy="876300"/>
          </a:xfrm>
          <a:prstGeom prst="rect">
            <a:avLst/>
          </a:prstGeom>
        </p:spPr>
      </p:pic>
      <p:pic>
        <p:nvPicPr>
          <p:cNvPr id="22" name="Picture 21" descr="A text on a white background&#10;&#10;Description automatically generated">
            <a:extLst>
              <a:ext uri="{FF2B5EF4-FFF2-40B4-BE49-F238E27FC236}">
                <a16:creationId xmlns:a16="http://schemas.microsoft.com/office/drawing/2014/main" id="{A4DF892F-7AB6-031B-A90B-AD01F72AD2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6132" y="1479360"/>
            <a:ext cx="6248400" cy="1036320"/>
          </a:xfrm>
          <a:prstGeom prst="rect">
            <a:avLst/>
          </a:prstGeom>
        </p:spPr>
      </p:pic>
      <p:pic>
        <p:nvPicPr>
          <p:cNvPr id="24" name="Picture 23" descr="A close up of a text&#10;&#10;Description automatically generated">
            <a:extLst>
              <a:ext uri="{FF2B5EF4-FFF2-40B4-BE49-F238E27FC236}">
                <a16:creationId xmlns:a16="http://schemas.microsoft.com/office/drawing/2014/main" id="{D0A019BC-098C-A5C0-7A02-3901DDEBF88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926132" y="2650178"/>
            <a:ext cx="6484620" cy="1120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5791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</TotalTime>
  <Words>13</Words>
  <Application>Microsoft Office PowerPoint</Application>
  <PresentationFormat>Widescreen</PresentationFormat>
  <Paragraphs>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Calibri</vt:lpstr>
      <vt:lpstr>Calibri Light</vt:lpstr>
      <vt:lpstr>Retrospect</vt:lpstr>
      <vt:lpstr>Reference Dashboards</vt:lpstr>
      <vt:lpstr>PowerPoint Presentation</vt:lpstr>
      <vt:lpstr>Power BI Dashboard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Akshay Kumbhar</dc:creator>
  <cp:lastModifiedBy>Akshay Kumbhar</cp:lastModifiedBy>
  <cp:revision>1</cp:revision>
  <dcterms:created xsi:type="dcterms:W3CDTF">2025-06-16T06:55:34Z</dcterms:created>
  <dcterms:modified xsi:type="dcterms:W3CDTF">2025-06-16T06:57:00Z</dcterms:modified>
</cp:coreProperties>
</file>