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16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81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1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1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9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2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8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12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9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6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9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CCCE-281A-4DC4-ADB0-8B5B820A369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0B4C97-14D0-45D6-9D70-8154AF774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9924" y="351693"/>
            <a:ext cx="8637073" cy="2618554"/>
          </a:xfrm>
        </p:spPr>
        <p:txBody>
          <a:bodyPr/>
          <a:lstStyle/>
          <a:p>
            <a:r>
              <a:rPr lang="en-US" dirty="0">
                <a:highlight>
                  <a:srgbClr val="808080"/>
                </a:highlight>
              </a:rPr>
              <a:t>Ex-Terminator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74119" y="4051496"/>
            <a:ext cx="5750698" cy="2002953"/>
          </a:xfrm>
        </p:spPr>
        <p:txBody>
          <a:bodyPr>
            <a:normAutofit fontScale="55000" lnSpcReduction="20000"/>
          </a:bodyPr>
          <a:lstStyle/>
          <a:p>
            <a:pPr algn="ctr"/>
            <a:endParaRPr lang="en-US" sz="2800" dirty="0">
              <a:highlight>
                <a:srgbClr val="808080"/>
              </a:highlight>
            </a:endParaRPr>
          </a:p>
          <a:p>
            <a:pPr algn="ctr"/>
            <a:r>
              <a:rPr lang="en-US" sz="2800" dirty="0" err="1"/>
              <a:t>Srikant</a:t>
            </a:r>
            <a:r>
              <a:rPr lang="en-US" sz="2800" dirty="0"/>
              <a:t> Kumar </a:t>
            </a:r>
            <a:r>
              <a:rPr lang="en-US" sz="2800" dirty="0" err="1"/>
              <a:t>Kalaputapu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Darold</a:t>
            </a:r>
            <a:r>
              <a:rPr lang="en-US" sz="2800" dirty="0"/>
              <a:t> Kelly Jr.</a:t>
            </a:r>
          </a:p>
          <a:p>
            <a:pPr algn="ctr"/>
            <a:r>
              <a:rPr lang="en-US" sz="2800" dirty="0" err="1"/>
              <a:t>Nabanita</a:t>
            </a:r>
            <a:r>
              <a:rPr lang="en-US" sz="2800" dirty="0"/>
              <a:t> De</a:t>
            </a:r>
          </a:p>
          <a:p>
            <a:pPr algn="ctr"/>
            <a:r>
              <a:rPr lang="en-US" sz="2800" dirty="0" err="1"/>
              <a:t>Nischal</a:t>
            </a:r>
            <a:r>
              <a:rPr lang="en-US" sz="2800" dirty="0"/>
              <a:t> Reddy Chandra</a:t>
            </a:r>
          </a:p>
        </p:txBody>
      </p:sp>
    </p:spTree>
    <p:extLst>
      <p:ext uri="{BB962C8B-B14F-4D97-AF65-F5344CB8AC3E}">
        <p14:creationId xmlns:p14="http://schemas.microsoft.com/office/powerpoint/2010/main" val="34927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problem: Break-ups are Emotional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family-members to romantic partners, people often have problems separating themselves from those in which they are emotionally attached, even if those people are poisonous to their well-being. </a:t>
            </a:r>
          </a:p>
          <a:p>
            <a:r>
              <a:rPr lang="en-US" dirty="0"/>
              <a:t>A period of separation is necessary in order to begin the process of emotionally separating one’s self from another, but contact with that person often infringes upon healing period.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Forced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Ex-Terminator App is designed to forcefully separate the user from another individual via two methods: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Blocking: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Facebook Unfollowing: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9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(currently) built: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73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were </a:t>
            </a:r>
            <a:r>
              <a:rPr lang="en-US" i="1" dirty="0"/>
              <a:t>definitely</a:t>
            </a:r>
            <a:r>
              <a:rPr lang="en-US" dirty="0"/>
              <a:t> problems…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0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351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126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Gallery</vt:lpstr>
      <vt:lpstr>Ex-Terminator App</vt:lpstr>
      <vt:lpstr>What is the problem: Break-ups are Emotional</vt:lpstr>
      <vt:lpstr>Our Solution: Forced Separation</vt:lpstr>
      <vt:lpstr>How it is (currently) built: </vt:lpstr>
      <vt:lpstr>There were definitely problems…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Ex-Terminator App</dc:title>
  <dc:creator>Admin</dc:creator>
  <cp:lastModifiedBy>Admin</cp:lastModifiedBy>
  <cp:revision>9</cp:revision>
  <dcterms:created xsi:type="dcterms:W3CDTF">2017-04-08T17:11:25Z</dcterms:created>
  <dcterms:modified xsi:type="dcterms:W3CDTF">2017-04-08T19:30:03Z</dcterms:modified>
</cp:coreProperties>
</file>