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3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6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0099-65CB-4075-9BAC-08679225DF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5963-FB42-49F5-BEA2-257F9F0B1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3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3C0C-3636-46F8-967E-90DC47F3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Rouge Squadron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39EC8-36CE-4C6E-A48B-BA9518AE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John F., Kayla F., Jay F., Neal T., Steven S.</a:t>
            </a:r>
          </a:p>
        </p:txBody>
      </p:sp>
    </p:spTree>
    <p:extLst>
      <p:ext uri="{BB962C8B-B14F-4D97-AF65-F5344CB8AC3E}">
        <p14:creationId xmlns:p14="http://schemas.microsoft.com/office/powerpoint/2010/main" val="237029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1C0D-4740-4E1C-8883-F7C1145B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Pre-Existing and Non-Existing Conditions vs. Hospitalizations: Males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17C8-6704-4968-BE08-0BE92B5C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47D-7B17-44B5-8123-417DB6AE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Pre-Existing and Non-Existing Conditions vs. Hospitalizations: Females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BADC-D9B0-458D-B83E-B593D7C7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9D4A-3262-4BC7-837F-0A0639EA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DEC7-B8DE-404B-BC18-649C7A0D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6510-BDAC-4F3B-835A-BFE787CB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Difficulties &amp; Further Exploration: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46D5-B15C-45E8-9B9A-7B9B6F4B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 Explorations</a:t>
            </a:r>
          </a:p>
          <a:p>
            <a:pPr lvl="1"/>
            <a:r>
              <a:rPr lang="en-US" dirty="0"/>
              <a:t>Are there going to be more hospitalization in Blue States versus Red States?</a:t>
            </a:r>
          </a:p>
          <a:p>
            <a:pPr lvl="1"/>
            <a:r>
              <a:rPr lang="en-US" dirty="0"/>
              <a:t>Which ethnic group would be more impacted by COVID?</a:t>
            </a:r>
          </a:p>
        </p:txBody>
      </p:sp>
    </p:spTree>
    <p:extLst>
      <p:ext uri="{BB962C8B-B14F-4D97-AF65-F5344CB8AC3E}">
        <p14:creationId xmlns:p14="http://schemas.microsoft.com/office/powerpoint/2010/main" val="294219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E744-CB4D-4A22-B11B-1DDE367F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Audience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8803-C033-4812-A1C0-302A83A7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E308-8E1A-4255-A8D2-0B216145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E330-9FFF-47EF-997F-8A579B82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males are more susceptible to COVID19, then more hospitalizations will occur </a:t>
            </a:r>
            <a:r>
              <a:rPr lang="en-US" dirty="0" err="1"/>
              <a:t>amoung</a:t>
            </a:r>
            <a:r>
              <a:rPr lang="en-US" dirty="0"/>
              <a:t> COVID19 male patients.</a:t>
            </a:r>
          </a:p>
          <a:p>
            <a:r>
              <a:rPr lang="en-US" dirty="0"/>
              <a:t>If the elderly are more susceptible to COVID19, then more hospitalizations will occur </a:t>
            </a:r>
            <a:r>
              <a:rPr lang="en-US" dirty="0" err="1"/>
              <a:t>amoung</a:t>
            </a:r>
            <a:r>
              <a:rPr lang="en-US" dirty="0"/>
              <a:t> COVID19 elderly patients.</a:t>
            </a:r>
          </a:p>
          <a:p>
            <a:r>
              <a:rPr lang="en-US" dirty="0"/>
              <a:t>If a person has COVID19 and pre-existing medical conditions, then they will be hospitalized. </a:t>
            </a:r>
          </a:p>
        </p:txBody>
      </p:sp>
    </p:spTree>
    <p:extLst>
      <p:ext uri="{BB962C8B-B14F-4D97-AF65-F5344CB8AC3E}">
        <p14:creationId xmlns:p14="http://schemas.microsoft.com/office/powerpoint/2010/main" val="6482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DBF3-9B3D-4842-933F-EF246C0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1AA-597B-47EC-BCBF-998E2259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0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A1A0-23D0-45B4-B476-88A76A9D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Cleaning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A875-3B13-4950-A795-86EAE55A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8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E763-01FE-4321-900F-13325D9C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Male and Female vs. Hospitalizations: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EF07-FE3C-4631-B507-24BEE0D2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7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BCB7-F93B-4B46-A71E-FAD15C9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vs. Hospitalizations: Both Sexes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849F-1323-43EA-B098-CCDF68FF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25EE-3B8C-4794-A6D8-F0A2B791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vs. Hospitalizations: Males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58B4-DC69-4D71-B620-C08FCB35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9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E697-4216-435A-8753-65A87B65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vs. Hospitalizations: Females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CFF5-D0A2-42B4-8A65-7107B86B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1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5186-6DAE-49B1-8D80-E0FC0121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Pre-Existing and Non-Existing Conditions vs. Hospitalizations: Both Sexes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4E2D-D222-44C5-8E35-98659163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171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Rouge Squadron</vt:lpstr>
      <vt:lpstr>Hypothesis:</vt:lpstr>
      <vt:lpstr>Data Used:</vt:lpstr>
      <vt:lpstr>Cleaning Process:</vt:lpstr>
      <vt:lpstr>Male and Female vs. Hospitalizations:</vt:lpstr>
      <vt:lpstr>Age vs. Hospitalizations: Both Sexes</vt:lpstr>
      <vt:lpstr>Age vs. Hospitalizations: Males</vt:lpstr>
      <vt:lpstr>Age vs. Hospitalizations: Females</vt:lpstr>
      <vt:lpstr>Pre-Existing and Non-Existing Conditions vs. Hospitalizations: Both Sexes</vt:lpstr>
      <vt:lpstr>Pre-Existing and Non-Existing Conditions vs. Hospitalizations: Males</vt:lpstr>
      <vt:lpstr>Pre-Existing and Non-Existing Conditions vs. Hospitalizations: Females</vt:lpstr>
      <vt:lpstr>Data Discussion:</vt:lpstr>
      <vt:lpstr>Difficulties &amp; Further Exploration:</vt:lpstr>
      <vt:lpstr>Audience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Freeman</dc:creator>
  <cp:lastModifiedBy>Jay Freeman</cp:lastModifiedBy>
  <cp:revision>34</cp:revision>
  <dcterms:created xsi:type="dcterms:W3CDTF">2020-12-12T17:58:48Z</dcterms:created>
  <dcterms:modified xsi:type="dcterms:W3CDTF">2020-12-12T19:11:50Z</dcterms:modified>
</cp:coreProperties>
</file>