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76" r:id="rId8"/>
    <p:sldId id="260" r:id="rId9"/>
    <p:sldId id="268" r:id="rId10"/>
    <p:sldId id="286" r:id="rId11"/>
    <p:sldId id="288" r:id="rId12"/>
    <p:sldId id="261" r:id="rId13"/>
    <p:sldId id="262" r:id="rId14"/>
    <p:sldId id="263" r:id="rId15"/>
    <p:sldId id="264" r:id="rId16"/>
    <p:sldId id="265" r:id="rId17"/>
    <p:sldId id="289" r:id="rId18"/>
    <p:sldId id="290" r:id="rId19"/>
    <p:sldId id="299" r:id="rId20"/>
    <p:sldId id="266" r:id="rId21"/>
    <p:sldId id="267" r:id="rId22"/>
  </p:sldIdLst>
  <p:sldSz cx="12192000" cy="6858000" type="screen4x3"/>
  <p:notesSz cx="6857365" cy="914336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9500" autoAdjust="0"/>
  </p:normalViewPr>
  <p:slideViewPr>
    <p:cSldViewPr snapToGrid="0" showGuides="1">
      <p:cViewPr>
        <p:scale>
          <a:sx n="81" d="100"/>
          <a:sy n="81" d="100"/>
        </p:scale>
        <p:origin x="0" y="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fld>
            <a:endParaRPr lang="zh-CN" altLang="en-US" sz="1200">
              <a:latin typeface="Calibri" charset="0"/>
              <a:ea typeface="等线" charset="0"/>
              <a:cs typeface="Calibri" charset="0"/>
            </a:endParaRPr>
          </a:p>
        </p:txBody>
      </p:sp>
      <p:sp>
        <p:nvSpPr>
          <p:cNvPr id="7" name="文本框"/>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charset="0"/>
              <a:ea typeface="等线" charset="0"/>
              <a:cs typeface="Calibri" charset="0"/>
            </a:endParaRPr>
          </a:p>
        </p:txBody>
      </p:sp>
      <p:sp>
        <p:nvSpPr>
          <p:cNvPr id="8" name="文本框"/>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charset="0"/>
                <a:ea typeface="等线" charset="0"/>
                <a:cs typeface="Calibri" charset="0"/>
              </a:rPr>
            </a:fld>
            <a:endParaRPr lang="zh-CN" altLang="en-US" sz="1200">
              <a:latin typeface="Calibri" charset="0"/>
              <a:ea typeface="等线" charset="0"/>
              <a:cs typeface="Calibri" charset="0"/>
            </a:endParaRPr>
          </a:p>
        </p:txBody>
      </p:sp>
      <p:sp>
        <p:nvSpPr>
          <p:cNvPr id="9" name="对象"/>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0" name="文本框"/>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文本框"/>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charset="0"/>
              <a:ea typeface="等线" charset="0"/>
              <a:cs typeface="Calibri"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p:nvPr>
            <p:ph type="sldImg"/>
          </p:nvPr>
        </p:nvSpPr>
        <p:spPr/>
      </p:sp>
      <p:sp>
        <p:nvSpPr>
          <p:cNvPr id="3" name="文本框"/>
          <p:cNvSpPr/>
          <p:nvPr>
            <p:ph type="body" idx="1"/>
          </p:nvPr>
        </p:nvSpPr>
        <p:spPr/>
        <p:txBody>
          <a:bodyPr/>
          <a:lstStyle/>
          <a:p>
            <a:endParaRPr lang="zh-CN" altLang="en-US"/>
          </a:p>
        </p:txBody>
      </p:sp>
      <p:sp>
        <p:nvSpPr>
          <p:cNvPr id="12" name="文本框"/>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fld>
            <a:endParaRPr lang="zh-CN" altLang="en-US" sz="1200">
              <a:latin typeface="Calibri" charset="0"/>
              <a:ea typeface="等线" charset="0"/>
              <a:cs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p:nvPr>
            <p:ph type="sldImg"/>
          </p:nvPr>
        </p:nvSpPr>
        <p:spPr/>
      </p:sp>
      <p:sp>
        <p:nvSpPr>
          <p:cNvPr id="3" name="文本框"/>
          <p:cNvSpPr/>
          <p:nvPr>
            <p:ph type="body" idx="1"/>
          </p:nvPr>
        </p:nvSpPr>
        <p:spPr/>
        <p:txBody>
          <a:bodyPr/>
          <a:lstStyle/>
          <a:p>
            <a:endParaRPr lang="zh-CN" altLang="en-US"/>
          </a:p>
        </p:txBody>
      </p:sp>
      <p:sp>
        <p:nvSpPr>
          <p:cNvPr id="12" name="文本框"/>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fld>
            <a:endParaRPr lang="zh-CN" altLang="en-US" sz="1200">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p:nvPr>
            <p:ph type="sldImg"/>
          </p:nvPr>
        </p:nvSpPr>
        <p:spPr/>
      </p:sp>
      <p:sp>
        <p:nvSpPr>
          <p:cNvPr id="3" name="文本框"/>
          <p:cNvSpPr/>
          <p:nvPr>
            <p:ph type="body" idx="1"/>
          </p:nvPr>
        </p:nvSpPr>
        <p:spPr/>
        <p:txBody>
          <a:bodyPr/>
          <a:lstStyle/>
          <a:p>
            <a:endParaRPr lang="zh-CN" altLang="en-US"/>
          </a:p>
        </p:txBody>
      </p:sp>
      <p:sp>
        <p:nvSpPr>
          <p:cNvPr id="12" name="文本框"/>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fld>
            <a:endParaRPr lang="zh-CN" altLang="en-US" sz="1200">
              <a:latin typeface="Calibri" charset="0"/>
              <a:ea typeface="等线" charset="0"/>
              <a:cs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p:nvPr>
            <p:ph type="sldImg"/>
          </p:nvPr>
        </p:nvSpPr>
        <p:spPr/>
      </p:sp>
      <p:sp>
        <p:nvSpPr>
          <p:cNvPr id="3" name="文本框"/>
          <p:cNvSpPr/>
          <p:nvPr>
            <p:ph type="body" idx="1"/>
          </p:nvPr>
        </p:nvSpPr>
        <p:spPr/>
        <p:txBody>
          <a:bodyPr/>
          <a:lstStyle/>
          <a:p>
            <a:endParaRPr lang="zh-CN" altLang="en-US"/>
          </a:p>
        </p:txBody>
      </p:sp>
      <p:sp>
        <p:nvSpPr>
          <p:cNvPr id="12" name="文本框"/>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fld>
            <a:endParaRPr lang="zh-CN" altLang="en-US" sz="1200">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p:nvPr>
            <p:ph type="sldImg"/>
          </p:nvPr>
        </p:nvSpPr>
        <p:spPr/>
      </p:sp>
      <p:sp>
        <p:nvSpPr>
          <p:cNvPr id="3" name="文本框"/>
          <p:cNvSpPr/>
          <p:nvPr>
            <p:ph type="body" idx="1"/>
          </p:nvPr>
        </p:nvSpPr>
        <p:spPr/>
        <p:txBody>
          <a:bodyPr/>
          <a:lstStyle/>
          <a:p>
            <a:endParaRPr lang="zh-CN" altLang="en-US"/>
          </a:p>
        </p:txBody>
      </p:sp>
      <p:sp>
        <p:nvSpPr>
          <p:cNvPr id="12" name="文本框"/>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fld>
            <a:endParaRPr lang="zh-CN" altLang="en-US" sz="1200">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p:nvPr>
            <p:ph type="sldImg"/>
          </p:nvPr>
        </p:nvSpPr>
        <p:spPr/>
      </p:sp>
      <p:sp>
        <p:nvSpPr>
          <p:cNvPr id="3" name="文本框"/>
          <p:cNvSpPr/>
          <p:nvPr>
            <p:ph type="body" idx="1"/>
          </p:nvPr>
        </p:nvSpPr>
        <p:spPr/>
        <p:txBody>
          <a:bodyPr/>
          <a:lstStyle/>
          <a:p>
            <a:endParaRPr lang="zh-CN" altLang="en-US"/>
          </a:p>
        </p:txBody>
      </p:sp>
      <p:sp>
        <p:nvSpPr>
          <p:cNvPr id="12" name="文本框"/>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fld>
            <a:endParaRPr lang="zh-CN" altLang="en-US" sz="1200">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p:nvPr>
            <p:ph type="sldImg"/>
          </p:nvPr>
        </p:nvSpPr>
        <p:spPr/>
      </p:sp>
      <p:sp>
        <p:nvSpPr>
          <p:cNvPr id="3" name="文本框"/>
          <p:cNvSpPr/>
          <p:nvPr>
            <p:ph type="body" idx="1"/>
          </p:nvPr>
        </p:nvSpPr>
        <p:spPr/>
        <p:txBody>
          <a:bodyPr/>
          <a:lstStyle/>
          <a:p>
            <a:endParaRPr lang="zh-CN" altLang="en-US"/>
          </a:p>
        </p:txBody>
      </p:sp>
      <p:sp>
        <p:nvSpPr>
          <p:cNvPr id="12" name="文本框"/>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fld>
            <a:endParaRPr lang="zh-CN" altLang="en-US" sz="1200">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p:nvPr>
            <p:ph type="sldImg"/>
          </p:nvPr>
        </p:nvSpPr>
        <p:spPr/>
      </p:sp>
      <p:sp>
        <p:nvSpPr>
          <p:cNvPr id="3" name="文本框"/>
          <p:cNvSpPr/>
          <p:nvPr>
            <p:ph type="body" idx="1"/>
          </p:nvPr>
        </p:nvSpPr>
        <p:spPr/>
        <p:txBody>
          <a:bodyPr/>
          <a:lstStyle/>
          <a:p>
            <a:endParaRPr lang="zh-CN" altLang="en-US"/>
          </a:p>
        </p:txBody>
      </p:sp>
      <p:sp>
        <p:nvSpPr>
          <p:cNvPr id="12" name="文本框"/>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fld>
            <a:endParaRPr lang="zh-CN" altLang="en-US" sz="1200">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p:nvPr>
            <p:ph type="sldImg"/>
          </p:nvPr>
        </p:nvSpPr>
        <p:spPr/>
      </p:sp>
      <p:sp>
        <p:nvSpPr>
          <p:cNvPr id="3" name="文本框"/>
          <p:cNvSpPr/>
          <p:nvPr>
            <p:ph type="body" idx="1"/>
          </p:nvPr>
        </p:nvSpPr>
        <p:spPr/>
        <p:txBody>
          <a:bodyPr/>
          <a:lstStyle/>
          <a:p>
            <a:endParaRPr lang="zh-CN" altLang="en-US"/>
          </a:p>
        </p:txBody>
      </p:sp>
      <p:sp>
        <p:nvSpPr>
          <p:cNvPr id="12" name="文本框"/>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fld>
            <a:endParaRPr lang="zh-CN" altLang="en-US" sz="1200">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p:nvPr>
            <p:ph type="sldImg"/>
          </p:nvPr>
        </p:nvSpPr>
        <p:spPr/>
      </p:sp>
      <p:sp>
        <p:nvSpPr>
          <p:cNvPr id="3" name="文本框"/>
          <p:cNvSpPr/>
          <p:nvPr>
            <p:ph type="body" idx="1"/>
          </p:nvPr>
        </p:nvSpPr>
        <p:spPr/>
        <p:txBody>
          <a:bodyPr/>
          <a:lstStyle/>
          <a:p>
            <a:endParaRPr lang="zh-CN" altLang="en-US"/>
          </a:p>
        </p:txBody>
      </p:sp>
      <p:sp>
        <p:nvSpPr>
          <p:cNvPr id="12" name="文本框"/>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fld>
            <a:endParaRPr lang="zh-CN" altLang="en-US" sz="1200">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p:nvPr>
            <p:ph type="sldImg"/>
          </p:nvPr>
        </p:nvSpPr>
        <p:spPr/>
      </p:sp>
      <p:sp>
        <p:nvSpPr>
          <p:cNvPr id="3" name="文本框"/>
          <p:cNvSpPr/>
          <p:nvPr>
            <p:ph type="body" idx="1"/>
          </p:nvPr>
        </p:nvSpPr>
        <p:spPr/>
        <p:txBody>
          <a:bodyPr/>
          <a:lstStyle/>
          <a:p>
            <a:endParaRPr lang="zh-CN" altLang="en-US"/>
          </a:p>
        </p:txBody>
      </p:sp>
      <p:sp>
        <p:nvSpPr>
          <p:cNvPr id="12" name="文本框"/>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fld>
            <a:endParaRPr lang="zh-CN" altLang="en-US" sz="1200">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p:nvPr>
            <p:ph type="sldImg"/>
          </p:nvPr>
        </p:nvSpPr>
        <p:spPr/>
      </p:sp>
      <p:sp>
        <p:nvSpPr>
          <p:cNvPr id="3" name="文本框"/>
          <p:cNvSpPr/>
          <p:nvPr>
            <p:ph type="body" idx="1"/>
          </p:nvPr>
        </p:nvSpPr>
        <p:spPr/>
        <p:txBody>
          <a:bodyPr/>
          <a:lstStyle/>
          <a:p>
            <a:endParaRPr lang="zh-CN" altLang="en-US"/>
          </a:p>
        </p:txBody>
      </p:sp>
      <p:sp>
        <p:nvSpPr>
          <p:cNvPr id="12" name="文本框"/>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fld>
            <a:endParaRPr lang="zh-CN" altLang="en-US" sz="1200">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 name="文本框"/>
          <p:cNvSpPr/>
          <p:nvPr>
            <p:ph type="ctrTitle"/>
          </p:nvPr>
        </p:nvSpPr>
        <p:spPr>
          <a:xfrm>
            <a:off x="1524000" y="1122363"/>
            <a:ext cx="9144000" cy="2387600"/>
          </a:xfrm>
          <a:prstGeom prst="rect">
            <a:avLst/>
          </a:prstGeom>
          <a:noFill/>
          <a:ln w="12700" cap="flat" cmpd="sng">
            <a:noFill/>
            <a:prstDash val="solid"/>
            <a:miter/>
          </a:ln>
        </p:spPr>
        <p:txBody>
          <a:bodyPr vert="horz" wrap="square" lIns="91440" tIns="45720" rIns="91440" bIns="45720" anchor="b" anchorCtr="0"/>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charset="0"/>
                <a:ea typeface="等线 Light" charset="0"/>
                <a:cs typeface="Lucida Sans"/>
              </a:rPr>
              <a:t>Click to edit Master title style</a:t>
            </a:r>
            <a:endParaRPr lang="zh-CN" altLang="en-US" sz="6000" b="0" i="0" u="none" strike="noStrike" kern="1200" cap="none" spc="0" baseline="0">
              <a:solidFill>
                <a:schemeClr val="tx1"/>
              </a:solidFill>
              <a:latin typeface="Calibri Light" charset="0"/>
              <a:ea typeface="等线 Light" charset="0"/>
              <a:cs typeface="Lucida Sans"/>
            </a:endParaRPr>
          </a:p>
        </p:txBody>
      </p:sp>
      <p:sp>
        <p:nvSpPr>
          <p:cNvPr id="21" name="文本框"/>
          <p:cNvSpPr/>
          <p:nvPr>
            <p:ph type="subTitle" idx="1"/>
          </p:nvPr>
        </p:nvSpPr>
        <p:spPr>
          <a:xfrm>
            <a:off x="1524000" y="3602038"/>
            <a:ext cx="9144000" cy="1655762"/>
          </a:xfrm>
          <a:prstGeom prst="rect">
            <a:avLst/>
          </a:prstGeom>
          <a:noFill/>
          <a:ln w="12700" cap="flat" cmpd="sng">
            <a:noFill/>
            <a:prstDash val="solid"/>
            <a:miter/>
          </a:ln>
        </p:spPr>
        <p:txBody>
          <a:bodyPr vert="horz" wrap="square" lIns="91440" tIns="45720" rIns="91440" bIns="45720" anchor="t" anchorCtr="0"/>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charset="0"/>
                <a:ea typeface="等线" charset="0"/>
                <a:cs typeface="Lucida Sans"/>
              </a:rPr>
              <a:t>Click to edit Master subtitle style</a:t>
            </a:r>
            <a:endParaRPr lang="zh-CN" altLang="en-US" sz="2400" b="0" i="0" u="none" strike="noStrike" kern="1200" cap="none" spc="0" baseline="0">
              <a:solidFill>
                <a:schemeClr val="tx1"/>
              </a:solidFill>
              <a:latin typeface="Calibri" charset="0"/>
              <a:ea typeface="等线" charset="0"/>
              <a:cs typeface="Lucida Sans"/>
            </a:endParaRPr>
          </a:p>
        </p:txBody>
      </p:sp>
      <p:sp>
        <p:nvSpPr>
          <p:cNvPr id="22" name="文本框"/>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lstStyle/>
          <a:p>
            <a:pPr marL="0" indent="0" algn="l">
              <a:lnSpc>
                <a:spcPct val="100000"/>
              </a:lnSpc>
              <a:spcBef>
                <a:spcPts val="0"/>
              </a:spcBef>
              <a:spcAft>
                <a:spcPts val="0"/>
              </a:spcAft>
              <a:buNone/>
            </a:pPr>
            <a:fld id="{BB962C8B-B14F-4D97-AF65-F5344CB8AC3E}" type="datetime1">
              <a:rPr lang="zh-CN" altLang="en-US" sz="1200" b="0" i="0" u="none" strike="noStrike" kern="1200" cap="none" spc="0" baseline="0">
                <a:solidFill>
                  <a:srgbClr val="898989"/>
                </a:solidFill>
                <a:latin typeface="Calibri" charset="0"/>
                <a:ea typeface="等线" charset="0"/>
                <a:cs typeface="Calibri" charset="0"/>
              </a:rPr>
            </a:fld>
            <a:endParaRPr lang="zh-CN" altLang="en-US" sz="1200" b="0" i="0" u="none" strike="noStrike" kern="1200" cap="none" spc="0" baseline="0">
              <a:solidFill>
                <a:srgbClr val="898989"/>
              </a:solidFill>
              <a:latin typeface="Calibri" charset="0"/>
              <a:ea typeface="等线" charset="0"/>
              <a:cs typeface="Calibri" charset="0"/>
            </a:endParaRPr>
          </a:p>
        </p:txBody>
      </p:sp>
      <p:sp>
        <p:nvSpPr>
          <p:cNvPr id="23" name="文本框"/>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等线" charset="0"/>
              <a:cs typeface="Calibri" charset="0"/>
            </a:endParaRPr>
          </a:p>
        </p:txBody>
      </p:sp>
      <p:sp>
        <p:nvSpPr>
          <p:cNvPr id="24" name="文本框"/>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fld>
            <a:endParaRPr lang="zh-CN" altLang="en-US" sz="1200" b="0" i="0" u="none" strike="noStrike" kern="1200" cap="none" spc="0" baseline="0">
              <a:solidFill>
                <a:srgbClr val="898989"/>
              </a:solidFill>
              <a:latin typeface="Calibri" charset="0"/>
              <a:ea typeface="等线" charset="0"/>
              <a:cs typeface="Calibri"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p:nvPr>
            <p:ph type="title"/>
          </p:nvPr>
        </p:nvSpPr>
        <p:spPr/>
        <p:txBody>
          <a:bodyPr/>
          <a:lstStyle/>
          <a:p>
            <a:r>
              <a:rPr lang="zh-CN" altLang="en-US" smtClean="0"/>
              <a:t>单击此处编辑母版标题样式</a:t>
            </a:r>
            <a:endParaRPr lang="zh-CN" altLang="en-US"/>
          </a:p>
        </p:txBody>
      </p:sp>
      <p:sp>
        <p:nvSpPr>
          <p:cNvPr id="3" name="文本框"/>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p:nvPr>
            <p:ph type="dt" sz="half" idx="10"/>
          </p:nvPr>
        </p:nvSpPr>
        <p:spPr/>
        <p:txBody>
          <a:bodyPr/>
          <a:lstStyle/>
          <a:p>
            <a:fld id="{72514870-5082-4025-BC8A-5E070B8EB77D}" type="datetime1">
              <a:rPr lang="zh-CN" altLang="en-US" smtClean="0"/>
            </a:fld>
            <a:endParaRPr lang="zh-CN" altLang="en-US"/>
          </a:p>
        </p:txBody>
      </p:sp>
      <p:sp>
        <p:nvSpPr>
          <p:cNvPr id="5" name="文本框"/>
          <p:cNvSpPr/>
          <p:nvPr>
            <p:ph type="ftr" sz="quarter" idx="11"/>
          </p:nvPr>
        </p:nvSpPr>
        <p:spPr/>
        <p:txBody>
          <a:bodyPr/>
          <a:lstStyle/>
          <a:p>
            <a:endParaRPr lang="zh-CN" altLang="en-US"/>
          </a:p>
        </p:txBody>
      </p:sp>
      <p:sp>
        <p:nvSpPr>
          <p:cNvPr id="6" name="文本框"/>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p:nvPr>
            <p:ph type="dt" sz="half" idx="10"/>
          </p:nvPr>
        </p:nvSpPr>
        <p:spPr/>
        <p:txBody>
          <a:bodyPr/>
          <a:lstStyle/>
          <a:p>
            <a:fld id="{72514870-5082-4025-BC8A-5E070B8EB77D}" type="datetime1">
              <a:rPr lang="zh-CN" altLang="en-US" smtClean="0"/>
            </a:fld>
            <a:endParaRPr lang="zh-CN" altLang="en-US"/>
          </a:p>
        </p:txBody>
      </p:sp>
      <p:sp>
        <p:nvSpPr>
          <p:cNvPr id="5" name="文本框"/>
          <p:cNvSpPr/>
          <p:nvPr>
            <p:ph type="ftr" sz="quarter" idx="11"/>
          </p:nvPr>
        </p:nvSpPr>
        <p:spPr/>
        <p:txBody>
          <a:bodyPr/>
          <a:lstStyle/>
          <a:p>
            <a:endParaRPr lang="zh-CN" altLang="en-US"/>
          </a:p>
        </p:txBody>
      </p:sp>
      <p:sp>
        <p:nvSpPr>
          <p:cNvPr id="6" name="文本框"/>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3" name="文本框"/>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lstStyle/>
          <a:p>
            <a:pPr algn="l"/>
            <a:fld id="{BB962C8B-B14F-4D97-AF65-F5344CB8AC3E}" type="datetime1">
              <a:rPr lang="zh-CN" altLang="en-US" sz="1200">
                <a:solidFill>
                  <a:srgbClr val="898989"/>
                </a:solidFill>
                <a:latin typeface="Calibri" charset="0"/>
                <a:ea typeface="等线" charset="0"/>
                <a:cs typeface="Calibri" charset="0"/>
              </a:rPr>
            </a:fld>
            <a:endParaRPr lang="zh-CN" altLang="en-US" sz="1200">
              <a:solidFill>
                <a:srgbClr val="898989"/>
              </a:solidFill>
              <a:latin typeface="Calibri" charset="0"/>
              <a:ea typeface="等线" charset="0"/>
              <a:cs typeface="Calibri" charset="0"/>
            </a:endParaRPr>
          </a:p>
        </p:txBody>
      </p:sp>
      <p:sp>
        <p:nvSpPr>
          <p:cNvPr id="14" name="文本框"/>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Calibri" charset="0"/>
              <a:ea typeface="等线" charset="0"/>
              <a:cs typeface="Calibri" charset="0"/>
            </a:endParaRPr>
          </a:p>
        </p:txBody>
      </p:sp>
      <p:sp>
        <p:nvSpPr>
          <p:cNvPr id="15" name="文本框"/>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fld>
            <a:endParaRPr lang="zh-CN" altLang="en-US" sz="1200">
              <a:solidFill>
                <a:srgbClr val="898989"/>
              </a:solidFill>
              <a:latin typeface="Calibri" charset="0"/>
              <a:ea typeface="等线" charset="0"/>
              <a:cs typeface="Calibri"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35" name="文本框"/>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lstStyle/>
          <a:p>
            <a:r>
              <a:rPr lang="en-US" altLang="zh-CN"/>
              <a:t>Click to edit Master title style</a:t>
            </a:r>
            <a:endParaRPr lang="zh-CN" altLang="en-US"/>
          </a:p>
        </p:txBody>
      </p:sp>
      <p:sp>
        <p:nvSpPr>
          <p:cNvPr id="36" name="文本框"/>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37" name="文本框"/>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lstStyle/>
          <a:p>
            <a:pPr algn="l"/>
            <a:fld id="{BB962C8B-B14F-4D97-AF65-F5344CB8AC3E}" type="datetime1">
              <a:rPr lang="zh-CN" altLang="en-US" sz="1200">
                <a:solidFill>
                  <a:srgbClr val="898989"/>
                </a:solidFill>
                <a:latin typeface="Calibri" charset="0"/>
                <a:ea typeface="等线" charset="0"/>
                <a:cs typeface="Calibri" charset="0"/>
              </a:rPr>
            </a:fld>
            <a:endParaRPr lang="zh-CN" altLang="en-US" sz="1200">
              <a:solidFill>
                <a:srgbClr val="898989"/>
              </a:solidFill>
              <a:latin typeface="Calibri" charset="0"/>
              <a:ea typeface="等线" charset="0"/>
              <a:cs typeface="Calibri" charset="0"/>
            </a:endParaRPr>
          </a:p>
        </p:txBody>
      </p:sp>
      <p:sp>
        <p:nvSpPr>
          <p:cNvPr id="38" name="文本框"/>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Calibri" charset="0"/>
              <a:ea typeface="等线" charset="0"/>
              <a:cs typeface="Calibri" charset="0"/>
            </a:endParaRPr>
          </a:p>
        </p:txBody>
      </p:sp>
      <p:sp>
        <p:nvSpPr>
          <p:cNvPr id="39" name="文本框"/>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fld>
            <a:endParaRPr lang="zh-CN" altLang="en-US" sz="1200">
              <a:solidFill>
                <a:srgbClr val="898989"/>
              </a:solidFill>
              <a:latin typeface="Calibri" charset="0"/>
              <a:ea typeface="等线" charset="0"/>
              <a:cs typeface="Calibri"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p:nvPr>
            <p:ph type="title"/>
          </p:nvPr>
        </p:nvSpPr>
        <p:spPr/>
        <p:txBody>
          <a:bodyPr/>
          <a:lstStyle/>
          <a:p>
            <a:r>
              <a:rPr lang="zh-CN" altLang="en-US" smtClean="0"/>
              <a:t>单击此处编辑母版标题样式</a:t>
            </a:r>
            <a:endParaRPr lang="zh-CN" altLang="en-US"/>
          </a:p>
        </p:txBody>
      </p:sp>
      <p:sp>
        <p:nvSpPr>
          <p:cNvPr id="3" name="文本框"/>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p:nvPr>
            <p:ph type="dt" sz="half" idx="10"/>
          </p:nvPr>
        </p:nvSpPr>
        <p:spPr/>
        <p:txBody>
          <a:bodyPr/>
          <a:lstStyle/>
          <a:p>
            <a:fld id="{72514870-5082-4025-BC8A-5E070B8EB77D}" type="datetime1">
              <a:rPr lang="zh-CN" altLang="en-US" smtClean="0"/>
            </a:fld>
            <a:endParaRPr lang="zh-CN" altLang="en-US"/>
          </a:p>
        </p:txBody>
      </p:sp>
      <p:sp>
        <p:nvSpPr>
          <p:cNvPr id="5" name="文本框"/>
          <p:cNvSpPr/>
          <p:nvPr>
            <p:ph type="ftr" sz="quarter" idx="11"/>
          </p:nvPr>
        </p:nvSpPr>
        <p:spPr/>
        <p:txBody>
          <a:bodyPr/>
          <a:lstStyle/>
          <a:p>
            <a:endParaRPr lang="zh-CN" altLang="en-US"/>
          </a:p>
        </p:txBody>
      </p:sp>
      <p:sp>
        <p:nvSpPr>
          <p:cNvPr id="6" name="文本框"/>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p:nvPr>
            <p:ph type="dt" sz="half" idx="10"/>
          </p:nvPr>
        </p:nvSpPr>
        <p:spPr/>
        <p:txBody>
          <a:bodyPr/>
          <a:lstStyle/>
          <a:p>
            <a:fld id="{72514870-5082-4025-BC8A-5E070B8EB77D}" type="datetime1">
              <a:rPr lang="zh-CN" altLang="en-US" smtClean="0"/>
            </a:fld>
            <a:endParaRPr lang="zh-CN" altLang="en-US"/>
          </a:p>
        </p:txBody>
      </p:sp>
      <p:sp>
        <p:nvSpPr>
          <p:cNvPr id="5" name="文本框"/>
          <p:cNvSpPr/>
          <p:nvPr>
            <p:ph type="ftr" sz="quarter" idx="11"/>
          </p:nvPr>
        </p:nvSpPr>
        <p:spPr/>
        <p:txBody>
          <a:bodyPr/>
          <a:lstStyle/>
          <a:p>
            <a:endParaRPr lang="zh-CN" altLang="en-US"/>
          </a:p>
        </p:txBody>
      </p:sp>
      <p:sp>
        <p:nvSpPr>
          <p:cNvPr id="6" name="文本框"/>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p:nvPr>
            <p:ph type="title"/>
          </p:nvPr>
        </p:nvSpPr>
        <p:spPr/>
        <p:txBody>
          <a:bodyPr/>
          <a:lstStyle/>
          <a:p>
            <a:r>
              <a:rPr lang="zh-CN" altLang="en-US" smtClean="0"/>
              <a:t>单击此处编辑母版标题样式</a:t>
            </a:r>
            <a:endParaRPr lang="zh-CN" altLang="en-US"/>
          </a:p>
        </p:txBody>
      </p:sp>
      <p:sp>
        <p:nvSpPr>
          <p:cNvPr id="3" name="文本框"/>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p:nvPr>
            <p:ph type="dt" sz="half" idx="10"/>
          </p:nvPr>
        </p:nvSpPr>
        <p:spPr/>
        <p:txBody>
          <a:bodyPr/>
          <a:lstStyle/>
          <a:p>
            <a:fld id="{72514870-5082-4025-BC8A-5E070B8EB77D}" type="datetime1">
              <a:rPr lang="zh-CN" altLang="en-US" smtClean="0"/>
            </a:fld>
            <a:endParaRPr lang="zh-CN" altLang="en-US"/>
          </a:p>
        </p:txBody>
      </p:sp>
      <p:sp>
        <p:nvSpPr>
          <p:cNvPr id="6" name="文本框"/>
          <p:cNvSpPr/>
          <p:nvPr>
            <p:ph type="ftr" sz="quarter" idx="11"/>
          </p:nvPr>
        </p:nvSpPr>
        <p:spPr/>
        <p:txBody>
          <a:bodyPr/>
          <a:lstStyle/>
          <a:p>
            <a:endParaRPr lang="zh-CN" altLang="en-US"/>
          </a:p>
        </p:txBody>
      </p:sp>
      <p:sp>
        <p:nvSpPr>
          <p:cNvPr id="7" name="文本框"/>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p:nvPr>
            <p:ph type="dt" sz="half" idx="10"/>
          </p:nvPr>
        </p:nvSpPr>
        <p:spPr/>
        <p:txBody>
          <a:bodyPr/>
          <a:lstStyle/>
          <a:p>
            <a:fld id="{72514870-5082-4025-BC8A-5E070B8EB77D}" type="datetime1">
              <a:rPr lang="zh-CN" altLang="en-US" smtClean="0"/>
            </a:fld>
            <a:endParaRPr lang="zh-CN" altLang="en-US"/>
          </a:p>
        </p:txBody>
      </p:sp>
      <p:sp>
        <p:nvSpPr>
          <p:cNvPr id="8" name="文本框"/>
          <p:cNvSpPr/>
          <p:nvPr>
            <p:ph type="ftr" sz="quarter" idx="11"/>
          </p:nvPr>
        </p:nvSpPr>
        <p:spPr/>
        <p:txBody>
          <a:bodyPr/>
          <a:lstStyle/>
          <a:p>
            <a:endParaRPr lang="zh-CN" altLang="en-US"/>
          </a:p>
        </p:txBody>
      </p:sp>
      <p:sp>
        <p:nvSpPr>
          <p:cNvPr id="9" name="文本框"/>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p:nvPr>
            <p:ph type="title"/>
          </p:nvPr>
        </p:nvSpPr>
        <p:spPr/>
        <p:txBody>
          <a:bodyPr/>
          <a:lstStyle/>
          <a:p>
            <a:r>
              <a:rPr lang="zh-CN" altLang="en-US" smtClean="0"/>
              <a:t>单击此处编辑母版标题样式</a:t>
            </a:r>
            <a:endParaRPr lang="zh-CN" altLang="en-US"/>
          </a:p>
        </p:txBody>
      </p:sp>
      <p:sp>
        <p:nvSpPr>
          <p:cNvPr id="3" name="文本框"/>
          <p:cNvSpPr/>
          <p:nvPr>
            <p:ph type="dt" sz="half" idx="10"/>
          </p:nvPr>
        </p:nvSpPr>
        <p:spPr/>
        <p:txBody>
          <a:bodyPr/>
          <a:lstStyle/>
          <a:p>
            <a:fld id="{72514870-5082-4025-BC8A-5E070B8EB77D}" type="datetime1">
              <a:rPr lang="zh-CN" altLang="en-US" smtClean="0"/>
            </a:fld>
            <a:endParaRPr lang="zh-CN" altLang="en-US"/>
          </a:p>
        </p:txBody>
      </p:sp>
      <p:sp>
        <p:nvSpPr>
          <p:cNvPr id="4" name="文本框"/>
          <p:cNvSpPr/>
          <p:nvPr>
            <p:ph type="ftr" sz="quarter" idx="11"/>
          </p:nvPr>
        </p:nvSpPr>
        <p:spPr/>
        <p:txBody>
          <a:bodyPr/>
          <a:lstStyle/>
          <a:p>
            <a:endParaRPr lang="zh-CN" altLang="en-US"/>
          </a:p>
        </p:txBody>
      </p:sp>
      <p:sp>
        <p:nvSpPr>
          <p:cNvPr id="5" name="文本框"/>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p:nvPr>
            <p:ph type="dt" sz="half" idx="10"/>
          </p:nvPr>
        </p:nvSpPr>
        <p:spPr/>
        <p:txBody>
          <a:bodyPr/>
          <a:lstStyle/>
          <a:p>
            <a:fld id="{72514870-5082-4025-BC8A-5E070B8EB77D}" type="datetime1">
              <a:rPr lang="zh-CN" altLang="en-US" smtClean="0"/>
            </a:fld>
            <a:endParaRPr lang="zh-CN" altLang="en-US"/>
          </a:p>
        </p:txBody>
      </p:sp>
      <p:sp>
        <p:nvSpPr>
          <p:cNvPr id="3" name="文本框"/>
          <p:cNvSpPr/>
          <p:nvPr>
            <p:ph type="ftr" sz="quarter" idx="11"/>
          </p:nvPr>
        </p:nvSpPr>
        <p:spPr/>
        <p:txBody>
          <a:bodyPr/>
          <a:lstStyle/>
          <a:p>
            <a:endParaRPr lang="zh-CN" altLang="en-US"/>
          </a:p>
        </p:txBody>
      </p:sp>
      <p:sp>
        <p:nvSpPr>
          <p:cNvPr id="4" name="文本框"/>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p:nvPr>
            <p:ph type="dt" sz="half" idx="10"/>
          </p:nvPr>
        </p:nvSpPr>
        <p:spPr/>
        <p:txBody>
          <a:bodyPr/>
          <a:lstStyle/>
          <a:p>
            <a:fld id="{72514870-5082-4025-BC8A-5E070B8EB77D}" type="datetime1">
              <a:rPr lang="zh-CN" altLang="en-US" smtClean="0"/>
            </a:fld>
            <a:endParaRPr lang="zh-CN" altLang="en-US"/>
          </a:p>
        </p:txBody>
      </p:sp>
      <p:sp>
        <p:nvSpPr>
          <p:cNvPr id="6" name="文本框"/>
          <p:cNvSpPr/>
          <p:nvPr>
            <p:ph type="ftr" sz="quarter" idx="11"/>
          </p:nvPr>
        </p:nvSpPr>
        <p:spPr/>
        <p:txBody>
          <a:bodyPr/>
          <a:lstStyle/>
          <a:p>
            <a:endParaRPr lang="zh-CN" altLang="en-US"/>
          </a:p>
        </p:txBody>
      </p:sp>
      <p:sp>
        <p:nvSpPr>
          <p:cNvPr id="7" name="文本框"/>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p:nvPr>
            <p:ph type="dt" sz="half" idx="10"/>
          </p:nvPr>
        </p:nvSpPr>
        <p:spPr/>
        <p:txBody>
          <a:bodyPr/>
          <a:lstStyle/>
          <a:p>
            <a:fld id="{72514870-5082-4025-BC8A-5E070B8EB77D}" type="datetime1">
              <a:rPr lang="zh-CN" altLang="en-US" smtClean="0"/>
            </a:fld>
            <a:endParaRPr lang="zh-CN" altLang="en-US"/>
          </a:p>
        </p:txBody>
      </p:sp>
      <p:sp>
        <p:nvSpPr>
          <p:cNvPr id="6" name="文本框"/>
          <p:cNvSpPr/>
          <p:nvPr>
            <p:ph type="ftr" sz="quarter" idx="11"/>
          </p:nvPr>
        </p:nvSpPr>
        <p:spPr/>
        <p:txBody>
          <a:bodyPr/>
          <a:lstStyle/>
          <a:p>
            <a:endParaRPr lang="zh-CN" altLang="en-US"/>
          </a:p>
        </p:txBody>
      </p:sp>
      <p:sp>
        <p:nvSpPr>
          <p:cNvPr id="7" name="文本框"/>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lstStyle/>
          <a:p>
            <a:r>
              <a:rPr lang="en-US" altLang="zh-CN"/>
              <a:t>Click to edit Master title style</a:t>
            </a:r>
            <a:endParaRPr lang="zh-CN" altLang="en-US"/>
          </a:p>
        </p:txBody>
      </p:sp>
      <p:sp>
        <p:nvSpPr>
          <p:cNvPr id="3" name="文本框"/>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lstStyle/>
          <a:p>
            <a:pPr algn="l"/>
            <a:fld id="{CAD2D6BD-DE1B-4B5F-8B41-2702339687B9}" type="datetime1">
              <a:rPr lang="en-US" altLang="zh-CN" sz="1200">
                <a:solidFill>
                  <a:srgbClr val="898989"/>
                </a:solidFill>
                <a:latin typeface="Calibri" charset="0"/>
                <a:ea typeface="等线" charset="0"/>
                <a:cs typeface="Calibri" charset="0"/>
              </a:rPr>
            </a:fld>
            <a:endParaRPr lang="zh-CN" altLang="en-US" sz="1200">
              <a:solidFill>
                <a:srgbClr val="898989"/>
              </a:solidFill>
              <a:latin typeface="Calibri" charset="0"/>
              <a:ea typeface="等线" charset="0"/>
              <a:cs typeface="Calibri" charset="0"/>
            </a:endParaRPr>
          </a:p>
        </p:txBody>
      </p:sp>
      <p:sp>
        <p:nvSpPr>
          <p:cNvPr id="5" name="文本框"/>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Calibri" charset="0"/>
              <a:ea typeface="等线" charset="0"/>
              <a:cs typeface="Calibri" charset="0"/>
            </a:endParaRPr>
          </a:p>
        </p:txBody>
      </p:sp>
      <p:sp>
        <p:nvSpPr>
          <p:cNvPr id="6" name="文本框"/>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fld>
            <a:endParaRPr lang="zh-CN" altLang="en-US" sz="1200">
              <a:solidFill>
                <a:srgbClr val="898989"/>
              </a:solidFill>
              <a:latin typeface="Calibri" charset="0"/>
              <a:ea typeface="等线" charset="0"/>
              <a:cs typeface="Calibri"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p:titleStyle>
    <p:bodyStyle>
      <a:lvl1pPr marL="228600" indent="-228600" algn="l" defTabSz="914400" eaLnBrk="1" fontAlgn="auto" latinLnBrk="0" hangingPunct="1">
        <a:lnSpc>
          <a:spcPct val="90000"/>
        </a:lnSpc>
        <a:spcBef>
          <a:spcPts val="1000"/>
        </a:spcBef>
        <a:buFont typeface="Arial"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9pPr>
    </p:bodyStyle>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sites.google.com/view/projectfindnm/home" TargetMode="Externa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图片" descr="Velammal Institute of Technology"/>
          <p:cNvPicPr>
            <a:picLocks noChangeAspect="1"/>
          </p:cNvPicPr>
          <p:nvPr/>
        </p:nvPicPr>
        <p:blipFill>
          <a:blip r:embed="rId1" cstate="print"/>
          <a:stretch>
            <a:fillRect/>
          </a:stretch>
        </p:blipFill>
        <p:spPr>
          <a:xfrm>
            <a:off x="2083253" y="540886"/>
            <a:ext cx="7615918" cy="1116821"/>
          </a:xfrm>
          <a:prstGeom prst="rect">
            <a:avLst/>
          </a:prstGeom>
          <a:noFill/>
          <a:ln w="12700" cap="flat" cmpd="sng">
            <a:noFill/>
            <a:prstDash val="solid"/>
            <a:miter/>
          </a:ln>
        </p:spPr>
      </p:pic>
      <p:sp>
        <p:nvSpPr>
          <p:cNvPr id="17" name="矩形"/>
          <p:cNvSpPr/>
          <p:nvPr/>
        </p:nvSpPr>
        <p:spPr>
          <a:xfrm>
            <a:off x="859971" y="2357147"/>
            <a:ext cx="10804071"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Bell MT" pitchFamily="18" charset="0"/>
                <a:ea typeface="等线" charset="0"/>
                <a:cs typeface="Calibri" charset="0"/>
              </a:rPr>
              <a:t>                            DEPARTMENT OF </a:t>
            </a:r>
            <a:r>
              <a:rPr lang="en-US" altLang="zh-CN" sz="2000" b="1" i="0" u="none" strike="noStrike" kern="1200" cap="none" spc="0" baseline="0">
                <a:solidFill>
                  <a:schemeClr val="tx1"/>
                </a:solidFill>
                <a:latin typeface="Bell MT" pitchFamily="18" charset="0"/>
                <a:ea typeface="等线" charset="0"/>
                <a:cs typeface="Calibri" charset="0"/>
              </a:rPr>
              <a:t>COMPUTER SCIENCE AND ENGINEERING </a:t>
            </a:r>
            <a:endParaRPr lang="zh-CN" altLang="en-US" sz="2000" b="1" i="0" u="none" strike="noStrike" kern="1200" cap="none" spc="0" baseline="0">
              <a:solidFill>
                <a:schemeClr val="tx1"/>
              </a:solidFill>
              <a:latin typeface="Bell MT" pitchFamily="18" charset="0"/>
              <a:ea typeface="等线" charset="0"/>
              <a:cs typeface="Calibri" charset="0"/>
            </a:endParaRPr>
          </a:p>
        </p:txBody>
      </p:sp>
      <p:sp>
        <p:nvSpPr>
          <p:cNvPr id="18" name="矩形"/>
          <p:cNvSpPr/>
          <p:nvPr/>
        </p:nvSpPr>
        <p:spPr>
          <a:xfrm>
            <a:off x="1828798" y="3296132"/>
            <a:ext cx="8108303" cy="24536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Bell MT" pitchFamily="18" charset="0"/>
                <a:ea typeface="等线" charset="0"/>
                <a:cs typeface="Calibri" charset="0"/>
              </a:rPr>
              <a:t>Project name :</a:t>
            </a:r>
            <a:r>
              <a:rPr lang="en-US" altLang="zh-CN" sz="2000" b="0" i="0" u="none" strike="noStrike" kern="1200" cap="none" spc="0" baseline="0">
                <a:solidFill>
                  <a:schemeClr val="tx1"/>
                </a:solidFill>
                <a:latin typeface="Bell MT" pitchFamily="18" charset="0"/>
                <a:ea typeface="等线" charset="0"/>
                <a:cs typeface="Calibri" charset="0"/>
              </a:rPr>
              <a:t> </a:t>
            </a:r>
            <a:r>
              <a:rPr lang="en-US" altLang="zh-CN" sz="2000" b="0" i="0" u="none" strike="noStrike" kern="1200" cap="none" spc="0" baseline="0">
                <a:solidFill>
                  <a:schemeClr val="tx1"/>
                </a:solidFill>
                <a:latin typeface="Bell MT" pitchFamily="18" charset="0"/>
                <a:ea typeface="等线" charset="0"/>
                <a:cs typeface="Calibri" charset="0"/>
              </a:rPr>
              <a:t>Smart India Restroom  </a:t>
            </a:r>
            <a:endParaRPr lang="en-US" altLang="zh-CN" sz="2000" b="0" i="0" u="none" strike="noStrike" kern="1200" cap="none" spc="0" baseline="0">
              <a:solidFill>
                <a:schemeClr val="tx1"/>
              </a:solidFill>
              <a:latin typeface="Bell MT" pitchFamily="18" charset="0"/>
              <a:ea typeface="等线" charset="0"/>
              <a:cs typeface="Calibri"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Bell MT" pitchFamily="18"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Bell MT" pitchFamily="18" charset="0"/>
                <a:ea typeface="等线" charset="0"/>
                <a:cs typeface="Calibri" charset="0"/>
              </a:rPr>
              <a:t>Team name : Proj_224780_Team_2  </a:t>
            </a:r>
            <a:endParaRPr lang="en-US" altLang="zh-CN" sz="2000" b="0" i="0" u="none" strike="noStrike" kern="1200" cap="none" spc="0" baseline="0">
              <a:solidFill>
                <a:schemeClr val="tx1"/>
              </a:solidFill>
              <a:latin typeface="Bell MT" pitchFamily="18"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Bell MT" pitchFamily="18" charset="0"/>
                <a:ea typeface="等线" charset="0"/>
                <a:cs typeface="Calibri" charset="0"/>
              </a:rPr>
              <a:t> Team </a:t>
            </a:r>
            <a:r>
              <a:rPr lang="en-US" altLang="zh-CN" sz="2000" b="0" i="0" u="none" strike="noStrike" kern="1200" cap="none" spc="0" baseline="0">
                <a:solidFill>
                  <a:schemeClr val="tx1"/>
                </a:solidFill>
                <a:latin typeface="Bell MT" pitchFamily="18" charset="0"/>
                <a:ea typeface="等线" charset="0"/>
                <a:cs typeface="Calibri" charset="0"/>
              </a:rPr>
              <a:t>members :
MOHITHA LAKSHMI N S (113321104062</a:t>
            </a:r>
            <a:r>
              <a:rPr lang="en-US" altLang="zh-CN" sz="2000" b="0" i="0" u="none" strike="noStrike" kern="1200" cap="none" spc="0" baseline="0">
                <a:solidFill>
                  <a:schemeClr val="tx1"/>
                </a:solidFill>
                <a:latin typeface="Bell MT" pitchFamily="18" charset="0"/>
                <a:ea typeface="等线" charset="0"/>
                <a:cs typeface="Calibri" charset="0"/>
              </a:rPr>
              <a:t>)  </a:t>
            </a:r>
            <a:endParaRPr lang="en-US" altLang="zh-CN" sz="2000" b="0" i="0" u="none" strike="noStrike" kern="1200" cap="none" spc="0" baseline="0">
              <a:solidFill>
                <a:schemeClr val="tx1"/>
              </a:solidFill>
              <a:latin typeface="Bell MT" pitchFamily="18"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Bell MT" pitchFamily="18" charset="0"/>
                <a:ea typeface="等线" charset="0"/>
                <a:cs typeface="Calibri" charset="0"/>
              </a:rPr>
              <a:t>MONIKA </a:t>
            </a:r>
            <a:r>
              <a:rPr lang="en-US" altLang="zh-CN" sz="2000" b="0" i="0" u="none" strike="noStrike" kern="1200" cap="none" spc="0" baseline="0">
                <a:solidFill>
                  <a:schemeClr val="tx1"/>
                </a:solidFill>
                <a:latin typeface="Bell MT" pitchFamily="18" charset="0"/>
                <a:ea typeface="等线" charset="0"/>
                <a:cs typeface="Calibri" charset="0"/>
              </a:rPr>
              <a:t>D (113321104063)
NAGALAKSHMI M (113321104064)
NAIDU K SUJITHA S KUMAR (113321104065)</a:t>
            </a:r>
            <a:endParaRPr lang="zh-CN" altLang="en-US" sz="2000" b="1" i="0" u="none" strike="noStrike" kern="1200" cap="none" spc="0" baseline="0">
              <a:solidFill>
                <a:schemeClr val="tx1"/>
              </a:solidFill>
              <a:latin typeface="Bell MT" pitchFamily="18" charset="0"/>
              <a:ea typeface="等线" charset="0"/>
              <a:cs typeface="Calibri" charset="0"/>
            </a:endParaRPr>
          </a:p>
        </p:txBody>
      </p:sp>
      <p:pic>
        <p:nvPicPr>
          <p:cNvPr id="19" name="图片"/>
          <p:cNvPicPr/>
          <p:nvPr/>
        </p:nvPicPr>
        <p:blipFill>
          <a:blip r:embed="rId2" cstate="print"/>
          <a:stretch>
            <a:fillRect/>
          </a:stretch>
        </p:blipFill>
        <p:spPr>
          <a:xfrm>
            <a:off x="8819280" y="11062440"/>
            <a:ext cx="3269160" cy="5408641"/>
          </a:xfrm>
          <a:prstGeom prst="rect">
            <a:avLst/>
          </a:prstGeom>
          <a:noFill/>
          <a:ln w="12700" cap="flat" cmpd="sng">
            <a:noFill/>
            <a:prstDash val="solid"/>
            <a:miter/>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lstStyle/>
          <a:p>
            <a:r>
              <a:rPr lang="en-US" altLang="zh-CN" sz="4000" b="1"/>
              <a:t>code implementation:</a:t>
            </a:r>
            <a:endParaRPr lang="en-US" altLang="zh-CN" sz="4000" b="1"/>
          </a:p>
        </p:txBody>
      </p:sp>
      <p:sp>
        <p:nvSpPr>
          <p:cNvPr id="53" name="文本框"/>
          <p:cNvSpPr/>
          <p:nvPr>
            <p:ph type="body" idx="1"/>
          </p:nvPr>
        </p:nvSpPr>
        <p:spPr>
          <a:xfrm>
            <a:off x="1714486" y="1749426"/>
            <a:ext cx="9892370" cy="7566411"/>
          </a:xfrm>
          <a:prstGeom prst="rect">
            <a:avLst/>
          </a:prstGeom>
          <a:noFill/>
          <a:ln w="12700" cap="flat" cmpd="sng">
            <a:noFill/>
            <a:prstDash val="solid"/>
            <a:miter/>
          </a:ln>
        </p:spPr>
        <p:txBody>
          <a:bodyPr vert="horz" wrap="square" lIns="91440" tIns="45720" rIns="91440" bIns="45720" anchor="t" anchorCtr="0"/>
          <a:lstStyle/>
          <a:p>
            <a:r>
              <a:rPr lang="en-US" altLang="zh-CN"/>
              <a:t>Hardware Components:</a:t>
            </a:r>
            <a:endParaRPr lang="en-US" altLang="zh-CN"/>
          </a:p>
          <a:p>
            <a:r>
              <a:rPr lang="en-US" altLang="zh-CN"/>
              <a:t>Wi-Fi Module (for internet connectivity) Power Supply 00000</a:t>
            </a:r>
            <a:endParaRPr lang="en-US" altLang="zh-CN"/>
          </a:p>
          <a:p>
            <a:r>
              <a:rPr lang="en-US" altLang="zh-CN"/>
              <a:t>Raspberry Pi (or similar single-board computer)</a:t>
            </a:r>
            <a:endParaRPr lang="en-US" altLang="zh-CN"/>
          </a:p>
          <a:p>
            <a:r>
              <a:rPr lang="en-US" altLang="zh-CN"/>
              <a:t>Water Flow Sensor</a:t>
            </a:r>
            <a:endParaRPr lang="en-US" altLang="zh-CN"/>
          </a:p>
          <a:p>
            <a:r>
              <a:rPr lang="en-US" altLang="zh-CN"/>
              <a:t>Solenoid Valve (for controlling water flow)</a:t>
            </a:r>
            <a:endParaRPr lang="en-US" altLang="zh-CN"/>
          </a:p>
          <a:p>
            <a:r>
              <a:rPr lang="en-US" altLang="zh-CN"/>
              <a:t>Software Components:</a:t>
            </a:r>
            <a:endParaRPr lang="en-US" altLang="zh-CN"/>
          </a:p>
          <a:p>
            <a:r>
              <a:rPr lang="en-US" altLang="zh-CN"/>
              <a:t>Python (for programming) MQTT (for communication)</a:t>
            </a:r>
            <a:endParaRPr lang="en-US" altLang="zh-CN"/>
          </a:p>
          <a:p>
            <a:pPr indent="0">
              <a:buNone/>
            </a:pPr>
            <a:r>
              <a:rPr lang="en-US" altLang="zh-CN">
                <a:cs typeface="Droid Sans" charset="0"/>
              </a:rPr>
              <a:t> •cloud </a:t>
            </a:r>
            <a:r>
              <a:rPr lang="en-US" altLang="zh-CN"/>
              <a:t>server (for data storage and remote control)</a:t>
            </a:r>
            <a:endParaRPr lang="zh-CN" altLang="en-US" sz="2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文本框"/>
          <p:cNvSpPr/>
          <p:nvPr>
            <p:ph type="ctrTitle"/>
          </p:nvPr>
        </p:nvSpPr>
        <p:spPr>
          <a:xfrm>
            <a:off x="593271" y="538842"/>
            <a:ext cx="10827398" cy="730120"/>
          </a:xfrm>
          <a:prstGeom prst="rect">
            <a:avLst/>
          </a:prstGeom>
          <a:noFill/>
          <a:ln w="12700" cap="flat" cmpd="sng">
            <a:noFill/>
            <a:prstDash val="solid"/>
            <a:miter/>
          </a:ln>
        </p:spPr>
        <p:txBody>
          <a:bodyPr vert="horz" wrap="square" lIns="91440" tIns="45720" rIns="91440" bIns="45720" anchor="b" anchorCtr="0"/>
          <a:lstStyle/>
          <a:p>
            <a:pPr marL="0" indent="0" algn="l">
              <a:lnSpc>
                <a:spcPct val="90000"/>
              </a:lnSpc>
              <a:spcBef>
                <a:spcPts val="0"/>
              </a:spcBef>
              <a:spcAft>
                <a:spcPts val="0"/>
              </a:spcAft>
              <a:buNone/>
            </a:pPr>
            <a:r>
              <a:rPr lang="en-US" altLang="zh-CN" sz="2200" b="1" i="0" u="none" strike="noStrike" kern="1200" cap="none" spc="0" baseline="0">
                <a:solidFill>
                  <a:schemeClr val="tx1"/>
                </a:solidFill>
                <a:latin typeface="Bell MT" pitchFamily="18" charset="0"/>
                <a:ea typeface="等线 Light" charset="0"/>
                <a:cs typeface="Lucida Sans"/>
              </a:rPr>
              <a:t>PYTHON CODE</a:t>
            </a:r>
            <a:br>
              <a:rPr lang="zh-CN" altLang="en-US" sz="2200" b="1" i="0" u="none" strike="noStrike" kern="1200" cap="none" spc="0" baseline="0">
                <a:solidFill>
                  <a:schemeClr val="tx1"/>
                </a:solidFill>
                <a:latin typeface="Bell MT" pitchFamily="18" charset="0"/>
                <a:ea typeface="等线 Light" charset="0"/>
                <a:cs typeface="Lucida Sans"/>
              </a:rPr>
            </a:br>
            <a:r>
              <a:rPr lang="en-US" altLang="zh-CN" sz="2200" b="1" i="0" u="none" strike="noStrike" kern="1200" cap="none" spc="0" baseline="0">
                <a:solidFill>
                  <a:schemeClr val="tx1"/>
                </a:solidFill>
                <a:latin typeface="Bell MT" pitchFamily="18" charset="0"/>
                <a:ea typeface="等线 Light" charset="0"/>
                <a:cs typeface="Lucida Sans"/>
              </a:rPr>
              <a:t> </a:t>
            </a:r>
            <a:endParaRPr lang="zh-CN" altLang="en-US" sz="2200" b="1" i="0" u="none" strike="noStrike" kern="1200" cap="none" spc="0" baseline="0">
              <a:solidFill>
                <a:schemeClr val="tx1"/>
              </a:solidFill>
              <a:latin typeface="Bell MT" pitchFamily="18" charset="0"/>
              <a:ea typeface="等线 Light" charset="0"/>
              <a:cs typeface="Lucida Sans"/>
            </a:endParaRPr>
          </a:p>
        </p:txBody>
      </p:sp>
      <p:sp>
        <p:nvSpPr>
          <p:cNvPr id="29" name="文本框"/>
          <p:cNvSpPr/>
          <p:nvPr>
            <p:ph type="subTitle" idx="1"/>
          </p:nvPr>
        </p:nvSpPr>
        <p:spPr>
          <a:xfrm>
            <a:off x="288925" y="466531"/>
            <a:ext cx="11626850" cy="6037455"/>
          </a:xfrm>
          <a:prstGeom prst="rect">
            <a:avLst/>
          </a:prstGeom>
          <a:noFill/>
          <a:ln w="12700" cap="flat" cmpd="sng">
            <a:noFill/>
            <a:prstDash val="solid"/>
            <a:miter/>
          </a:ln>
        </p:spPr>
        <p:txBody>
          <a:bodyPr vert="horz" wrap="square" lIns="91440" tIns="45720" rIns="91440" bIns="45720" anchor="t" anchorCtr="0"/>
          <a:lstStyle/>
          <a:p>
            <a:pPr marL="0" indent="0" algn="ctr">
              <a:lnSpc>
                <a:spcPct val="70000"/>
              </a:lnSpc>
              <a:spcBef>
                <a:spcPts val="1000"/>
              </a:spcBef>
              <a:spcAft>
                <a:spcPts val="0"/>
              </a:spcAft>
              <a:buNone/>
            </a:pPr>
            <a:endParaRPr lang="en-US" altLang="zh-CN" sz="2100" b="0" i="0" u="none" strike="noStrike" kern="1200" cap="none" spc="0" baseline="0">
              <a:solidFill>
                <a:schemeClr val="tx1"/>
              </a:solidFill>
              <a:latin typeface="Calibri" charset="0"/>
              <a:ea typeface="等线" charset="0"/>
              <a:cs typeface="Lucida Sans"/>
            </a:endParaRPr>
          </a:p>
          <a:p>
            <a:pPr marL="0" indent="0" algn="ctr">
              <a:lnSpc>
                <a:spcPct val="70000"/>
              </a:lnSpc>
              <a:spcBef>
                <a:spcPts val="1000"/>
              </a:spcBef>
              <a:spcAft>
                <a:spcPts val="0"/>
              </a:spcAft>
              <a:buNone/>
            </a:pP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r>
              <a:rPr lang="en-US" altLang="zh-CN" sz="2100" b="0" i="0" u="none" strike="noStrike" kern="1200" cap="none" spc="0" baseline="0">
                <a:solidFill>
                  <a:schemeClr val="tx1"/>
                </a:solidFill>
                <a:latin typeface="Calibri" charset="0"/>
                <a:ea typeface="等线" charset="0"/>
                <a:cs typeface="Lucida Sans"/>
              </a:rPr>
              <a:t>import </a:t>
            </a:r>
            <a:r>
              <a:rPr lang="en-US" altLang="zh-CN" sz="2100" b="0" i="0" u="none" strike="noStrike" kern="1200" cap="none" spc="0" baseline="0">
                <a:solidFill>
                  <a:schemeClr val="tx1"/>
                </a:solidFill>
                <a:latin typeface="Calibri" charset="0"/>
                <a:ea typeface="等线" charset="0"/>
                <a:cs typeface="Lucida Sans"/>
              </a:rPr>
              <a:t>RPi.GPIO</a:t>
            </a:r>
            <a:r>
              <a:rPr lang="en-US" altLang="zh-CN" sz="2100" b="0" i="0" u="none" strike="noStrike" kern="1200" cap="none" spc="0" baseline="0">
                <a:solidFill>
                  <a:schemeClr val="tx1"/>
                </a:solidFill>
                <a:latin typeface="Calibri" charset="0"/>
                <a:ea typeface="等线" charset="0"/>
                <a:cs typeface="Lucida Sans"/>
              </a:rPr>
              <a:t> as GPIO</a:t>
            </a: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r>
              <a:rPr lang="en-US" altLang="zh-CN" sz="2100" b="0" i="0" u="none" strike="noStrike" kern="1200" cap="none" spc="0" baseline="0">
                <a:solidFill>
                  <a:schemeClr val="tx1"/>
                </a:solidFill>
                <a:latin typeface="Calibri" charset="0"/>
                <a:ea typeface="等线" charset="0"/>
                <a:cs typeface="Lucida Sans"/>
              </a:rPr>
              <a:t>import time</a:t>
            </a: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r>
              <a:rPr lang="en-US" altLang="zh-CN" sz="2100" b="0" i="0" u="none" strike="noStrike" kern="1200" cap="none" spc="0" baseline="0">
                <a:solidFill>
                  <a:schemeClr val="tx1"/>
                </a:solidFill>
                <a:latin typeface="Calibri" charset="0"/>
                <a:ea typeface="等线" charset="0"/>
                <a:cs typeface="Lucida Sans"/>
              </a:rPr>
              <a:t>import requests</a:t>
            </a: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r>
              <a:rPr lang="en-US" altLang="zh-CN" sz="2100" b="0" i="0" u="none" strike="noStrike" kern="1200" cap="none" spc="0" baseline="0">
                <a:solidFill>
                  <a:schemeClr val="tx1"/>
                </a:solidFill>
                <a:latin typeface="Calibri" charset="0"/>
                <a:ea typeface="等线" charset="0"/>
                <a:cs typeface="Lucida Sans"/>
              </a:rPr>
              <a:t># Set up GPIO pins</a:t>
            </a: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r>
              <a:rPr lang="en-US" altLang="zh-CN" sz="2100" b="0" i="0" u="none" strike="noStrike" kern="1200" cap="none" spc="0" baseline="0">
                <a:solidFill>
                  <a:schemeClr val="tx1"/>
                </a:solidFill>
                <a:latin typeface="Calibri" charset="0"/>
                <a:ea typeface="等线" charset="0"/>
                <a:cs typeface="Lucida Sans"/>
              </a:rPr>
              <a:t>OCCUPANCY_SENSOR_PIN = 18</a:t>
            </a: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r>
              <a:rPr lang="en-US" altLang="zh-CN" sz="2100" b="0" i="0" u="none" strike="noStrike" kern="1200" cap="none" spc="0" baseline="0">
                <a:solidFill>
                  <a:schemeClr val="tx1"/>
                </a:solidFill>
                <a:latin typeface="Calibri" charset="0"/>
                <a:ea typeface="等线" charset="0"/>
                <a:cs typeface="Lucida Sans"/>
              </a:rPr>
              <a:t>DOOR_SENSOR_PIN = 23</a:t>
            </a: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r>
              <a:rPr lang="en-US" altLang="zh-CN" sz="2100" b="0" i="0" u="none" strike="noStrike" kern="1200" cap="none" spc="0" baseline="0">
                <a:solidFill>
                  <a:schemeClr val="tx1"/>
                </a:solidFill>
                <a:latin typeface="Calibri" charset="0"/>
                <a:ea typeface="等线" charset="0"/>
                <a:cs typeface="Lucida Sans"/>
              </a:rPr>
              <a:t>ULTRASONIC_TRIGGER_PIN = 24</a:t>
            </a: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r>
              <a:rPr lang="en-US" altLang="zh-CN" sz="2100" b="0" i="0" u="none" strike="noStrike" kern="1200" cap="none" spc="0" baseline="0">
                <a:solidFill>
                  <a:schemeClr val="tx1"/>
                </a:solidFill>
                <a:latin typeface="Calibri" charset="0"/>
                <a:ea typeface="等线" charset="0"/>
                <a:cs typeface="Lucida Sans"/>
              </a:rPr>
              <a:t>ULTRASONIC_ECHO_PIN = 25</a:t>
            </a: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r>
              <a:rPr lang="en-US" altLang="zh-CN" sz="2100" b="0" i="0" u="none" strike="noStrike" kern="1200" cap="none" spc="0" baseline="0">
                <a:solidFill>
                  <a:schemeClr val="tx1"/>
                </a:solidFill>
                <a:latin typeface="Calibri" charset="0"/>
                <a:ea typeface="等线" charset="0"/>
                <a:cs typeface="Lucida Sans"/>
              </a:rPr>
              <a:t>GPIO.setmode</a:t>
            </a:r>
            <a:r>
              <a:rPr lang="en-US" altLang="zh-CN" sz="2100" b="0" i="0" u="none" strike="noStrike" kern="1200" cap="none" spc="0" baseline="0">
                <a:solidFill>
                  <a:schemeClr val="tx1"/>
                </a:solidFill>
                <a:latin typeface="Calibri" charset="0"/>
                <a:ea typeface="等线" charset="0"/>
                <a:cs typeface="Lucida Sans"/>
              </a:rPr>
              <a:t>(GPIO.BCM)</a:t>
            </a: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r>
              <a:rPr lang="en-US" altLang="zh-CN" sz="2100" b="0" i="0" u="none" strike="noStrike" kern="1200" cap="none" spc="0" baseline="0">
                <a:solidFill>
                  <a:schemeClr val="tx1"/>
                </a:solidFill>
                <a:latin typeface="Calibri" charset="0"/>
                <a:ea typeface="等线" charset="0"/>
                <a:cs typeface="Lucida Sans"/>
              </a:rPr>
              <a:t>GPIO.setup</a:t>
            </a:r>
            <a:r>
              <a:rPr lang="en-US" altLang="zh-CN" sz="2100" b="0" i="0" u="none" strike="noStrike" kern="1200" cap="none" spc="0" baseline="0">
                <a:solidFill>
                  <a:schemeClr val="tx1"/>
                </a:solidFill>
                <a:latin typeface="Calibri" charset="0"/>
                <a:ea typeface="等线" charset="0"/>
                <a:cs typeface="Lucida Sans"/>
              </a:rPr>
              <a:t>(OCCUPANCY_SENSOR_PIN, GPIO.IN)</a:t>
            </a: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r>
              <a:rPr lang="en-US" altLang="zh-CN" sz="2100" b="0" i="0" u="none" strike="noStrike" kern="1200" cap="none" spc="0" baseline="0">
                <a:solidFill>
                  <a:schemeClr val="tx1"/>
                </a:solidFill>
                <a:latin typeface="Calibri" charset="0"/>
                <a:ea typeface="等线" charset="0"/>
                <a:cs typeface="Lucida Sans"/>
              </a:rPr>
              <a:t>GPIO.setup</a:t>
            </a:r>
            <a:r>
              <a:rPr lang="en-US" altLang="zh-CN" sz="2100" b="0" i="0" u="none" strike="noStrike" kern="1200" cap="none" spc="0" baseline="0">
                <a:solidFill>
                  <a:schemeClr val="tx1"/>
                </a:solidFill>
                <a:latin typeface="Calibri" charset="0"/>
                <a:ea typeface="等线" charset="0"/>
                <a:cs typeface="Lucida Sans"/>
              </a:rPr>
              <a:t>(DOOR_SENSOR_PIN, GPIO.IN)</a:t>
            </a: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r>
              <a:rPr lang="en-US" altLang="zh-CN" sz="2100" b="0" i="0" u="none" strike="noStrike" kern="1200" cap="none" spc="0" baseline="0">
                <a:solidFill>
                  <a:schemeClr val="tx1"/>
                </a:solidFill>
                <a:latin typeface="Calibri" charset="0"/>
                <a:ea typeface="等线" charset="0"/>
                <a:cs typeface="Lucida Sans"/>
              </a:rPr>
              <a:t>GPIO.setup</a:t>
            </a:r>
            <a:r>
              <a:rPr lang="en-US" altLang="zh-CN" sz="2100" b="0" i="0" u="none" strike="noStrike" kern="1200" cap="none" spc="0" baseline="0">
                <a:solidFill>
                  <a:schemeClr val="tx1"/>
                </a:solidFill>
                <a:latin typeface="Calibri" charset="0"/>
                <a:ea typeface="等线" charset="0"/>
                <a:cs typeface="Lucida Sans"/>
              </a:rPr>
              <a:t>(ULTRASONIC_TRIGGER_PIN, GPIO.OUT)</a:t>
            </a:r>
            <a:endParaRPr lang="en-US" altLang="zh-CN" sz="2100" b="0" i="0" u="none" strike="noStrike" kern="1200" cap="none" spc="0" baseline="0">
              <a:solidFill>
                <a:schemeClr val="tx1"/>
              </a:solidFill>
              <a:latin typeface="Calibri" charset="0"/>
              <a:ea typeface="等线" charset="0"/>
              <a:cs typeface="Lucida Sans"/>
            </a:endParaRPr>
          </a:p>
          <a:p>
            <a:pPr marL="0" indent="0" algn="l">
              <a:lnSpc>
                <a:spcPct val="70000"/>
              </a:lnSpc>
              <a:spcBef>
                <a:spcPts val="1000"/>
              </a:spcBef>
              <a:spcAft>
                <a:spcPts val="0"/>
              </a:spcAft>
              <a:buNone/>
            </a:pPr>
            <a:r>
              <a:rPr lang="en-US" altLang="zh-CN" sz="2100" b="0" i="0" u="none" strike="noStrike" kern="1200" cap="none" spc="0" baseline="0">
                <a:solidFill>
                  <a:schemeClr val="tx1"/>
                </a:solidFill>
                <a:latin typeface="Calibri" charset="0"/>
                <a:ea typeface="等线" charset="0"/>
                <a:cs typeface="Lucida Sans"/>
              </a:rPr>
              <a:t>GPIO.setup</a:t>
            </a:r>
            <a:r>
              <a:rPr lang="en-US" altLang="zh-CN" sz="2100" b="0" i="0" u="none" strike="noStrike" kern="1200" cap="none" spc="0" baseline="0">
                <a:solidFill>
                  <a:schemeClr val="tx1"/>
                </a:solidFill>
                <a:latin typeface="Calibri" charset="0"/>
                <a:ea typeface="等线" charset="0"/>
                <a:cs typeface="Lucida Sans"/>
              </a:rPr>
              <a:t>(ULTRASONIC_ECHO_PIN, GPIO.IN)</a:t>
            </a:r>
            <a:endParaRPr lang="en-US" altLang="zh-CN" sz="2100" b="0" i="0" u="none" strike="noStrike" kern="1200" cap="none" spc="0" baseline="0">
              <a:solidFill>
                <a:schemeClr val="tx1"/>
              </a:solidFill>
              <a:latin typeface="Calibri" charset="0"/>
              <a:ea typeface="等线" charset="0"/>
              <a:cs typeface="Lucida Sans"/>
            </a:endParaRPr>
          </a:p>
          <a:p>
            <a:pPr marL="0" indent="0" algn="ctr">
              <a:lnSpc>
                <a:spcPct val="70000"/>
              </a:lnSpc>
              <a:spcBef>
                <a:spcPts val="1000"/>
              </a:spcBef>
              <a:spcAft>
                <a:spcPts val="0"/>
              </a:spcAft>
              <a:buNone/>
            </a:pPr>
            <a:endParaRPr lang="zh-CN" altLang="en-US" sz="2100" b="0" i="0" u="none" strike="noStrike" kern="1200" cap="none" spc="0" baseline="0">
              <a:solidFill>
                <a:schemeClr val="tx1"/>
              </a:solidFill>
              <a:latin typeface="Calibri" charset="0"/>
              <a:ea typeface="等线" charset="0"/>
              <a:cs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矩形"/>
          <p:cNvSpPr/>
          <p:nvPr/>
        </p:nvSpPr>
        <p:spPr>
          <a:xfrm>
            <a:off x="933061" y="690466"/>
            <a:ext cx="8304245" cy="5406391"/>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Function to read ultrasonic sensor</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def </a:t>
            </a:r>
            <a:r>
              <a:rPr lang="en-US" altLang="zh-CN" sz="2000" b="0" i="0" u="none" strike="noStrike" kern="1200" cap="none" spc="0" baseline="0">
                <a:solidFill>
                  <a:schemeClr val="tx1"/>
                </a:solidFill>
                <a:latin typeface="Calibri" charset="0"/>
                <a:ea typeface="等线" charset="0"/>
                <a:cs typeface="Calibri" charset="0"/>
              </a:rPr>
              <a:t>read_ultrasonic_sensor</a:t>
            </a:r>
            <a:r>
              <a:rPr lang="en-US" altLang="zh-CN" sz="2000" b="0" i="0" u="none" strike="noStrike" kern="1200" cap="none" spc="0" baseline="0">
                <a:solidFill>
                  <a:schemeClr val="tx1"/>
                </a:solidFill>
                <a:latin typeface="Calibri" charset="0"/>
                <a:ea typeface="等线" charset="0"/>
                <a:cs typeface="Calibri" charset="0"/>
              </a:rPr>
              <a:t>():</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a:t>
            </a:r>
            <a:r>
              <a:rPr lang="en-US" altLang="zh-CN" sz="2000" b="0" i="0" u="none" strike="noStrike" kern="1200" cap="none" spc="0" baseline="0">
                <a:solidFill>
                  <a:schemeClr val="tx1"/>
                </a:solidFill>
                <a:latin typeface="Calibri" charset="0"/>
                <a:ea typeface="等线" charset="0"/>
                <a:cs typeface="Calibri" charset="0"/>
              </a:rPr>
              <a:t>GPIO.output</a:t>
            </a:r>
            <a:r>
              <a:rPr lang="en-US" altLang="zh-CN" sz="2000" b="0" i="0" u="none" strike="noStrike" kern="1200" cap="none" spc="0" baseline="0">
                <a:solidFill>
                  <a:schemeClr val="tx1"/>
                </a:solidFill>
                <a:latin typeface="Calibri" charset="0"/>
                <a:ea typeface="等线" charset="0"/>
                <a:cs typeface="Calibri" charset="0"/>
              </a:rPr>
              <a:t>(ULTRASONIC_TRIGGER_PIN, True)</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a:t>
            </a:r>
            <a:r>
              <a:rPr lang="en-US" altLang="zh-CN" sz="2000" b="0" i="0" u="none" strike="noStrike" kern="1200" cap="none" spc="0" baseline="0">
                <a:solidFill>
                  <a:schemeClr val="tx1"/>
                </a:solidFill>
                <a:latin typeface="Calibri" charset="0"/>
                <a:ea typeface="等线" charset="0"/>
                <a:cs typeface="Calibri" charset="0"/>
              </a:rPr>
              <a:t>time.sleep</a:t>
            </a:r>
            <a:r>
              <a:rPr lang="en-US" altLang="zh-CN" sz="2000" b="0" i="0" u="none" strike="noStrike" kern="1200" cap="none" spc="0" baseline="0">
                <a:solidFill>
                  <a:schemeClr val="tx1"/>
                </a:solidFill>
                <a:latin typeface="Calibri" charset="0"/>
                <a:ea typeface="等线" charset="0"/>
                <a:cs typeface="Calibri" charset="0"/>
              </a:rPr>
              <a:t>(0.00001)</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a:t>
            </a:r>
            <a:r>
              <a:rPr lang="en-US" altLang="zh-CN" sz="2000" b="0" i="0" u="none" strike="noStrike" kern="1200" cap="none" spc="0" baseline="0">
                <a:solidFill>
                  <a:schemeClr val="tx1"/>
                </a:solidFill>
                <a:latin typeface="Calibri" charset="0"/>
                <a:ea typeface="等线" charset="0"/>
                <a:cs typeface="Calibri" charset="0"/>
              </a:rPr>
              <a:t>GPIO.output</a:t>
            </a:r>
            <a:r>
              <a:rPr lang="en-US" altLang="zh-CN" sz="2000" b="0" i="0" u="none" strike="noStrike" kern="1200" cap="none" spc="0" baseline="0">
                <a:solidFill>
                  <a:schemeClr val="tx1"/>
                </a:solidFill>
                <a:latin typeface="Calibri" charset="0"/>
                <a:ea typeface="等线" charset="0"/>
                <a:cs typeface="Calibri" charset="0"/>
              </a:rPr>
              <a:t>(ULTRASONIC_TRIGGER_PIN, False)</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a:t>
            </a:r>
            <a:r>
              <a:rPr lang="en-US" altLang="zh-CN" sz="2000" b="0" i="0" u="none" strike="noStrike" kern="1200" cap="none" spc="0" baseline="0">
                <a:solidFill>
                  <a:schemeClr val="tx1"/>
                </a:solidFill>
                <a:latin typeface="Calibri" charset="0"/>
                <a:ea typeface="等线" charset="0"/>
                <a:cs typeface="Calibri" charset="0"/>
              </a:rPr>
              <a:t>pulse_start_time</a:t>
            </a:r>
            <a:r>
              <a:rPr lang="en-US" altLang="zh-CN" sz="2000" b="0" i="0" u="none" strike="noStrike" kern="1200" cap="none" spc="0" baseline="0">
                <a:solidFill>
                  <a:schemeClr val="tx1"/>
                </a:solidFill>
                <a:latin typeface="Calibri" charset="0"/>
                <a:ea typeface="等线" charset="0"/>
                <a:cs typeface="Calibri" charset="0"/>
              </a:rPr>
              <a:t> = </a:t>
            </a:r>
            <a:r>
              <a:rPr lang="en-US" altLang="zh-CN" sz="2000" b="0" i="0" u="none" strike="noStrike" kern="1200" cap="none" spc="0" baseline="0">
                <a:solidFill>
                  <a:schemeClr val="tx1"/>
                </a:solidFill>
                <a:latin typeface="Calibri" charset="0"/>
                <a:ea typeface="等线" charset="0"/>
                <a:cs typeface="Calibri" charset="0"/>
              </a:rPr>
              <a:t>time.time</a:t>
            </a:r>
            <a:r>
              <a:rPr lang="en-US" altLang="zh-CN" sz="2000" b="0" i="0" u="none" strike="noStrike" kern="1200" cap="none" spc="0" baseline="0">
                <a:solidFill>
                  <a:schemeClr val="tx1"/>
                </a:solidFill>
                <a:latin typeface="Calibri" charset="0"/>
                <a:ea typeface="等线" charset="0"/>
                <a:cs typeface="Calibri" charset="0"/>
              </a:rPr>
              <a:t>()</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a:t>
            </a:r>
            <a:r>
              <a:rPr lang="en-US" altLang="zh-CN" sz="2000" b="0" i="0" u="none" strike="noStrike" kern="1200" cap="none" spc="0" baseline="0">
                <a:solidFill>
                  <a:schemeClr val="tx1"/>
                </a:solidFill>
                <a:latin typeface="Calibri" charset="0"/>
                <a:ea typeface="等线" charset="0"/>
                <a:cs typeface="Calibri" charset="0"/>
              </a:rPr>
              <a:t>pulse_end_time</a:t>
            </a:r>
            <a:r>
              <a:rPr lang="en-US" altLang="zh-CN" sz="2000" b="0" i="0" u="none" strike="noStrike" kern="1200" cap="none" spc="0" baseline="0">
                <a:solidFill>
                  <a:schemeClr val="tx1"/>
                </a:solidFill>
                <a:latin typeface="Calibri" charset="0"/>
                <a:ea typeface="等线" charset="0"/>
                <a:cs typeface="Calibri" charset="0"/>
              </a:rPr>
              <a:t> = </a:t>
            </a:r>
            <a:r>
              <a:rPr lang="en-US" altLang="zh-CN" sz="2000" b="0" i="0" u="none" strike="noStrike" kern="1200" cap="none" spc="0" baseline="0">
                <a:solidFill>
                  <a:schemeClr val="tx1"/>
                </a:solidFill>
                <a:latin typeface="Calibri" charset="0"/>
                <a:ea typeface="等线" charset="0"/>
                <a:cs typeface="Calibri" charset="0"/>
              </a:rPr>
              <a:t>time.time</a:t>
            </a:r>
            <a:r>
              <a:rPr lang="en-US" altLang="zh-CN" sz="2000" b="0" i="0" u="none" strike="noStrike" kern="1200" cap="none" spc="0" baseline="0">
                <a:solidFill>
                  <a:schemeClr val="tx1"/>
                </a:solidFill>
                <a:latin typeface="Calibri" charset="0"/>
                <a:ea typeface="等线" charset="0"/>
                <a:cs typeface="Calibri" charset="0"/>
              </a:rPr>
              <a:t>()</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while </a:t>
            </a:r>
            <a:r>
              <a:rPr lang="en-US" altLang="zh-CN" sz="2000" b="0" i="0" u="none" strike="noStrike" kern="1200" cap="none" spc="0" baseline="0">
                <a:solidFill>
                  <a:schemeClr val="tx1"/>
                </a:solidFill>
                <a:latin typeface="Calibri" charset="0"/>
                <a:ea typeface="等线" charset="0"/>
                <a:cs typeface="Calibri" charset="0"/>
              </a:rPr>
              <a:t>GPIO.input</a:t>
            </a:r>
            <a:r>
              <a:rPr lang="en-US" altLang="zh-CN" sz="2000" b="0" i="0" u="none" strike="noStrike" kern="1200" cap="none" spc="0" baseline="0">
                <a:solidFill>
                  <a:schemeClr val="tx1"/>
                </a:solidFill>
                <a:latin typeface="Calibri" charset="0"/>
                <a:ea typeface="等线" charset="0"/>
                <a:cs typeface="Calibri" charset="0"/>
              </a:rPr>
              <a:t>(ULTRASONIC_ECHO_PIN) == 0:</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a:t>
            </a:r>
            <a:r>
              <a:rPr lang="en-US" altLang="zh-CN" sz="2000" b="0" i="0" u="none" strike="noStrike" kern="1200" cap="none" spc="0" baseline="0">
                <a:solidFill>
                  <a:schemeClr val="tx1"/>
                </a:solidFill>
                <a:latin typeface="Calibri" charset="0"/>
                <a:ea typeface="等线" charset="0"/>
                <a:cs typeface="Calibri" charset="0"/>
              </a:rPr>
              <a:t>pulse_start_time</a:t>
            </a:r>
            <a:r>
              <a:rPr lang="en-US" altLang="zh-CN" sz="2000" b="0" i="0" u="none" strike="noStrike" kern="1200" cap="none" spc="0" baseline="0">
                <a:solidFill>
                  <a:schemeClr val="tx1"/>
                </a:solidFill>
                <a:latin typeface="Calibri" charset="0"/>
                <a:ea typeface="等线" charset="0"/>
                <a:cs typeface="Calibri" charset="0"/>
              </a:rPr>
              <a:t> = </a:t>
            </a:r>
            <a:r>
              <a:rPr lang="en-US" altLang="zh-CN" sz="2000" b="0" i="0" u="none" strike="noStrike" kern="1200" cap="none" spc="0" baseline="0">
                <a:solidFill>
                  <a:schemeClr val="tx1"/>
                </a:solidFill>
                <a:latin typeface="Calibri" charset="0"/>
                <a:ea typeface="等线" charset="0"/>
                <a:cs typeface="Calibri" charset="0"/>
              </a:rPr>
              <a:t>time.time</a:t>
            </a:r>
            <a:r>
              <a:rPr lang="en-US" altLang="zh-CN" sz="2000" b="0" i="0" u="none" strike="noStrike" kern="1200" cap="none" spc="0" baseline="0">
                <a:solidFill>
                  <a:schemeClr val="tx1"/>
                </a:solidFill>
                <a:latin typeface="Calibri" charset="0"/>
                <a:ea typeface="等线" charset="0"/>
                <a:cs typeface="Calibri" charset="0"/>
              </a:rPr>
              <a:t>()</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while </a:t>
            </a:r>
            <a:r>
              <a:rPr lang="en-US" altLang="zh-CN" sz="2000" b="0" i="0" u="none" strike="noStrike" kern="1200" cap="none" spc="0" baseline="0">
                <a:solidFill>
                  <a:schemeClr val="tx1"/>
                </a:solidFill>
                <a:latin typeface="Calibri" charset="0"/>
                <a:ea typeface="等线" charset="0"/>
                <a:cs typeface="Calibri" charset="0"/>
              </a:rPr>
              <a:t>GPIO.input</a:t>
            </a:r>
            <a:r>
              <a:rPr lang="en-US" altLang="zh-CN" sz="2000" b="0" i="0" u="none" strike="noStrike" kern="1200" cap="none" spc="0" baseline="0">
                <a:solidFill>
                  <a:schemeClr val="tx1"/>
                </a:solidFill>
                <a:latin typeface="Calibri" charset="0"/>
                <a:ea typeface="等线" charset="0"/>
                <a:cs typeface="Calibri" charset="0"/>
              </a:rPr>
              <a:t>(ULTRASONIC_ECHO_PIN) == 1:</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a:t>
            </a:r>
            <a:r>
              <a:rPr lang="en-US" altLang="zh-CN" sz="2000" b="0" i="0" u="none" strike="noStrike" kern="1200" cap="none" spc="0" baseline="0">
                <a:solidFill>
                  <a:schemeClr val="tx1"/>
                </a:solidFill>
                <a:latin typeface="Calibri" charset="0"/>
                <a:ea typeface="等线" charset="0"/>
                <a:cs typeface="Calibri" charset="0"/>
              </a:rPr>
              <a:t>pulse_end_time</a:t>
            </a:r>
            <a:r>
              <a:rPr lang="en-US" altLang="zh-CN" sz="2000" b="0" i="0" u="none" strike="noStrike" kern="1200" cap="none" spc="0" baseline="0">
                <a:solidFill>
                  <a:schemeClr val="tx1"/>
                </a:solidFill>
                <a:latin typeface="Calibri" charset="0"/>
                <a:ea typeface="等线" charset="0"/>
                <a:cs typeface="Calibri" charset="0"/>
              </a:rPr>
              <a:t> = </a:t>
            </a:r>
            <a:r>
              <a:rPr lang="en-US" altLang="zh-CN" sz="2000" b="0" i="0" u="none" strike="noStrike" kern="1200" cap="none" spc="0" baseline="0">
                <a:solidFill>
                  <a:schemeClr val="tx1"/>
                </a:solidFill>
                <a:latin typeface="Calibri" charset="0"/>
                <a:ea typeface="等线" charset="0"/>
                <a:cs typeface="Calibri" charset="0"/>
              </a:rPr>
              <a:t>time.time</a:t>
            </a:r>
            <a:r>
              <a:rPr lang="en-US" altLang="zh-CN" sz="2000" b="0" i="0" u="none" strike="noStrike" kern="1200" cap="none" spc="0" baseline="0">
                <a:solidFill>
                  <a:schemeClr val="tx1"/>
                </a:solidFill>
                <a:latin typeface="Calibri" charset="0"/>
                <a:ea typeface="等线" charset="0"/>
                <a:cs typeface="Calibri" charset="0"/>
              </a:rPr>
              <a:t>()</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a:t>
            </a:r>
            <a:r>
              <a:rPr lang="en-US" altLang="zh-CN" sz="2000" b="0" i="0" u="none" strike="noStrike" kern="1200" cap="none" spc="0" baseline="0">
                <a:solidFill>
                  <a:schemeClr val="tx1"/>
                </a:solidFill>
                <a:latin typeface="Calibri" charset="0"/>
                <a:ea typeface="等线" charset="0"/>
                <a:cs typeface="Calibri" charset="0"/>
              </a:rPr>
              <a:t>pulse_duration</a:t>
            </a:r>
            <a:r>
              <a:rPr lang="en-US" altLang="zh-CN" sz="2000" b="0" i="0" u="none" strike="noStrike" kern="1200" cap="none" spc="0" baseline="0">
                <a:solidFill>
                  <a:schemeClr val="tx1"/>
                </a:solidFill>
                <a:latin typeface="Calibri" charset="0"/>
                <a:ea typeface="等线" charset="0"/>
                <a:cs typeface="Calibri" charset="0"/>
              </a:rPr>
              <a:t> = </a:t>
            </a:r>
            <a:r>
              <a:rPr lang="en-US" altLang="zh-CN" sz="2000" b="0" i="0" u="none" strike="noStrike" kern="1200" cap="none" spc="0" baseline="0">
                <a:solidFill>
                  <a:schemeClr val="tx1"/>
                </a:solidFill>
                <a:latin typeface="Calibri" charset="0"/>
                <a:ea typeface="等线" charset="0"/>
                <a:cs typeface="Calibri" charset="0"/>
              </a:rPr>
              <a:t>pulse_end_time</a:t>
            </a:r>
            <a:r>
              <a:rPr lang="en-US" altLang="zh-CN" sz="2000" b="0" i="0" u="none" strike="noStrike" kern="1200" cap="none" spc="0" baseline="0">
                <a:solidFill>
                  <a:schemeClr val="tx1"/>
                </a:solidFill>
                <a:latin typeface="Calibri" charset="0"/>
                <a:ea typeface="等线" charset="0"/>
                <a:cs typeface="Calibri" charset="0"/>
              </a:rPr>
              <a:t> - </a:t>
            </a:r>
            <a:r>
              <a:rPr lang="en-US" altLang="zh-CN" sz="2000" b="0" i="0" u="none" strike="noStrike" kern="1200" cap="none" spc="0" baseline="0">
                <a:solidFill>
                  <a:schemeClr val="tx1"/>
                </a:solidFill>
                <a:latin typeface="Calibri" charset="0"/>
                <a:ea typeface="等线" charset="0"/>
                <a:cs typeface="Calibri" charset="0"/>
              </a:rPr>
              <a:t>pulse_start_time</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distance = (</a:t>
            </a:r>
            <a:r>
              <a:rPr lang="en-US" altLang="zh-CN" sz="2000" b="0" i="0" u="none" strike="noStrike" kern="1200" cap="none" spc="0" baseline="0">
                <a:solidFill>
                  <a:schemeClr val="tx1"/>
                </a:solidFill>
                <a:latin typeface="Calibri" charset="0"/>
                <a:ea typeface="等线" charset="0"/>
                <a:cs typeface="Calibri" charset="0"/>
              </a:rPr>
              <a:t>pulse_duration</a:t>
            </a:r>
            <a:r>
              <a:rPr lang="en-US" altLang="zh-CN" sz="2000" b="0" i="0" u="none" strike="noStrike" kern="1200" cap="none" spc="0" baseline="0">
                <a:solidFill>
                  <a:schemeClr val="tx1"/>
                </a:solidFill>
                <a:latin typeface="Calibri" charset="0"/>
                <a:ea typeface="等线" charset="0"/>
                <a:cs typeface="Calibri" charset="0"/>
              </a:rPr>
              <a:t> * 34300) / 2  # Speed of sound = 34300 cm/s</a:t>
            </a:r>
            <a:endParaRPr lang="en-US" altLang="zh-CN" sz="20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等线" charset="0"/>
                <a:cs typeface="Calibri" charset="0"/>
              </a:rPr>
              <a:t>    return distance</a:t>
            </a:r>
            <a:endParaRPr lang="zh-CN" altLang="en-US" sz="2000" b="0" i="0" u="none" strike="noStrike" kern="1200" cap="none" spc="0" baseline="0">
              <a:solidFill>
                <a:schemeClr val="tx1"/>
              </a:solidFill>
              <a:latin typeface="Calibri" charset="0"/>
              <a:ea typeface="等线" charset="0"/>
              <a:cs typeface="Calibr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矩形"/>
          <p:cNvSpPr/>
          <p:nvPr/>
        </p:nvSpPr>
        <p:spPr>
          <a:xfrm>
            <a:off x="669471" y="567079"/>
            <a:ext cx="6076561" cy="56921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pulse_duration</a:t>
            </a:r>
            <a:r>
              <a:rPr lang="en-US" altLang="zh-CN" sz="1800" b="0" i="0" u="none" strike="noStrike" kern="1200" cap="none" spc="0" baseline="0">
                <a:solidFill>
                  <a:schemeClr val="tx1"/>
                </a:solidFill>
                <a:latin typeface="Calibri" charset="0"/>
                <a:ea typeface="等线" charset="0"/>
                <a:cs typeface="Calibri" charset="0"/>
              </a:rPr>
              <a:t> = </a:t>
            </a:r>
            <a:r>
              <a:rPr lang="en-US" altLang="zh-CN" sz="1800" b="0" i="0" u="none" strike="noStrike" kern="1200" cap="none" spc="0" baseline="0">
                <a:solidFill>
                  <a:schemeClr val="tx1"/>
                </a:solidFill>
                <a:latin typeface="Calibri" charset="0"/>
                <a:ea typeface="等线" charset="0"/>
                <a:cs typeface="Calibri" charset="0"/>
              </a:rPr>
              <a:t>pulse_end_time</a:t>
            </a:r>
            <a:r>
              <a:rPr lang="en-US" altLang="zh-CN" sz="1800" b="0" i="0" u="none" strike="noStrike" kern="1200" cap="none" spc="0" baseline="0">
                <a:solidFill>
                  <a:schemeClr val="tx1"/>
                </a:solidFill>
                <a:latin typeface="Calibri" charset="0"/>
                <a:ea typeface="等线" charset="0"/>
                <a:cs typeface="Calibri" charset="0"/>
              </a:rPr>
              <a:t> - </a:t>
            </a:r>
            <a:r>
              <a:rPr lang="en-US" altLang="zh-CN" sz="1800" b="0" i="0" u="none" strike="noStrike" kern="1200" cap="none" spc="0" baseline="0">
                <a:solidFill>
                  <a:schemeClr val="tx1"/>
                </a:solidFill>
                <a:latin typeface="Calibri" charset="0"/>
                <a:ea typeface="等线" charset="0"/>
                <a:cs typeface="Calibri" charset="0"/>
              </a:rPr>
              <a:t>pulse_start_time</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distance = (</a:t>
            </a:r>
            <a:r>
              <a:rPr lang="en-US" altLang="zh-CN" sz="1800" b="0" i="0" u="none" strike="noStrike" kern="1200" cap="none" spc="0" baseline="0">
                <a:solidFill>
                  <a:schemeClr val="tx1"/>
                </a:solidFill>
                <a:latin typeface="Calibri" charset="0"/>
                <a:ea typeface="等线" charset="0"/>
                <a:cs typeface="Calibri" charset="0"/>
              </a:rPr>
              <a:t>pulse_duration</a:t>
            </a:r>
            <a:r>
              <a:rPr lang="en-US" altLang="zh-CN" sz="1800" b="0" i="0" u="none" strike="noStrike" kern="1200" cap="none" spc="0" baseline="0">
                <a:solidFill>
                  <a:schemeClr val="tx1"/>
                </a:solidFill>
                <a:latin typeface="Calibri" charset="0"/>
                <a:ea typeface="等线" charset="0"/>
                <a:cs typeface="Calibri" charset="0"/>
              </a:rPr>
              <a:t> * 34300) / 2  # Speed of sound = 34300 cm/s</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return distance</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Function to send data to IoT platform</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def </a:t>
            </a:r>
            <a:r>
              <a:rPr lang="en-US" altLang="zh-CN" sz="1800" b="0" i="0" u="none" strike="noStrike" kern="1200" cap="none" spc="0" baseline="0">
                <a:solidFill>
                  <a:schemeClr val="tx1"/>
                </a:solidFill>
                <a:latin typeface="Calibri" charset="0"/>
                <a:ea typeface="等线" charset="0"/>
                <a:cs typeface="Calibri" charset="0"/>
              </a:rPr>
              <a:t>send_data_to_iot</a:t>
            </a:r>
            <a:r>
              <a:rPr lang="en-US" altLang="zh-CN" sz="1800" b="0" i="0" u="none" strike="noStrike" kern="1200" cap="none" spc="0" baseline="0">
                <a:solidFill>
                  <a:schemeClr val="tx1"/>
                </a:solidFill>
                <a:latin typeface="Calibri" charset="0"/>
                <a:ea typeface="等线" charset="0"/>
                <a:cs typeface="Calibri" charset="0"/>
              </a:rPr>
              <a:t>(occupancy, </a:t>
            </a:r>
            <a:r>
              <a:rPr lang="en-US" altLang="zh-CN" sz="1800" b="0" i="0" u="none" strike="noStrike" kern="1200" cap="none" spc="0" baseline="0">
                <a:solidFill>
                  <a:schemeClr val="tx1"/>
                </a:solidFill>
                <a:latin typeface="Calibri" charset="0"/>
                <a:ea typeface="等线" charset="0"/>
                <a:cs typeface="Calibri" charset="0"/>
              </a:rPr>
              <a:t>door_status</a:t>
            </a:r>
            <a:r>
              <a:rPr lang="en-US" altLang="zh-CN" sz="1800" b="0" i="0" u="none" strike="noStrike" kern="1200" cap="none" spc="0" baseline="0">
                <a:solidFill>
                  <a:schemeClr val="tx1"/>
                </a:solidFill>
                <a:latin typeface="Calibri" charset="0"/>
                <a:ea typeface="等线" charset="0"/>
                <a:cs typeface="Calibri" charset="0"/>
              </a:rPr>
              <a:t>, distance):</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a:t>
            </a:r>
            <a:r>
              <a:rPr lang="en-US" altLang="zh-CN" sz="1800" b="0" i="0" u="none" strike="noStrike" kern="1200" cap="none" spc="0" baseline="0">
                <a:solidFill>
                  <a:schemeClr val="tx1"/>
                </a:solidFill>
                <a:latin typeface="Calibri" charset="0"/>
                <a:ea typeface="等线" charset="0"/>
                <a:cs typeface="Calibri" charset="0"/>
              </a:rPr>
              <a:t>url</a:t>
            </a:r>
            <a:r>
              <a:rPr lang="en-US" altLang="zh-CN" sz="1800" b="0" i="0" u="none" strike="noStrike" kern="1200" cap="none" spc="0" baseline="0">
                <a:solidFill>
                  <a:schemeClr val="tx1"/>
                </a:solidFill>
                <a:latin typeface="Calibri" charset="0"/>
                <a:ea typeface="等线" charset="0"/>
                <a:cs typeface="Calibri" charset="0"/>
              </a:rPr>
              <a:t> = "https://api.thingspeak.com/update"</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params = {</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a:t>
            </a:r>
            <a:r>
              <a:rPr lang="en-US" altLang="zh-CN" sz="1800" b="0" i="0" u="none" strike="noStrike" kern="1200" cap="none" spc="0" baseline="0">
                <a:solidFill>
                  <a:schemeClr val="tx1"/>
                </a:solidFill>
                <a:latin typeface="Calibri" charset="0"/>
                <a:ea typeface="等线" charset="0"/>
                <a:cs typeface="Calibri" charset="0"/>
              </a:rPr>
              <a:t>api_key</a:t>
            </a:r>
            <a:r>
              <a:rPr lang="en-US" altLang="zh-CN" sz="1800" b="0" i="0" u="none" strike="noStrike" kern="1200" cap="none" spc="0" baseline="0">
                <a:solidFill>
                  <a:schemeClr val="tx1"/>
                </a:solidFill>
                <a:latin typeface="Calibri" charset="0"/>
                <a:ea typeface="等线" charset="0"/>
                <a:cs typeface="Calibri" charset="0"/>
              </a:rPr>
              <a:t>": "YOUR_API_KEY",</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"field1": occupancy,</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"field2": </a:t>
            </a:r>
            <a:r>
              <a:rPr lang="en-US" altLang="zh-CN" sz="1800" b="0" i="0" u="none" strike="noStrike" kern="1200" cap="none" spc="0" baseline="0">
                <a:solidFill>
                  <a:schemeClr val="tx1"/>
                </a:solidFill>
                <a:latin typeface="Calibri" charset="0"/>
                <a:ea typeface="等线" charset="0"/>
                <a:cs typeface="Calibri" charset="0"/>
              </a:rPr>
              <a:t>door_status</a:t>
            </a:r>
            <a:r>
              <a:rPr lang="en-US" altLang="zh-CN" sz="1800" b="0" i="0" u="none" strike="noStrike" kern="1200" cap="none" spc="0" baseline="0">
                <a:solidFill>
                  <a:schemeClr val="tx1"/>
                </a:solidFill>
                <a:latin typeface="Calibri" charset="0"/>
                <a:ea typeface="等线" charset="0"/>
                <a:cs typeface="Calibri" charset="0"/>
              </a:rPr>
              <a:t>,</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"field3": distance</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response = </a:t>
            </a:r>
            <a:r>
              <a:rPr lang="en-US" altLang="zh-CN" sz="1800" b="0" i="0" u="none" strike="noStrike" kern="1200" cap="none" spc="0" baseline="0">
                <a:solidFill>
                  <a:schemeClr val="tx1"/>
                </a:solidFill>
                <a:latin typeface="Calibri" charset="0"/>
                <a:ea typeface="等线" charset="0"/>
                <a:cs typeface="Calibri" charset="0"/>
              </a:rPr>
              <a:t>requests.get</a:t>
            </a:r>
            <a:r>
              <a:rPr lang="en-US" altLang="zh-CN" sz="1800" b="0" i="0" u="none" strike="noStrike" kern="1200" cap="none" spc="0" baseline="0">
                <a:solidFill>
                  <a:schemeClr val="tx1"/>
                </a:solidFill>
                <a:latin typeface="Calibri" charset="0"/>
                <a:ea typeface="等线" charset="0"/>
                <a:cs typeface="Calibri" charset="0"/>
              </a:rPr>
              <a:t>(</a:t>
            </a:r>
            <a:r>
              <a:rPr lang="en-US" altLang="zh-CN" sz="1800" b="0" i="0" u="none" strike="noStrike" kern="1200" cap="none" spc="0" baseline="0">
                <a:solidFill>
                  <a:schemeClr val="tx1"/>
                </a:solidFill>
                <a:latin typeface="Calibri" charset="0"/>
                <a:ea typeface="等线" charset="0"/>
                <a:cs typeface="Calibri" charset="0"/>
              </a:rPr>
              <a:t>url</a:t>
            </a:r>
            <a:r>
              <a:rPr lang="en-US" altLang="zh-CN" sz="1800" b="0" i="0" u="none" strike="noStrike" kern="1200" cap="none" spc="0" baseline="0">
                <a:solidFill>
                  <a:schemeClr val="tx1"/>
                </a:solidFill>
                <a:latin typeface="Calibri" charset="0"/>
                <a:ea typeface="等线" charset="0"/>
                <a:cs typeface="Calibri" charset="0"/>
              </a:rPr>
              <a:t>, params=params)</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print("Data sent to IoT platform:", </a:t>
            </a:r>
            <a:r>
              <a:rPr lang="en-US" altLang="zh-CN" sz="1800" b="0" i="0" u="none" strike="noStrike" kern="1200" cap="none" spc="0" baseline="0">
                <a:solidFill>
                  <a:schemeClr val="tx1"/>
                </a:solidFill>
                <a:latin typeface="Calibri" charset="0"/>
                <a:ea typeface="等线" charset="0"/>
                <a:cs typeface="Calibri" charset="0"/>
              </a:rPr>
              <a:t>response.text</a:t>
            </a:r>
            <a:r>
              <a:rPr lang="en-US" altLang="zh-CN" sz="1800" b="0" i="0" u="none" strike="noStrike" kern="1200" cap="none" spc="0" baseline="0">
                <a:solidFill>
                  <a:schemeClr val="tx1"/>
                </a:solidFill>
                <a:latin typeface="Calibri" charset="0"/>
                <a:ea typeface="等线" charset="0"/>
                <a:cs typeface="Calibri" charset="0"/>
              </a:rPr>
              <a:t>)</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try:</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while True:</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occupancy = </a:t>
            </a:r>
            <a:r>
              <a:rPr lang="en-US" altLang="zh-CN" sz="1800" b="0" i="0" u="none" strike="noStrike" kern="1200" cap="none" spc="0" baseline="0">
                <a:solidFill>
                  <a:schemeClr val="tx1"/>
                </a:solidFill>
                <a:latin typeface="Calibri" charset="0"/>
                <a:ea typeface="等线" charset="0"/>
                <a:cs typeface="Calibri" charset="0"/>
              </a:rPr>
              <a:t>GPIO.input</a:t>
            </a:r>
            <a:r>
              <a:rPr lang="en-US" altLang="zh-CN" sz="1800" b="0" i="0" u="none" strike="noStrike" kern="1200" cap="none" spc="0" baseline="0">
                <a:solidFill>
                  <a:schemeClr val="tx1"/>
                </a:solidFill>
                <a:latin typeface="Calibri" charset="0"/>
                <a:ea typeface="等线" charset="0"/>
                <a:cs typeface="Calibri" charset="0"/>
              </a:rPr>
              <a:t>(OCCUPANCY_SENSOR_PIN)</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a:t>
            </a:r>
            <a:r>
              <a:rPr lang="en-US" altLang="zh-CN" sz="1800" b="0" i="0" u="none" strike="noStrike" kern="1200" cap="none" spc="0" baseline="0">
                <a:solidFill>
                  <a:schemeClr val="tx1"/>
                </a:solidFill>
                <a:latin typeface="Calibri" charset="0"/>
                <a:ea typeface="等线" charset="0"/>
                <a:cs typeface="Calibri" charset="0"/>
              </a:rPr>
              <a:t>door_status</a:t>
            </a:r>
            <a:r>
              <a:rPr lang="en-US" altLang="zh-CN" sz="1800" b="0" i="0" u="none" strike="noStrike" kern="1200" cap="none" spc="0" baseline="0">
                <a:solidFill>
                  <a:schemeClr val="tx1"/>
                </a:solidFill>
                <a:latin typeface="Calibri" charset="0"/>
                <a:ea typeface="等线" charset="0"/>
                <a:cs typeface="Calibri" charset="0"/>
              </a:rPr>
              <a:t> = </a:t>
            </a:r>
            <a:r>
              <a:rPr lang="en-US" altLang="zh-CN" sz="1800" b="0" i="0" u="none" strike="noStrike" kern="1200" cap="none" spc="0" baseline="0">
                <a:solidFill>
                  <a:schemeClr val="tx1"/>
                </a:solidFill>
                <a:latin typeface="Calibri" charset="0"/>
                <a:ea typeface="等线" charset="0"/>
                <a:cs typeface="Calibri" charset="0"/>
              </a:rPr>
              <a:t>GPIO.input</a:t>
            </a:r>
            <a:r>
              <a:rPr lang="en-US" altLang="zh-CN" sz="1800" b="0" i="0" u="none" strike="noStrike" kern="1200" cap="none" spc="0" baseline="0">
                <a:solidFill>
                  <a:schemeClr val="tx1"/>
                </a:solidFill>
                <a:latin typeface="Calibri" charset="0"/>
                <a:ea typeface="等线" charset="0"/>
                <a:cs typeface="Calibri" charset="0"/>
              </a:rPr>
              <a:t>(DOOR_SENSOR_PIN)</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distance = </a:t>
            </a:r>
            <a:r>
              <a:rPr lang="en-US" altLang="zh-CN" sz="1800" b="0" i="0" u="none" strike="noStrike" kern="1200" cap="none" spc="0" baseline="0">
                <a:solidFill>
                  <a:schemeClr val="tx1"/>
                </a:solidFill>
                <a:latin typeface="Calibri" charset="0"/>
                <a:ea typeface="等线" charset="0"/>
                <a:cs typeface="Calibri" charset="0"/>
              </a:rPr>
              <a:t>read_ultrasonic_sensor</a:t>
            </a:r>
            <a:r>
              <a:rPr lang="en-US" altLang="zh-CN" sz="1800" b="0" i="0" u="none" strike="noStrike" kern="1200" cap="none" spc="0" baseline="0">
                <a:solidFill>
                  <a:schemeClr val="tx1"/>
                </a:solidFill>
                <a:latin typeface="Calibri" charset="0"/>
                <a:ea typeface="等线" charset="0"/>
                <a:cs typeface="Calibri" charset="0"/>
              </a:rPr>
              <a:t>()</a:t>
            </a:r>
            <a:endParaRPr lang="zh-CN" altLang="en-US" sz="1800" b="0" i="0" u="none" strike="noStrike" kern="1200" cap="none" spc="0" baseline="0">
              <a:solidFill>
                <a:schemeClr val="tx1"/>
              </a:solidFill>
              <a:latin typeface="Calibri" charset="0"/>
              <a:ea typeface="等线" charset="0"/>
              <a:cs typeface="Calibri"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矩形"/>
          <p:cNvSpPr/>
          <p:nvPr/>
        </p:nvSpPr>
        <p:spPr>
          <a:xfrm>
            <a:off x="382554" y="475861"/>
            <a:ext cx="8763777" cy="48920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 Control actuators based on sensor data</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 For example, turn on lights and fans when occupancy is detected</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if occupancy == 1:</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 Activate actuators</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a:t>
            </a:r>
            <a:r>
              <a:rPr lang="en-US" altLang="zh-CN" sz="1800" b="0" i="0" u="none" strike="noStrike" kern="1200" cap="none" spc="0" baseline="0">
                <a:solidFill>
                  <a:schemeClr val="tx1"/>
                </a:solidFill>
                <a:latin typeface="Calibri" charset="0"/>
                <a:ea typeface="等线" charset="0"/>
                <a:cs typeface="Calibri" charset="0"/>
              </a:rPr>
              <a:t>GPIO.output</a:t>
            </a:r>
            <a:r>
              <a:rPr lang="en-US" altLang="zh-CN" sz="1800" b="0" i="0" u="none" strike="noStrike" kern="1200" cap="none" spc="0" baseline="0">
                <a:solidFill>
                  <a:schemeClr val="tx1"/>
                </a:solidFill>
                <a:latin typeface="Calibri" charset="0"/>
                <a:ea typeface="等线" charset="0"/>
                <a:cs typeface="Calibri" charset="0"/>
              </a:rPr>
              <a:t>(LED_PIN, GPIO.HIGH)</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a:t>
            </a:r>
            <a:r>
              <a:rPr lang="en-US" altLang="zh-CN" sz="1800" b="0" i="0" u="none" strike="noStrike" kern="1200" cap="none" spc="0" baseline="0">
                <a:solidFill>
                  <a:schemeClr val="tx1"/>
                </a:solidFill>
                <a:latin typeface="Calibri" charset="0"/>
                <a:ea typeface="等线" charset="0"/>
                <a:cs typeface="Calibri" charset="0"/>
              </a:rPr>
              <a:t>GPIO.output</a:t>
            </a:r>
            <a:r>
              <a:rPr lang="en-US" altLang="zh-CN" sz="1800" b="0" i="0" u="none" strike="noStrike" kern="1200" cap="none" spc="0" baseline="0">
                <a:solidFill>
                  <a:schemeClr val="tx1"/>
                </a:solidFill>
                <a:latin typeface="Calibri" charset="0"/>
                <a:ea typeface="等线" charset="0"/>
                <a:cs typeface="Calibri" charset="0"/>
              </a:rPr>
              <a:t>(FAN_PIN, GPIO.HIGH)</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else:</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 Deactivate actuators</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a:t>
            </a:r>
            <a:r>
              <a:rPr lang="en-US" altLang="zh-CN" sz="1800" b="0" i="0" u="none" strike="noStrike" kern="1200" cap="none" spc="0" baseline="0">
                <a:solidFill>
                  <a:schemeClr val="tx1"/>
                </a:solidFill>
                <a:latin typeface="Calibri" charset="0"/>
                <a:ea typeface="等线" charset="0"/>
                <a:cs typeface="Calibri" charset="0"/>
              </a:rPr>
              <a:t>GPIO.output</a:t>
            </a:r>
            <a:r>
              <a:rPr lang="en-US" altLang="zh-CN" sz="1800" b="0" i="0" u="none" strike="noStrike" kern="1200" cap="none" spc="0" baseline="0">
                <a:solidFill>
                  <a:schemeClr val="tx1"/>
                </a:solidFill>
                <a:latin typeface="Calibri" charset="0"/>
                <a:ea typeface="等线" charset="0"/>
                <a:cs typeface="Calibri" charset="0"/>
              </a:rPr>
              <a:t>(LED_PIN, GPIO.LOW)</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a:t>
            </a:r>
            <a:r>
              <a:rPr lang="en-US" altLang="zh-CN" sz="1800" b="0" i="0" u="none" strike="noStrike" kern="1200" cap="none" spc="0" baseline="0">
                <a:solidFill>
                  <a:schemeClr val="tx1"/>
                </a:solidFill>
                <a:latin typeface="Calibri" charset="0"/>
                <a:ea typeface="等线" charset="0"/>
                <a:cs typeface="Calibri" charset="0"/>
              </a:rPr>
              <a:t>GPIO.output</a:t>
            </a:r>
            <a:r>
              <a:rPr lang="en-US" altLang="zh-CN" sz="1800" b="0" i="0" u="none" strike="noStrike" kern="1200" cap="none" spc="0" baseline="0">
                <a:solidFill>
                  <a:schemeClr val="tx1"/>
                </a:solidFill>
                <a:latin typeface="Calibri" charset="0"/>
                <a:ea typeface="等线" charset="0"/>
                <a:cs typeface="Calibri" charset="0"/>
              </a:rPr>
              <a:t>(FAN_PIN, GPIO.LOW)</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 Send data to the IoT platform</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a:t>
            </a:r>
            <a:r>
              <a:rPr lang="en-US" altLang="zh-CN" sz="1800" b="0" i="0" u="none" strike="noStrike" kern="1200" cap="none" spc="0" baseline="0">
                <a:solidFill>
                  <a:schemeClr val="tx1"/>
                </a:solidFill>
                <a:latin typeface="Calibri" charset="0"/>
                <a:ea typeface="等线" charset="0"/>
                <a:cs typeface="Calibri" charset="0"/>
              </a:rPr>
              <a:t>send_data_to_iot</a:t>
            </a:r>
            <a:r>
              <a:rPr lang="en-US" altLang="zh-CN" sz="1800" b="0" i="0" u="none" strike="noStrike" kern="1200" cap="none" spc="0" baseline="0">
                <a:solidFill>
                  <a:schemeClr val="tx1"/>
                </a:solidFill>
                <a:latin typeface="Calibri" charset="0"/>
                <a:ea typeface="等线" charset="0"/>
                <a:cs typeface="Calibri" charset="0"/>
              </a:rPr>
              <a:t>(occupancy, </a:t>
            </a:r>
            <a:r>
              <a:rPr lang="en-US" altLang="zh-CN" sz="1800" b="0" i="0" u="none" strike="noStrike" kern="1200" cap="none" spc="0" baseline="0">
                <a:solidFill>
                  <a:schemeClr val="tx1"/>
                </a:solidFill>
                <a:latin typeface="Calibri" charset="0"/>
                <a:ea typeface="等线" charset="0"/>
                <a:cs typeface="Calibri" charset="0"/>
              </a:rPr>
              <a:t>door_status</a:t>
            </a:r>
            <a:r>
              <a:rPr lang="en-US" altLang="zh-CN" sz="1800" b="0" i="0" u="none" strike="noStrike" kern="1200" cap="none" spc="0" baseline="0">
                <a:solidFill>
                  <a:schemeClr val="tx1"/>
                </a:solidFill>
                <a:latin typeface="Calibri" charset="0"/>
                <a:ea typeface="等线" charset="0"/>
                <a:cs typeface="Calibri" charset="0"/>
              </a:rPr>
              <a:t>, distance)</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a:t>
            </a:r>
            <a:r>
              <a:rPr lang="en-US" altLang="zh-CN" sz="1800" b="0" i="0" u="none" strike="noStrike" kern="1200" cap="none" spc="0" baseline="0">
                <a:solidFill>
                  <a:schemeClr val="tx1"/>
                </a:solidFill>
                <a:latin typeface="Calibri" charset="0"/>
                <a:ea typeface="等线" charset="0"/>
                <a:cs typeface="Calibri" charset="0"/>
              </a:rPr>
              <a:t>time.sleep</a:t>
            </a:r>
            <a:r>
              <a:rPr lang="en-US" altLang="zh-CN" sz="1800" b="0" i="0" u="none" strike="noStrike" kern="1200" cap="none" spc="0" baseline="0">
                <a:solidFill>
                  <a:schemeClr val="tx1"/>
                </a:solidFill>
                <a:latin typeface="Calibri" charset="0"/>
                <a:ea typeface="等线" charset="0"/>
                <a:cs typeface="Calibri" charset="0"/>
              </a:rPr>
              <a:t>(5)  # Update data every 5 seconds</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except </a:t>
            </a:r>
            <a:r>
              <a:rPr lang="en-US" altLang="zh-CN" sz="1800" b="0" i="0" u="none" strike="noStrike" kern="1200" cap="none" spc="0" baseline="0">
                <a:solidFill>
                  <a:schemeClr val="tx1"/>
                </a:solidFill>
                <a:latin typeface="Calibri" charset="0"/>
                <a:ea typeface="等线" charset="0"/>
                <a:cs typeface="Calibri" charset="0"/>
              </a:rPr>
              <a:t>KeyboardInterrupt</a:t>
            </a:r>
            <a:r>
              <a:rPr lang="en-US" altLang="zh-CN" sz="1800" b="0" i="0" u="none" strike="noStrike" kern="1200" cap="none" spc="0" baseline="0">
                <a:solidFill>
                  <a:schemeClr val="tx1"/>
                </a:solidFill>
                <a:latin typeface="Calibri" charset="0"/>
                <a:ea typeface="等线" charset="0"/>
                <a:cs typeface="Calibri" charset="0"/>
              </a:rPr>
              <a:t>:</a:t>
            </a:r>
            <a:endParaRPr lang="en-US" altLang="zh-CN" sz="1800" b="0" i="0" u="none" strike="noStrike" kern="1200" cap="none" spc="0" baseline="0">
              <a:solidFill>
                <a:schemeClr val="tx1"/>
              </a:solidFill>
              <a:latin typeface="Calibri" charset="0"/>
              <a:ea typeface="等线"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    </a:t>
            </a:r>
            <a:r>
              <a:rPr lang="en-US" altLang="zh-CN" sz="1800" b="0" i="0" u="none" strike="noStrike" kern="1200" cap="none" spc="0" baseline="0">
                <a:solidFill>
                  <a:schemeClr val="tx1"/>
                </a:solidFill>
                <a:latin typeface="Calibri" charset="0"/>
                <a:ea typeface="等线" charset="0"/>
                <a:cs typeface="Calibri" charset="0"/>
              </a:rPr>
              <a:t>GPIO.cleanup</a:t>
            </a:r>
            <a:r>
              <a:rPr lang="en-US" altLang="zh-CN" sz="1800" b="0" i="0" u="none" strike="noStrike" kern="1200" cap="none" spc="0" baseline="0">
                <a:solidFill>
                  <a:schemeClr val="tx1"/>
                </a:solidFill>
                <a:latin typeface="Calibri" charset="0"/>
                <a:ea typeface="等线" charset="0"/>
                <a:cs typeface="Calibri" charset="0"/>
              </a:rPr>
              <a:t>()</a:t>
            </a:r>
            <a:endParaRPr lang="zh-CN" altLang="en-US" sz="1800" b="0" i="0" u="none" strike="noStrike" kern="1200" cap="none" spc="0" baseline="0">
              <a:solidFill>
                <a:schemeClr val="tx1"/>
              </a:solidFill>
              <a:latin typeface="Calibri" charset="0"/>
              <a:ea typeface="等线" charset="0"/>
              <a:cs typeface="Calibri"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4_210_110" hidden="1"/>
          <p:cNvSpPr/>
          <p:nvPr/>
        </p:nvSpPr>
        <p:spPr>
          <a:xfrm>
            <a:off x="152400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endParaRPr lang="zh-CN" altLang="en-US" dirty="0">
              <a:latin typeface="Arial" charset="0"/>
              <a:ea typeface="宋体" charset="0"/>
            </a:endParaRPr>
          </a:p>
        </p:txBody>
      </p:sp>
      <p:sp>
        <p:nvSpPr>
          <p:cNvPr id="3075" name="Rectangle 2" descr="#wm#_a_04_210_110_a_1_1#clear#"/>
          <p:cNvSpPr/>
          <p:nvPr>
            <p:ph type="title"/>
          </p:nvPr>
        </p:nvSpPr>
        <p:spPr/>
        <p:txBody>
          <a:bodyPr vert="horz" wrap="square" anchor="ctr"/>
          <a:p>
            <a:pPr lvl="0" eaLnBrk="1" hangingPunct="1"/>
            <a:r>
              <a:rPr sz="4000" b="1"/>
              <a:t>Smart Public Toilets Making Public toilet smart and hygienic:</a:t>
            </a:r>
            <a:endParaRPr sz="4000" b="1"/>
          </a:p>
        </p:txBody>
      </p:sp>
      <p:sp>
        <p:nvSpPr>
          <p:cNvPr id="3" name="Rectangle 3" descr="#wm#_a_04_210_110_b_1_1#clear#"/>
          <p:cNvSpPr/>
          <p:nvPr/>
        </p:nvSpPr>
        <p:spPr>
          <a:xfrm>
            <a:off x="1076960" y="2037715"/>
            <a:ext cx="10515600" cy="4351655"/>
          </a:xfrm>
          <a:prstGeom prst="rect">
            <a:avLst/>
          </a:prstGeom>
          <a:noFill/>
          <a:ln w="12700" cap="flat" cmpd="sng">
            <a:noFill/>
            <a:prstDash val="solid"/>
            <a:miter/>
          </a:ln>
        </p:spPr>
        <p:txBody>
          <a:bodyPr vert="horz" wrap="square" lIns="91440" tIns="45720" rIns="91440" bIns="45720" anchor="t" anchorCtr="0"/>
          <a:lstStyle>
            <a:lvl1pPr marL="228600" indent="-228600" algn="l" defTabSz="914400" eaLnBrk="1" fontAlgn="auto" latinLnBrk="0" hangingPunct="1">
              <a:lnSpc>
                <a:spcPct val="90000"/>
              </a:lnSpc>
              <a:spcBef>
                <a:spcPts val="1000"/>
              </a:spcBef>
              <a:buFont typeface="Arial"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9pPr>
          </a:lstStyle>
          <a:p>
            <a:pPr lvl="0" eaLnBrk="1" hangingPunct="1"/>
            <a:r>
              <a:rPr b="1"/>
              <a:t>USER COUNTER:     </a:t>
            </a:r>
            <a:r>
              <a:t>The requirement is that sensor that can be mount on the head(top) of the door to count the user with reasonable accuracy.Also,it should be rigid enough to protect from vandalism.when a person passes beneath the PIR sensor which will be mounted on the head(top)of the Toilet it detects the motion of the person This gives a high pulse at the output.This pulse will remain High for a specific timeout and then become low for a certain time nad become ready again to detect another motion.</a:t>
            </a:r>
          </a:p>
          <a:p>
            <a:pPr lvl="0" eaLnBrk="1" hangingPunct="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4_210_110" hidden="1"/>
          <p:cNvSpPr/>
          <p:nvPr/>
        </p:nvSpPr>
        <p:spPr>
          <a:xfrm>
            <a:off x="152400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endParaRPr lang="zh-CN" altLang="en-US" dirty="0">
              <a:latin typeface="Arial" charset="0"/>
              <a:ea typeface="宋体" charset="0"/>
            </a:endParaRPr>
          </a:p>
        </p:txBody>
      </p:sp>
      <p:sp>
        <p:nvSpPr>
          <p:cNvPr id="5" name="Rectangle 4" descr="#wm#_a_04_210_110_b_1_1#clear#"/>
          <p:cNvSpPr/>
          <p:nvPr/>
        </p:nvSpPr>
        <p:spPr>
          <a:xfrm>
            <a:off x="807720" y="722630"/>
            <a:ext cx="10515600" cy="4351655"/>
          </a:xfrm>
          <a:prstGeom prst="rect">
            <a:avLst/>
          </a:prstGeom>
          <a:noFill/>
          <a:ln w="12700" cap="flat" cmpd="sng">
            <a:noFill/>
            <a:prstDash val="solid"/>
            <a:miter/>
          </a:ln>
        </p:spPr>
        <p:txBody>
          <a:bodyPr vert="horz" wrap="square" lIns="91440" tIns="45720" rIns="91440" bIns="45720" anchor="t" anchorCtr="0"/>
          <a:lstStyle>
            <a:lvl1pPr marL="228600" indent="-228600" algn="l" defTabSz="914400" eaLnBrk="1" fontAlgn="auto" latinLnBrk="0" hangingPunct="1">
              <a:lnSpc>
                <a:spcPct val="90000"/>
              </a:lnSpc>
              <a:spcBef>
                <a:spcPts val="1000"/>
              </a:spcBef>
              <a:buFont typeface="Arial"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9pPr>
          </a:lstStyle>
          <a:p>
            <a:pPr lvl="0" eaLnBrk="1" hangingPunct="1"/>
            <a:r>
              <a:t>So, when motion is detected output goes HIGH for 2.7 – 2.9 seconds (approx.) and becomes LOW. Now, its output will not have LOW for the guaranteed period and will become ready to detect motion.</a:t>
            </a:r>
          </a:p>
        </p:txBody>
      </p:sp>
      <p:pic>
        <p:nvPicPr>
          <p:cNvPr id="6" name="Picture 5" descr="2023-11-01 17:00:31.303000"/>
          <p:cNvPicPr>
            <a:picLocks noChangeAspect="1"/>
          </p:cNvPicPr>
          <p:nvPr/>
        </p:nvPicPr>
        <p:blipFill>
          <a:blip r:embed="rId1"/>
          <a:stretch>
            <a:fillRect/>
          </a:stretch>
        </p:blipFill>
        <p:spPr>
          <a:xfrm>
            <a:off x="3083560" y="2174240"/>
            <a:ext cx="5963920" cy="4473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7_210_111" hidden="1"/>
          <p:cNvSpPr/>
          <p:nvPr/>
        </p:nvSpPr>
        <p:spPr>
          <a:xfrm>
            <a:off x="152400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endParaRPr lang="zh-CN" altLang="en-US" dirty="0">
              <a:latin typeface="Arial" charset="0"/>
              <a:ea typeface="宋体" charset="0"/>
            </a:endParaRPr>
          </a:p>
        </p:txBody>
      </p:sp>
      <p:pic>
        <p:nvPicPr>
          <p:cNvPr id="7" name="Picture 6" descr="2023-11-01 17:20:36.828000"/>
          <p:cNvPicPr>
            <a:picLocks noChangeAspect="1"/>
          </p:cNvPicPr>
          <p:nvPr/>
        </p:nvPicPr>
        <p:blipFill>
          <a:blip r:embed="rId1"/>
          <a:stretch>
            <a:fillRect/>
          </a:stretch>
        </p:blipFill>
        <p:spPr>
          <a:xfrm>
            <a:off x="1824990" y="302260"/>
            <a:ext cx="8541385" cy="5054600"/>
          </a:xfrm>
          <a:prstGeom prst="rect">
            <a:avLst/>
          </a:prstGeom>
        </p:spPr>
      </p:pic>
      <p:sp>
        <p:nvSpPr>
          <p:cNvPr id="12" name="Rectangle 4" descr="#wm#_a_07_210_111_b_1_1#clear#"/>
          <p:cNvSpPr/>
          <p:nvPr/>
        </p:nvSpPr>
        <p:spPr>
          <a:xfrm>
            <a:off x="3444875" y="5720080"/>
            <a:ext cx="6019165" cy="1170305"/>
          </a:xfrm>
          <a:prstGeom prst="rect">
            <a:avLst/>
          </a:prstGeom>
          <a:noFill/>
          <a:ln w="12700" cap="flat" cmpd="sng">
            <a:noFill/>
            <a:prstDash val="solid"/>
            <a:miter/>
          </a:ln>
        </p:spPr>
        <p:txBody>
          <a:bodyPr vert="horz" wrap="square" lIns="91440" tIns="45720" rIns="91440" bIns="45720" anchor="t" anchorCtr="0"/>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5pPr>
          </a:lstStyle>
          <a:p>
            <a:pPr lvl="0" eaLnBrk="1" hangingPunct="1"/>
            <a:r>
              <a:rPr>
                <a:hlinkClick r:id="rId2"/>
              </a:rPr>
              <a:t>Click here to check our website</a:t>
            </a:r>
            <a:endParaRPr>
              <a:hlinkClick r:id="rId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文本框"/>
          <p:cNvSpPr/>
          <p:nvPr>
            <p:ph type="ctrTitle"/>
          </p:nvPr>
        </p:nvSpPr>
        <p:spPr>
          <a:xfrm>
            <a:off x="391885" y="82777"/>
            <a:ext cx="9144000" cy="896937"/>
          </a:xfrm>
          <a:prstGeom prst="rect">
            <a:avLst/>
          </a:prstGeom>
          <a:noFill/>
          <a:ln w="12700" cap="flat" cmpd="sng">
            <a:noFill/>
            <a:prstDash val="solid"/>
            <a:miter/>
          </a:ln>
        </p:spPr>
        <p:txBody>
          <a:bodyPr vert="horz" wrap="square" lIns="91440" tIns="45720" rIns="91440" bIns="45720" anchor="b" anchorCtr="0"/>
          <a:lstStyle/>
          <a:p>
            <a:pPr marL="0" indent="0" algn="l">
              <a:lnSpc>
                <a:spcPct val="90000"/>
              </a:lnSpc>
              <a:spcBef>
                <a:spcPts val="0"/>
              </a:spcBef>
              <a:spcAft>
                <a:spcPts val="0"/>
              </a:spcAft>
              <a:buNone/>
            </a:pPr>
            <a:r>
              <a:rPr lang="en-US" altLang="zh-CN" sz="4000" b="1" i="0" u="none" strike="noStrike" kern="1200" cap="none" spc="0" baseline="0">
                <a:solidFill>
                  <a:schemeClr val="tx1"/>
                </a:solidFill>
                <a:latin typeface="Bell MT" pitchFamily="18" charset="0"/>
                <a:ea typeface="等线 Light" charset="0"/>
                <a:cs typeface="Lucida Sans"/>
              </a:rPr>
              <a:t>CONCLUSION</a:t>
            </a:r>
            <a:endParaRPr lang="en-US" altLang="zh-CN" sz="4000" b="1" i="0" u="none" strike="noStrike" kern="1200" cap="none" spc="0" baseline="0">
              <a:solidFill>
                <a:schemeClr val="tx1"/>
              </a:solidFill>
              <a:latin typeface="Bell MT" pitchFamily="18" charset="0"/>
              <a:ea typeface="等线 Light" charset="0"/>
              <a:cs typeface="Lucida Sans"/>
            </a:endParaRPr>
          </a:p>
        </p:txBody>
      </p:sp>
      <p:sp>
        <p:nvSpPr>
          <p:cNvPr id="3" name="文本框"/>
          <p:cNvSpPr/>
          <p:nvPr/>
        </p:nvSpPr>
        <p:spPr>
          <a:xfrm>
            <a:off x="1254760" y="1449070"/>
            <a:ext cx="9683115" cy="6724015"/>
          </a:xfrm>
          <a:prstGeom prst="rect">
            <a:avLst/>
          </a:prstGeom>
          <a:noFill/>
          <a:ln w="12700" cap="flat" cmpd="sng">
            <a:noFill/>
            <a:prstDash val="solid"/>
            <a:miter/>
          </a:ln>
        </p:spPr>
        <p:txBody>
          <a:bodyPr vert="horz" wrap="square" lIns="91440" tIns="45720" rIns="91440" bIns="45720" anchor="t" anchorCtr="0"/>
          <a:lstStyle>
            <a:lvl1pPr marL="228600" indent="-228600" algn="l" defTabSz="914400" eaLnBrk="1" fontAlgn="auto" latinLnBrk="0" hangingPunct="1">
              <a:lnSpc>
                <a:spcPct val="90000"/>
              </a:lnSpc>
              <a:spcBef>
                <a:spcPts val="1000"/>
              </a:spcBef>
              <a:buFont typeface="Arial"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9pPr>
          </a:lstStyle>
          <a:p>
            <a:pPr marL="0" indent="0" algn="ctr">
              <a:lnSpc>
                <a:spcPct val="107000"/>
              </a:lnSpc>
              <a:spcBef>
                <a:spcPts val="1000"/>
              </a:spcBef>
              <a:spcAft>
                <a:spcPts val="800"/>
              </a:spcAft>
              <a:buNone/>
            </a:pPr>
            <a:r>
              <a:rPr lang="en-US" altLang="zh-CN" sz="2000" b="0" i="0" u="none" strike="noStrike" kern="0" cap="none" spc="-10" baseline="0">
                <a:solidFill>
                  <a:srgbClr val="000000"/>
                </a:solidFill>
                <a:latin typeface="Arial" charset="0"/>
                <a:ea typeface="Times New Roman" pitchFamily="18" charset="0"/>
                <a:cs typeface="Times New Roman" pitchFamily="18" charset="0"/>
              </a:rPr>
              <a:t>Smart restroom technology is transforming the way we experience public and private restrooms. With features like occupancy sensors, </a:t>
            </a:r>
            <a:r>
              <a:rPr lang="en-US" altLang="zh-CN" sz="2000" b="0" i="0" u="none" strike="noStrike" kern="0" cap="none" spc="-10" baseline="0">
                <a:solidFill>
                  <a:srgbClr val="000000"/>
                </a:solidFill>
                <a:latin typeface="Arial" charset="0"/>
                <a:ea typeface="Times New Roman" pitchFamily="18" charset="0"/>
                <a:cs typeface="Times New Roman" pitchFamily="18" charset="0"/>
              </a:rPr>
              <a:t>oder</a:t>
            </a:r>
            <a:r>
              <a:rPr lang="en-US" altLang="zh-CN" sz="2000" b="0" i="0" u="none" strike="noStrike" kern="0" cap="none" spc="-10" baseline="0">
                <a:solidFill>
                  <a:srgbClr val="000000"/>
                </a:solidFill>
                <a:latin typeface="Arial" charset="0"/>
                <a:ea typeface="Times New Roman" pitchFamily="18" charset="0"/>
                <a:cs typeface="Times New Roman" pitchFamily="18" charset="0"/>
              </a:rPr>
              <a:t> detection, and supply level monitoring, smart restrooms enhance hygiene, efficiency, and user satisfaction. The implementation of smart restroom management systems and monitoring systems streamlines operations, optimizes resource allocation, and ensures a safe and pleasant restroom experience.</a:t>
            </a:r>
            <a:endParaRPr lang="en-US" altLang="zh-CN" sz="2000" b="0" i="0" u="none" strike="noStrike" kern="100" cap="none" spc="0" baseline="0">
              <a:solidFill>
                <a:schemeClr val="tx1"/>
              </a:solidFill>
              <a:latin typeface="Calibri" charset="0"/>
              <a:ea typeface="Malgun Gothic" pitchFamily="34" charset="-127"/>
              <a:cs typeface="Times New Roman" pitchFamily="18" charset="0"/>
            </a:endParaRPr>
          </a:p>
          <a:p>
            <a:pPr marL="0" indent="0" algn="ctr">
              <a:lnSpc>
                <a:spcPct val="107000"/>
              </a:lnSpc>
              <a:spcBef>
                <a:spcPts val="1000"/>
              </a:spcBef>
              <a:spcAft>
                <a:spcPts val="800"/>
              </a:spcAft>
              <a:buNone/>
            </a:pPr>
            <a:r>
              <a:rPr lang="en-US" altLang="zh-CN" sz="2000" b="0" i="0" u="none" strike="noStrike" kern="0" cap="none" spc="-10" baseline="0">
                <a:solidFill>
                  <a:srgbClr val="000000"/>
                </a:solidFill>
                <a:latin typeface="Arial" charset="0"/>
                <a:ea typeface="Times New Roman" pitchFamily="18" charset="0"/>
                <a:cs typeface="Times New Roman" pitchFamily="18" charset="0"/>
              </a:rPr>
              <a:t>As technology continues to evolve, the future of smart restrooms looks promising, with AI-powered systems, voice-activated controls, and blockchain-based solutions on the horizon. By embracing these advancements, facilities can create smart restrooms that meet the ever-changing needs and expectations of users.</a:t>
            </a:r>
            <a:endParaRPr lang="en-US" altLang="zh-CN" sz="2000" b="0" i="0" u="none" strike="noStrike" kern="100" cap="none" spc="0" baseline="0">
              <a:solidFill>
                <a:schemeClr val="tx1"/>
              </a:solidFill>
              <a:latin typeface="Calibri" charset="0"/>
              <a:ea typeface="Malgun Gothic" pitchFamily="34" charset="-127"/>
              <a:cs typeface="Times New Roman" pitchFamily="18" charset="0"/>
            </a:endParaRPr>
          </a:p>
          <a:p>
            <a:pPr marL="0" indent="0" algn="ctr">
              <a:lnSpc>
                <a:spcPct val="90000"/>
              </a:lnSpc>
              <a:spcBef>
                <a:spcPts val="1000"/>
              </a:spcBef>
              <a:spcAft>
                <a:spcPts val="0"/>
              </a:spcAft>
              <a:buNone/>
            </a:pPr>
            <a:endParaRPr lang="zh-CN" altLang="en-US" sz="2000" b="0" i="0" u="none" strike="noStrike" kern="1200" cap="none" spc="0" baseline="0">
              <a:solidFill>
                <a:schemeClr val="tx1"/>
              </a:solidFill>
              <a:latin typeface="Calibri" charset="0"/>
              <a:ea typeface="等线" charset="0"/>
              <a:cs typeface="Lucid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lstStyle/>
          <a:p>
            <a:pPr marL="0" indent="0" algn="l">
              <a:lnSpc>
                <a:spcPct val="90000"/>
              </a:lnSpc>
              <a:spcBef>
                <a:spcPts val="1000"/>
              </a:spcBef>
              <a:spcAft>
                <a:spcPts val="0"/>
              </a:spcAft>
              <a:buNone/>
            </a:pPr>
            <a:r>
              <a:rPr lang="en-US" altLang="zh-CN" sz="2800" b="1" i="0" u="none" strike="noStrike" kern="1200" cap="none" spc="0" baseline="0">
                <a:solidFill>
                  <a:schemeClr val="tx1"/>
                </a:solidFill>
                <a:latin typeface="Calibri" charset="0"/>
                <a:ea typeface="等线" charset="0"/>
                <a:cs typeface="Lucida Sans"/>
              </a:rPr>
              <a:t>                 </a:t>
            </a:r>
            <a:endParaRPr lang="en-US" altLang="zh-CN" sz="2800" b="1" i="0" u="none" strike="noStrike" kern="1200" cap="none" spc="0" baseline="0">
              <a:solidFill>
                <a:schemeClr val="tx1"/>
              </a:solidFill>
              <a:latin typeface="Calibri" charset="0"/>
              <a:ea typeface="等线" charset="0"/>
              <a:cs typeface="Lucida Sans"/>
            </a:endParaRPr>
          </a:p>
          <a:p>
            <a:pPr marL="0" indent="0" algn="l">
              <a:lnSpc>
                <a:spcPct val="90000"/>
              </a:lnSpc>
              <a:spcBef>
                <a:spcPts val="1000"/>
              </a:spcBef>
              <a:spcAft>
                <a:spcPts val="0"/>
              </a:spcAft>
              <a:buNone/>
            </a:pPr>
            <a:endParaRPr lang="en-US" altLang="zh-CN" sz="2800" b="1" i="0" u="none" strike="noStrike" kern="1200" cap="none" spc="0" baseline="0">
              <a:solidFill>
                <a:schemeClr val="tx1"/>
              </a:solidFill>
              <a:latin typeface="Calibri" charset="0"/>
              <a:ea typeface="等线" charset="0"/>
              <a:cs typeface="Lucida Sans"/>
            </a:endParaRPr>
          </a:p>
          <a:p>
            <a:pPr marL="0" indent="0" algn="l">
              <a:lnSpc>
                <a:spcPct val="90000"/>
              </a:lnSpc>
              <a:spcBef>
                <a:spcPts val="1000"/>
              </a:spcBef>
              <a:spcAft>
                <a:spcPts val="0"/>
              </a:spcAft>
              <a:buNone/>
            </a:pPr>
            <a:endParaRPr lang="en-US" altLang="zh-CN" sz="2800" b="1" i="0" u="none" strike="noStrike" kern="1200" cap="none" spc="0" baseline="0">
              <a:solidFill>
                <a:schemeClr val="tx1"/>
              </a:solidFill>
              <a:latin typeface="Calibri" charset="0"/>
              <a:ea typeface="等线" charset="0"/>
              <a:cs typeface="Lucida Sans"/>
            </a:endParaRPr>
          </a:p>
          <a:p>
            <a:pPr marL="0" indent="0" algn="l">
              <a:lnSpc>
                <a:spcPct val="90000"/>
              </a:lnSpc>
              <a:spcBef>
                <a:spcPts val="1000"/>
              </a:spcBef>
              <a:spcAft>
                <a:spcPts val="0"/>
              </a:spcAft>
              <a:buNone/>
            </a:pPr>
            <a:r>
              <a:rPr lang="en-US" altLang="zh-CN" sz="2800" b="1" i="0" u="none" strike="noStrike" kern="1200" cap="none" spc="0" baseline="0">
                <a:solidFill>
                  <a:schemeClr val="tx1"/>
                </a:solidFill>
                <a:latin typeface="Calibri" charset="0"/>
                <a:ea typeface="等线" charset="0"/>
                <a:cs typeface="Lucida Sans"/>
              </a:rPr>
              <a:t>                                                 THANK YOU </a:t>
            </a:r>
            <a:endParaRPr lang="zh-CN" altLang="en-US" sz="2800" b="1" i="0" u="none" strike="noStrike" kern="1200" cap="none" spc="0" baseline="0">
              <a:solidFill>
                <a:schemeClr val="tx1"/>
              </a:solidFill>
              <a:latin typeface="Calibri" charset="0"/>
              <a:ea typeface="等线"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文本框"/>
          <p:cNvSpPr/>
          <p:nvPr>
            <p:ph type="ctrTitle"/>
          </p:nvPr>
        </p:nvSpPr>
        <p:spPr>
          <a:xfrm>
            <a:off x="378460" y="16510"/>
            <a:ext cx="8805545" cy="1169035"/>
          </a:xfrm>
          <a:prstGeom prst="rect">
            <a:avLst/>
          </a:prstGeom>
          <a:noFill/>
          <a:ln w="12700" cap="flat" cmpd="sng">
            <a:noFill/>
            <a:prstDash val="solid"/>
            <a:miter/>
          </a:ln>
        </p:spPr>
        <p:txBody>
          <a:bodyPr vert="horz" wrap="square" lIns="91440" tIns="45720" rIns="91440" bIns="45720" anchor="b" anchorCtr="0"/>
          <a:lstStyle/>
          <a:p>
            <a:pPr marL="0" indent="0" algn="l">
              <a:lnSpc>
                <a:spcPct val="90000"/>
              </a:lnSpc>
              <a:spcBef>
                <a:spcPts val="0"/>
              </a:spcBef>
              <a:spcAft>
                <a:spcPts val="0"/>
              </a:spcAft>
              <a:buNone/>
            </a:pPr>
            <a:r>
              <a:rPr lang="en-US" altLang="zh-CN" sz="4000" b="1" i="0" u="none" strike="noStrike" kern="1200" cap="none" spc="0" baseline="0">
                <a:solidFill>
                  <a:schemeClr val="tx1"/>
                </a:solidFill>
                <a:latin typeface="Bell MT" pitchFamily="18" charset="0"/>
                <a:ea typeface="等线 Light" charset="0"/>
                <a:cs typeface="Lucida Sans"/>
              </a:rPr>
              <a:t>PROJECT</a:t>
            </a:r>
            <a:r>
              <a:rPr lang="en-US" altLang="zh-CN" sz="4800" i="0" u="none" strike="noStrike" kern="1200" cap="none" spc="0" baseline="0">
                <a:solidFill>
                  <a:schemeClr val="tx1"/>
                </a:solidFill>
                <a:latin typeface="Bell MT" pitchFamily="18" charset="0"/>
                <a:ea typeface="等线 Light" charset="0"/>
                <a:cs typeface="Lucida Sans"/>
              </a:rPr>
              <a:t> </a:t>
            </a:r>
            <a:endParaRPr lang="en-US" altLang="zh-CN" sz="4800" i="0" u="none" strike="noStrike" kern="1200" cap="none" spc="0" baseline="0">
              <a:solidFill>
                <a:schemeClr val="tx1"/>
              </a:solidFill>
              <a:latin typeface="Bell MT" pitchFamily="18" charset="0"/>
              <a:ea typeface="等线 Light" charset="0"/>
              <a:cs typeface="Lucida Sans"/>
            </a:endParaRPr>
          </a:p>
        </p:txBody>
      </p:sp>
      <p:sp>
        <p:nvSpPr>
          <p:cNvPr id="26" name="文本框"/>
          <p:cNvSpPr/>
          <p:nvPr>
            <p:ph type="subTitle" idx="1"/>
          </p:nvPr>
        </p:nvSpPr>
        <p:spPr>
          <a:xfrm>
            <a:off x="378460" y="1492885"/>
            <a:ext cx="11511915" cy="5828030"/>
          </a:xfrm>
          <a:prstGeom prst="rect">
            <a:avLst/>
          </a:prstGeom>
          <a:noFill/>
          <a:ln w="12700" cap="flat" cmpd="sng">
            <a:noFill/>
            <a:prstDash val="solid"/>
            <a:miter/>
          </a:ln>
        </p:spPr>
        <p:txBody>
          <a:bodyPr vert="horz" wrap="square" lIns="91440" tIns="45720" rIns="91440" bIns="45720" anchor="t" anchorCtr="0"/>
          <a:lstStyle/>
          <a:p>
            <a:pPr marL="0" indent="0" algn="l">
              <a:lnSpc>
                <a:spcPct val="90000"/>
              </a:lnSpc>
              <a:spcBef>
                <a:spcPts val="1000"/>
              </a:spcBef>
              <a:spcAft>
                <a:spcPts val="0"/>
              </a:spcAft>
              <a:buNone/>
            </a:pPr>
            <a:r>
              <a:rPr lang="en-US" altLang="zh-CN" sz="1800" b="1" i="0" u="none" strike="noStrike" kern="1200" cap="none" spc="0" baseline="0">
                <a:solidFill>
                  <a:srgbClr val="000000"/>
                </a:solidFill>
                <a:latin typeface="Arial 2" charset="0"/>
                <a:ea typeface="等线" charset="0"/>
                <a:cs typeface="Lucida Sans"/>
              </a:rPr>
              <a:t>                                                                     </a:t>
            </a:r>
            <a:endParaRPr lang="en-US" altLang="zh-CN" sz="2300" b="0" i="0" u="none" strike="noStrike" kern="1200" cap="none" spc="0" baseline="0">
              <a:solidFill>
                <a:srgbClr val="313131"/>
              </a:solidFill>
              <a:latin typeface="Bell MT" pitchFamily="18" charset="0"/>
              <a:ea typeface="等线" charset="0"/>
              <a:cs typeface="Lucida Sans"/>
            </a:endParaRPr>
          </a:p>
          <a:p>
            <a:pPr marL="0" indent="0" algn="ctr">
              <a:lnSpc>
                <a:spcPct val="107000"/>
              </a:lnSpc>
              <a:spcBef>
                <a:spcPts val="1000"/>
              </a:spcBef>
              <a:spcAft>
                <a:spcPts val="800"/>
              </a:spcAft>
              <a:buNone/>
            </a:pPr>
            <a:endParaRPr lang="en-US" altLang="zh-CN" sz="1800" b="0" i="0" u="none" strike="noStrike" kern="100" cap="none" spc="0" baseline="0">
              <a:solidFill>
                <a:schemeClr val="tx1"/>
              </a:solidFill>
              <a:latin typeface="Calibri" charset="0"/>
              <a:ea typeface="Malgun Gothic" pitchFamily="34" charset="-127"/>
              <a:cs typeface="Times New Roman" pitchFamily="18" charset="0"/>
            </a:endParaRPr>
          </a:p>
          <a:p>
            <a:pPr marL="0" indent="0" algn="l">
              <a:lnSpc>
                <a:spcPct val="90000"/>
              </a:lnSpc>
              <a:spcBef>
                <a:spcPts val="1000"/>
              </a:spcBef>
              <a:spcAft>
                <a:spcPts val="0"/>
              </a:spcAft>
              <a:buNone/>
            </a:pPr>
            <a:r>
              <a:rPr lang="en-US" altLang="zh-CN" sz="3200" b="0" i="0" u="none" strike="noStrike" kern="1200" cap="none" spc="0" baseline="0">
                <a:solidFill>
                  <a:srgbClr val="374151"/>
                </a:solidFill>
                <a:latin typeface="Times New Roman" pitchFamily="18" charset="0"/>
                <a:ea typeface="等线" charset="0"/>
                <a:cs typeface="Times New Roman" pitchFamily="18" charset="0"/>
              </a:rPr>
              <a:t>Building a smart public restroom using IoT involves various components and technologies. Below, I'll provide you with a high-level Python code example for a simplified smart public restroom system. Keep in mind that this is a basic example, and a real-world implementation would require more robust hardware, sensors, and a backend system for managing data</a:t>
            </a:r>
            <a:r>
              <a:rPr lang="en-US" altLang="zh-CN" sz="1200" b="0" i="0" u="none" strike="noStrike" kern="1200" cap="none" spc="0" baseline="0">
                <a:solidFill>
                  <a:srgbClr val="374151"/>
                </a:solidFill>
                <a:latin typeface="Söhne" charset="0"/>
                <a:ea typeface="等线" charset="0"/>
                <a:cs typeface="Lucida Sans"/>
              </a:rPr>
              <a:t>.</a:t>
            </a:r>
            <a:endParaRPr lang="zh-CN" altLang="en-US" sz="1600" b="1" i="0" u="none" strike="noStrike" kern="1200" cap="none" spc="0" baseline="0">
              <a:solidFill>
                <a:srgbClr val="000000"/>
              </a:solidFill>
              <a:latin typeface="Arial 2" charset="0"/>
              <a:ea typeface="等线" charset="0"/>
              <a:cs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p:nvPr>
            <p:ph type="title"/>
          </p:nvPr>
        </p:nvSpPr>
        <p:spPr>
          <a:xfrm>
            <a:off x="771526" y="-3025723"/>
            <a:ext cx="10515600" cy="13117471"/>
          </a:xfrm>
          <a:prstGeom prst="rect">
            <a:avLst/>
          </a:prstGeom>
          <a:noFill/>
          <a:ln w="12700" cap="flat" cmpd="sng">
            <a:noFill/>
            <a:prstDash val="solid"/>
            <a:miter/>
          </a:ln>
        </p:spPr>
        <p:txBody>
          <a:bodyPr vert="horz" wrap="square" lIns="91440" tIns="45720" rIns="91440" bIns="45720" anchor="ctr" anchorCtr="0"/>
          <a:lstStyle/>
          <a:p>
            <a:r>
              <a:rPr lang="en-US" altLang="zh-CN" sz="4000" b="1"/>
              <a:t>Innovation:</a:t>
            </a:r>
            <a:endParaRPr lang="en-US" altLang="zh-CN" sz="4000" b="1"/>
          </a:p>
          <a:p>
            <a:endParaRPr lang="en-US" altLang="zh-CN" sz="2000"/>
          </a:p>
          <a:p>
            <a:r>
              <a:rPr lang="en-US" altLang="zh-CN" sz="2000"/>
              <a:t>Smart public restrooms can greatly enhance user experience and hygiene. Here are some innovative ideas</a:t>
            </a:r>
            <a:endParaRPr lang="en-US" altLang="zh-CN" sz="2000"/>
          </a:p>
          <a:p>
            <a:endParaRPr lang="en-US" altLang="zh-CN" sz="2000"/>
          </a:p>
          <a:p>
            <a:r>
              <a:rPr lang="en-US" altLang="zh-CN" sz="2000"/>
              <a:t>Automated Cleaning: Incorporate sensors and</a:t>
            </a:r>
            <a:endParaRPr lang="en-US" altLang="zh-CN" sz="2000"/>
          </a:p>
          <a:p>
            <a:endParaRPr lang="en-US" altLang="zh-CN" sz="2000"/>
          </a:p>
          <a:p>
            <a:r>
              <a:rPr lang="en-US" altLang="zh-CN" sz="2000"/>
              <a:t>robotics to automatically clean and disinfect</a:t>
            </a:r>
            <a:endParaRPr lang="en-US" altLang="zh-CN" sz="2000"/>
          </a:p>
          <a:p>
            <a:endParaRPr lang="en-US" altLang="zh-CN" sz="2000"/>
          </a:p>
          <a:p>
            <a:r>
              <a:rPr lang="en-US" altLang="zh-CN" sz="2000"/>
              <a:t>restroom fixtures and floors, reducing the need for</a:t>
            </a:r>
            <a:endParaRPr lang="en-US" altLang="zh-CN" sz="2000"/>
          </a:p>
          <a:p>
            <a:endParaRPr lang="en-US" altLang="zh-CN" sz="2000"/>
          </a:p>
          <a:p>
            <a:r>
              <a:rPr lang="en-US" altLang="zh-CN" sz="2000"/>
              <a:t>human intervention.</a:t>
            </a:r>
            <a:endParaRPr lang="en-US" altLang="zh-CN" sz="2000"/>
          </a:p>
          <a:p>
            <a:endParaRPr lang="en-US" altLang="zh-CN" sz="2000"/>
          </a:p>
          <a:p>
            <a:r>
              <a:rPr lang="en-US" altLang="zh-CN" sz="2000"/>
              <a:t>Touchless Fixtures: Use touchless faucets, soap dispensers, and flush mechanisms to minimize germ transmission.</a:t>
            </a:r>
            <a:endParaRPr lang="en-US" altLang="zh-CN" sz="2000"/>
          </a:p>
          <a:p>
            <a:endParaRPr lang="en-US" altLang="zh-CN" sz="2000"/>
          </a:p>
          <a:p>
            <a:r>
              <a:rPr lang="en-US" altLang="zh-CN" sz="2000"/>
              <a:t>Energy Efficiency: Utilize smart lighting and HVAC systems that adjust based on occupancy to save energy</a:t>
            </a:r>
            <a:endParaRPr lang="zh-CN" altLang="en-US" sz="2000"/>
          </a:p>
        </p:txBody>
      </p:sp>
      <p:sp>
        <p:nvSpPr>
          <p:cNvPr id="43" name="文本框"/>
          <p:cNvSpPr/>
          <p:nvPr>
            <p:ph type="body" idx="1"/>
          </p:nvPr>
        </p:nvSpPr>
        <p:spPr>
          <a:xfrm>
            <a:off x="-95235" y="14484157"/>
            <a:ext cx="10515600" cy="4351339"/>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p:nvPr/>
        </p:nvSpPr>
        <p:spPr>
          <a:xfrm>
            <a:off x="956310" y="418465"/>
            <a:ext cx="8964295" cy="6753225"/>
          </a:xfrm>
          <a:prstGeom prst="rect">
            <a:avLst/>
          </a:prstGeom>
          <a:noFill/>
          <a:ln w="12700" cap="flat" cmpd="sng">
            <a:noFill/>
            <a:prstDash val="solid"/>
            <a:miter/>
          </a:ln>
        </p:spPr>
        <p:txBody>
          <a:bodyPr vert="horz" wrap="square" lIns="91440" tIns="45720" rIns="91440" bIns="45720" anchor="t" anchorCtr="0"/>
          <a:lstStyle>
            <a:lvl1pPr marL="228600" indent="-228600" algn="l" defTabSz="914400" eaLnBrk="1" fontAlgn="auto" latinLnBrk="0" hangingPunct="1">
              <a:lnSpc>
                <a:spcPct val="90000"/>
              </a:lnSpc>
              <a:spcBef>
                <a:spcPts val="1000"/>
              </a:spcBef>
              <a:buFont typeface="Arial"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9pPr>
          </a:lstStyle>
          <a:p>
            <a:pPr marL="0" indent="0" algn="l">
              <a:lnSpc>
                <a:spcPct val="90000"/>
              </a:lnSpc>
              <a:spcBef>
                <a:spcPts val="1000"/>
              </a:spcBef>
              <a:spcAft>
                <a:spcPts val="0"/>
              </a:spcAft>
              <a:buNone/>
            </a:pPr>
            <a:r>
              <a:rPr lang="en-US" altLang="zh-CN" sz="4000" b="1" i="0" u="none" strike="noStrike" kern="1200" cap="none" spc="0" baseline="0">
                <a:solidFill>
                  <a:schemeClr val="tx1"/>
                </a:solidFill>
                <a:latin typeface="Bell MT" pitchFamily="18" charset="0"/>
                <a:ea typeface="等线" charset="0"/>
                <a:cs typeface="Lucida Sans"/>
              </a:rPr>
              <a:t>Requirements:</a:t>
            </a:r>
            <a:endParaRPr lang="en-US" altLang="zh-CN" sz="4000" b="1" i="0" u="none" strike="noStrike" kern="1200" cap="none" spc="0" baseline="0">
              <a:solidFill>
                <a:schemeClr val="tx1"/>
              </a:solidFill>
              <a:latin typeface="Bell MT" pitchFamily="18" charset="0"/>
              <a:ea typeface="等线" charset="0"/>
              <a:cs typeface="Lucida Sans"/>
            </a:endParaRPr>
          </a:p>
          <a:p>
            <a:pPr marL="0" indent="0" algn="l">
              <a:lnSpc>
                <a:spcPct val="90000"/>
              </a:lnSpc>
              <a:spcBef>
                <a:spcPts val="1000"/>
              </a:spcBef>
              <a:spcAft>
                <a:spcPts val="0"/>
              </a:spcAft>
              <a:buNone/>
            </a:pPr>
            <a:endParaRPr lang="en-US" altLang="zh-CN" sz="2800" b="1" i="0" u="none" strike="noStrike" kern="1200" cap="none" spc="0" baseline="0">
              <a:solidFill>
                <a:schemeClr val="tx1"/>
              </a:solidFill>
              <a:latin typeface="Bell MT" pitchFamily="18" charset="0"/>
              <a:ea typeface="等线" charset="0"/>
              <a:cs typeface="Lucida Sans"/>
            </a:endParaRPr>
          </a:p>
          <a:p>
            <a:pPr marL="0" indent="0" algn="l">
              <a:lnSpc>
                <a:spcPct val="90000"/>
              </a:lnSpc>
              <a:spcBef>
                <a:spcPts val="1000"/>
              </a:spcBef>
              <a:spcAft>
                <a:spcPts val="0"/>
              </a:spcAft>
              <a:buNone/>
            </a:pPr>
            <a:r>
              <a:rPr lang="en-US" altLang="zh-CN" sz="2800" i="0" u="none" strike="noStrike" kern="1200" cap="none" spc="0" baseline="0">
                <a:solidFill>
                  <a:schemeClr val="tx1"/>
                </a:solidFill>
                <a:latin typeface="Bell MT" pitchFamily="18" charset="0"/>
                <a:ea typeface="等线" charset="0"/>
                <a:cs typeface="Lucida Sans"/>
              </a:rPr>
              <a:t>The Components that are required are:</a:t>
            </a:r>
            <a:endParaRPr lang="en-US" altLang="zh-CN" sz="2800" i="0" u="none" strike="noStrike" kern="1200" cap="none" spc="0" baseline="0">
              <a:solidFill>
                <a:schemeClr val="tx1"/>
              </a:solidFill>
              <a:latin typeface="Bell MT" pitchFamily="18" charset="0"/>
              <a:ea typeface="等线" charset="0"/>
              <a:cs typeface="Lucida Sans"/>
            </a:endParaRPr>
          </a:p>
          <a:p>
            <a:pPr marL="0" indent="0" algn="l">
              <a:lnSpc>
                <a:spcPct val="90000"/>
              </a:lnSpc>
              <a:spcBef>
                <a:spcPts val="1000"/>
              </a:spcBef>
              <a:spcAft>
                <a:spcPts val="0"/>
              </a:spcAft>
              <a:buNone/>
            </a:pPr>
            <a:endParaRPr lang="en-US" altLang="zh-CN" sz="2800" i="0" u="none" strike="noStrike" kern="1200" cap="none" spc="0" baseline="0">
              <a:solidFill>
                <a:schemeClr val="tx1"/>
              </a:solidFill>
              <a:latin typeface="Bell MT" pitchFamily="18" charset="0"/>
              <a:ea typeface="等线" charset="0"/>
              <a:cs typeface="Lucida Sans"/>
            </a:endParaRPr>
          </a:p>
          <a:p>
            <a:pPr marL="0" indent="0" algn="l">
              <a:lnSpc>
                <a:spcPct val="90000"/>
              </a:lnSpc>
              <a:spcBef>
                <a:spcPts val="1000"/>
              </a:spcBef>
              <a:spcAft>
                <a:spcPts val="0"/>
              </a:spcAft>
              <a:buNone/>
            </a:pPr>
            <a:endParaRPr lang="en-US" altLang="zh-CN" sz="2000" b="0" i="0" u="none" strike="noStrike" kern="1200" cap="none" spc="0" baseline="0">
              <a:solidFill>
                <a:srgbClr val="374151"/>
              </a:solidFill>
              <a:latin typeface="Söhne" charset="0"/>
              <a:ea typeface="等线" charset="0"/>
              <a:cs typeface="Lucida Sans"/>
            </a:endParaRPr>
          </a:p>
          <a:p>
            <a:pPr marL="0" indent="0" algn="l">
              <a:lnSpc>
                <a:spcPct val="90000"/>
              </a:lnSpc>
              <a:spcBef>
                <a:spcPts val="1000"/>
              </a:spcBef>
              <a:spcAft>
                <a:spcPts val="0"/>
              </a:spcAft>
              <a:buNone/>
            </a:pPr>
            <a:r>
              <a:rPr lang="en-US" altLang="zh-CN" sz="2000" b="0" i="0" u="none" strike="noStrike" kern="1200" cap="none" spc="0" baseline="0">
                <a:solidFill>
                  <a:srgbClr val="374151"/>
                </a:solidFill>
                <a:latin typeface="Times New Roman" pitchFamily="18" charset="0"/>
                <a:ea typeface="等线" charset="0"/>
                <a:cs typeface="Times New Roman" pitchFamily="18" charset="0"/>
              </a:rPr>
              <a:t>                                 1.</a:t>
            </a:r>
            <a:r>
              <a:rPr lang="en-US" altLang="zh-CN" sz="2000" b="0" i="0" u="none" strike="noStrike" kern="1200" cap="none" spc="0" baseline="0">
                <a:solidFill>
                  <a:srgbClr val="374151"/>
                </a:solidFill>
                <a:latin typeface="Times New Roman" pitchFamily="18" charset="0"/>
                <a:ea typeface="等线" charset="0"/>
                <a:cs typeface="Times New Roman" pitchFamily="18" charset="0"/>
              </a:rPr>
              <a:t>Raspberry Pi (or any other IoT device)</a:t>
            </a:r>
            <a:endParaRPr lang="en-US" altLang="zh-CN" sz="2000" b="0" i="0" u="none" strike="noStrike" kern="1200" cap="none" spc="0" baseline="0">
              <a:solidFill>
                <a:srgbClr val="374151"/>
              </a:solidFill>
              <a:latin typeface="Times New Roman" pitchFamily="18" charset="0"/>
              <a:ea typeface="等线" charset="0"/>
              <a:cs typeface="Times New Roman" pitchFamily="18" charset="0"/>
            </a:endParaRPr>
          </a:p>
          <a:p>
            <a:pPr marL="0" indent="0" algn="l">
              <a:lnSpc>
                <a:spcPct val="90000"/>
              </a:lnSpc>
              <a:spcBef>
                <a:spcPts val="1000"/>
              </a:spcBef>
              <a:spcAft>
                <a:spcPts val="0"/>
              </a:spcAft>
              <a:buNone/>
            </a:pPr>
            <a:r>
              <a:rPr lang="en-US" altLang="zh-CN" sz="2000" b="0" i="0" u="none" strike="noStrike" kern="1200" cap="none" spc="0" baseline="0">
                <a:solidFill>
                  <a:srgbClr val="374151"/>
                </a:solidFill>
                <a:latin typeface="Times New Roman" pitchFamily="18" charset="0"/>
                <a:ea typeface="等线" charset="0"/>
                <a:cs typeface="Times New Roman" pitchFamily="18" charset="0"/>
              </a:rPr>
              <a:t>		    2.Sensors (e.g., occupancy sensor, door sensor, ultrasonic sensor)</a:t>
            </a:r>
            <a:endParaRPr lang="en-US" altLang="zh-CN" sz="2000" b="0" i="0" u="none" strike="noStrike" kern="1200" cap="none" spc="0" baseline="0">
              <a:solidFill>
                <a:srgbClr val="374151"/>
              </a:solidFill>
              <a:latin typeface="Times New Roman" pitchFamily="18" charset="0"/>
              <a:ea typeface="等线" charset="0"/>
              <a:cs typeface="Times New Roman" pitchFamily="18" charset="0"/>
            </a:endParaRPr>
          </a:p>
          <a:p>
            <a:pPr marL="0" indent="0" algn="l">
              <a:lnSpc>
                <a:spcPct val="90000"/>
              </a:lnSpc>
              <a:spcBef>
                <a:spcPts val="1000"/>
              </a:spcBef>
              <a:spcAft>
                <a:spcPts val="0"/>
              </a:spcAft>
              <a:buNone/>
            </a:pPr>
            <a:r>
              <a:rPr lang="en-US" altLang="zh-CN" sz="2000" b="0" i="0" u="none" strike="noStrike" kern="1200" cap="none" spc="0" baseline="0">
                <a:solidFill>
                  <a:srgbClr val="374151"/>
                </a:solidFill>
                <a:latin typeface="Times New Roman" pitchFamily="18" charset="0"/>
                <a:ea typeface="等线" charset="0"/>
                <a:cs typeface="Times New Roman" pitchFamily="18" charset="0"/>
              </a:rPr>
              <a:t>		    3.IoT Platform (e.g., </a:t>
            </a:r>
            <a:r>
              <a:rPr lang="en-US" altLang="zh-CN" sz="2000" b="0" i="0" u="none" strike="noStrike" kern="1200" cap="none" spc="0" baseline="0">
                <a:solidFill>
                  <a:srgbClr val="374151"/>
                </a:solidFill>
                <a:latin typeface="Times New Roman" pitchFamily="18" charset="0"/>
                <a:ea typeface="等线" charset="0"/>
                <a:cs typeface="Times New Roman" pitchFamily="18" charset="0"/>
              </a:rPr>
              <a:t>ThingSpeak</a:t>
            </a:r>
            <a:r>
              <a:rPr lang="en-US" altLang="zh-CN" sz="2000" b="0" i="0" u="none" strike="noStrike" kern="1200" cap="none" spc="0" baseline="0">
                <a:solidFill>
                  <a:srgbClr val="374151"/>
                </a:solidFill>
                <a:latin typeface="Times New Roman" pitchFamily="18" charset="0"/>
                <a:ea typeface="等线" charset="0"/>
                <a:cs typeface="Times New Roman" pitchFamily="18" charset="0"/>
              </a:rPr>
              <a:t> for data visualization)</a:t>
            </a:r>
            <a:endParaRPr lang="en-US" altLang="zh-CN" sz="2000" b="0" i="0" u="none" strike="noStrike" kern="1200" cap="none" spc="0" baseline="0">
              <a:solidFill>
                <a:srgbClr val="374151"/>
              </a:solidFill>
              <a:latin typeface="Times New Roman" pitchFamily="18" charset="0"/>
              <a:ea typeface="等线" charset="0"/>
              <a:cs typeface="Times New Roman" pitchFamily="18" charset="0"/>
            </a:endParaRPr>
          </a:p>
          <a:p>
            <a:pPr marL="0" indent="0" algn="l">
              <a:lnSpc>
                <a:spcPct val="90000"/>
              </a:lnSpc>
              <a:spcBef>
                <a:spcPts val="1000"/>
              </a:spcBef>
              <a:spcAft>
                <a:spcPts val="0"/>
              </a:spcAft>
              <a:buNone/>
            </a:pPr>
            <a:r>
              <a:rPr lang="en-US" altLang="zh-CN" sz="2000" b="0" i="0" u="none" strike="noStrike" kern="1200" cap="none" spc="0" baseline="0">
                <a:solidFill>
                  <a:srgbClr val="374151"/>
                </a:solidFill>
                <a:latin typeface="Times New Roman" pitchFamily="18" charset="0"/>
                <a:ea typeface="等线" charset="0"/>
                <a:cs typeface="Times New Roman" pitchFamily="18" charset="0"/>
              </a:rPr>
              <a:t>		    4.Actuators (e.g., LED lights, fans)</a:t>
            </a:r>
            <a:endParaRPr lang="en-US" altLang="zh-CN" sz="2000" b="0" i="0" u="none" strike="noStrike" kern="1200" cap="none" spc="0" baseline="0">
              <a:solidFill>
                <a:srgbClr val="374151"/>
              </a:solidFill>
              <a:latin typeface="Times New Roman" pitchFamily="18" charset="0"/>
              <a:ea typeface="等线" charset="0"/>
              <a:cs typeface="Times New Roman" pitchFamily="18" charset="0"/>
            </a:endParaRPr>
          </a:p>
          <a:p>
            <a:pPr marL="0" indent="0" algn="l">
              <a:lnSpc>
                <a:spcPct val="90000"/>
              </a:lnSpc>
              <a:spcBef>
                <a:spcPts val="1000"/>
              </a:spcBef>
              <a:spcAft>
                <a:spcPts val="0"/>
              </a:spcAft>
              <a:buNone/>
            </a:pPr>
            <a:r>
              <a:rPr lang="en-US" altLang="zh-CN" sz="2000" b="0" i="0" u="none" strike="noStrike" kern="1200" cap="none" spc="0" baseline="0">
                <a:solidFill>
                  <a:srgbClr val="374151"/>
                </a:solidFill>
                <a:latin typeface="Times New Roman" pitchFamily="18" charset="0"/>
                <a:ea typeface="等线" charset="0"/>
                <a:cs typeface="Times New Roman" pitchFamily="18" charset="0"/>
              </a:rPr>
              <a:t>		    5.Relay module for controlling actuators</a:t>
            </a:r>
            <a:endParaRPr lang="en-US" altLang="zh-CN" sz="2000" b="0" i="0" u="none" strike="noStrike" kern="1200" cap="none" spc="0" baseline="0">
              <a:solidFill>
                <a:srgbClr val="374151"/>
              </a:solidFill>
              <a:latin typeface="Times New Roman" pitchFamily="18" charset="0"/>
              <a:ea typeface="等线" charset="0"/>
              <a:cs typeface="Times New Roman" pitchFamily="18" charset="0"/>
            </a:endParaRPr>
          </a:p>
          <a:p>
            <a:pPr marL="0" indent="0" algn="l">
              <a:lnSpc>
                <a:spcPct val="90000"/>
              </a:lnSpc>
              <a:spcBef>
                <a:spcPts val="1000"/>
              </a:spcBef>
              <a:spcAft>
                <a:spcPts val="0"/>
              </a:spcAft>
              <a:buNone/>
            </a:pPr>
            <a:r>
              <a:rPr lang="en-US" altLang="zh-CN" sz="2000" b="0" i="0" u="none" strike="noStrike" kern="1200" cap="none" spc="0" baseline="0">
                <a:solidFill>
                  <a:srgbClr val="374151"/>
                </a:solidFill>
                <a:latin typeface="Times New Roman" pitchFamily="18" charset="0"/>
                <a:ea typeface="等线" charset="0"/>
                <a:cs typeface="Times New Roman" pitchFamily="18" charset="0"/>
              </a:rPr>
              <a:t>		    6.Internet connectivity</a:t>
            </a:r>
            <a:endParaRPr lang="en-US" altLang="zh-CN" sz="2000" b="0" i="0" u="none" strike="noStrike" kern="1200" cap="none" spc="0" baseline="0">
              <a:solidFill>
                <a:srgbClr val="374151"/>
              </a:solidFill>
              <a:latin typeface="Times New Roman" pitchFamily="18" charset="0"/>
              <a:ea typeface="等线" charset="0"/>
              <a:cs typeface="Times New Roman" pitchFamily="18"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Bell MT" pitchFamily="18" charset="0"/>
              <a:ea typeface="等线"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4_210_110" hidden="1"/>
          <p:cNvSpPr/>
          <p:nvPr/>
        </p:nvSpPr>
        <p:spPr>
          <a:xfrm>
            <a:off x="152400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endParaRPr lang="zh-CN" altLang="en-US" dirty="0">
              <a:latin typeface="Arial" charset="0"/>
              <a:ea typeface="宋体" charset="0"/>
            </a:endParaRPr>
          </a:p>
        </p:txBody>
      </p:sp>
      <p:sp>
        <p:nvSpPr>
          <p:cNvPr id="3" name="Rectangle 2" descr="#wm#_a_04_210_110_a_1_1#clear#"/>
          <p:cNvSpPr/>
          <p:nvPr/>
        </p:nvSpPr>
        <p:spPr>
          <a:xfrm>
            <a:off x="539115" y="84455"/>
            <a:ext cx="10515600" cy="1325245"/>
          </a:xfrm>
          <a:prstGeom prst="rect">
            <a:avLst/>
          </a:prstGeom>
          <a:noFill/>
          <a:ln w="12700" cap="flat" cmpd="sng">
            <a:noFill/>
            <a:prstDash val="solid"/>
            <a:miter/>
          </a:ln>
        </p:spPr>
        <p:txBody>
          <a:bodyPr vert="horz" wrap="square" lIns="91440" tIns="45720" rIns="91440" bIns="45720" anchor="ctr" anchorCtr="0"/>
          <a:lst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a:lstStyle>
          <a:p>
            <a:pPr lvl="0" eaLnBrk="1" hangingPunct="1"/>
            <a:r>
              <a:rPr lang="en-AU" sz="4000" b="1"/>
              <a:t>PROJECT OBJECTIVE</a:t>
            </a:r>
            <a:endParaRPr lang="en-AU" sz="4000" b="1"/>
          </a:p>
        </p:txBody>
      </p:sp>
      <p:sp>
        <p:nvSpPr>
          <p:cNvPr id="28" name="Rectangle 27" descr="#wm#_a_04_210_110_b_1_1#clear#"/>
          <p:cNvSpPr/>
          <p:nvPr/>
        </p:nvSpPr>
        <p:spPr>
          <a:xfrm>
            <a:off x="1734185" y="1768475"/>
            <a:ext cx="10515600" cy="4351655"/>
          </a:xfrm>
          <a:prstGeom prst="rect">
            <a:avLst/>
          </a:prstGeom>
          <a:noFill/>
          <a:ln w="12700" cap="flat" cmpd="sng">
            <a:noFill/>
            <a:prstDash val="solid"/>
            <a:miter/>
          </a:ln>
        </p:spPr>
        <p:txBody>
          <a:bodyPr vert="horz" wrap="square" lIns="91440" tIns="45720" rIns="91440" bIns="45720" anchor="t" anchorCtr="0"/>
          <a:lstStyle>
            <a:lvl1pPr marL="228600" indent="-228600" algn="l" defTabSz="914400" eaLnBrk="1" fontAlgn="auto" latinLnBrk="0" hangingPunct="1">
              <a:lnSpc>
                <a:spcPct val="90000"/>
              </a:lnSpc>
              <a:spcBef>
                <a:spcPts val="1000"/>
              </a:spcBef>
              <a:buFont typeface="Arial"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9pPr>
          </a:lstStyle>
          <a:p>
            <a:pPr lvl="0" eaLnBrk="1" hangingPunct="1"/>
            <a:r>
              <a:t>Building a smart public restroom using IoT involves various components and technologies.</a:t>
            </a:r>
          </a:p>
          <a:p>
            <a:pPr lvl="0" eaLnBrk="1" hangingPunct="1"/>
            <a:r>
              <a:t> Below, I'll provide you with a high level Python code example for a simplified smart </a:t>
            </a:r>
            <a:r>
              <a:rPr lang="en-AU"/>
              <a:t>pub</a:t>
            </a:r>
            <a:r>
              <a:t>lic restroom system.</a:t>
            </a:r>
          </a:p>
          <a:p>
            <a:pPr lvl="0" eaLnBrk="1" hangingPunct="1"/>
            <a:r>
              <a:t>Keep in mind that this is a basic example, and real-world implementation would require more robust hardware, sensors, and a backen</a:t>
            </a:r>
            <a:r>
              <a:rPr lang="en-AU"/>
              <a:t>d</a:t>
            </a:r>
            <a:r>
              <a:t> system for managing data.</a:t>
            </a:r>
          </a:p>
          <a:p>
            <a:pPr lvl="0" eaLnBrk="1" hangingPunct="1"/>
            <a:r>
              <a:t>Now a days the smart Restroom is essentia</a:t>
            </a:r>
            <a:r>
              <a:rPr lang="en-AU"/>
              <a:t>l</a:t>
            </a:r>
            <a:r>
              <a:t> More in Hitech city and more are comfortable with this.</a:t>
            </a: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文本框"/>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lstStyle/>
          <a:p>
            <a:endParaRPr lang="en-US" altLang="zh-CN" sz="800" b="1"/>
          </a:p>
          <a:p>
            <a:r>
              <a:rPr lang="en-US" altLang="zh-CN" sz="4000" b="1"/>
              <a:t>RASPBERRY PI INTEGRATION:</a:t>
            </a:r>
            <a:endParaRPr lang="en-US" altLang="zh-CN" sz="4000" b="1"/>
          </a:p>
        </p:txBody>
      </p:sp>
      <p:sp>
        <p:nvSpPr>
          <p:cNvPr id="55" name="文本框"/>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lstStyle/>
          <a:p>
            <a:r>
              <a:rPr lang="en-US" altLang="zh-CN"/>
              <a:t>Our proposed system is a smart</a:t>
            </a:r>
            <a:endParaRPr lang="en-US" altLang="zh-CN"/>
          </a:p>
          <a:p>
            <a:r>
              <a:rPr lang="en-US" altLang="zh-CN"/>
              <a:t>monitoring system designed to monitor the hygiene of public toilets. Unhygienic toilets can be detected by different parameters such as water levels, and various gases evolved, humidity. temperature etc. Ammonia gas is the most dominant gas that can be sensed in an unhygienic toilet. We will be using the MQ-135 gas sensor the determine the amount of ammonia present in the room</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7_210_111" hidden="1"/>
          <p:cNvSpPr/>
          <p:nvPr/>
        </p:nvSpPr>
        <p:spPr>
          <a:xfrm>
            <a:off x="152400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endParaRPr lang="zh-CN" altLang="en-US" dirty="0">
              <a:latin typeface="Arial" charset="0"/>
              <a:ea typeface="宋体" charset="0"/>
            </a:endParaRPr>
          </a:p>
        </p:txBody>
      </p:sp>
      <p:sp>
        <p:nvSpPr>
          <p:cNvPr id="3075" name="Rectangle 2" descr="#wm#_a_07_210_111_a_1_1#clear#"/>
          <p:cNvSpPr/>
          <p:nvPr>
            <p:ph type="title"/>
          </p:nvPr>
        </p:nvSpPr>
        <p:spPr>
          <a:xfrm>
            <a:off x="419735" y="155574"/>
            <a:ext cx="10515600" cy="1325562"/>
          </a:xfrm>
        </p:spPr>
        <p:txBody>
          <a:bodyPr vert="horz" wrap="square" anchor="ctr"/>
          <a:p>
            <a:pPr lvl="0" eaLnBrk="1" hangingPunct="1"/>
            <a:r>
              <a:rPr sz="4000" b="1"/>
              <a:t>Arduino integration </a:t>
            </a:r>
            <a:r>
              <a:rPr lang="en-AU" sz="4000" b="1"/>
              <a:t>:</a:t>
            </a:r>
            <a:endParaRPr lang="en-AU" sz="4000" b="1"/>
          </a:p>
        </p:txBody>
      </p:sp>
      <p:pic>
        <p:nvPicPr>
          <p:cNvPr id="2" name="Picture 1" descr="2023-10-26 07:40:30.986000"/>
          <p:cNvPicPr>
            <a:picLocks noChangeAspect="1"/>
          </p:cNvPicPr>
          <p:nvPr/>
        </p:nvPicPr>
        <p:blipFill>
          <a:blip r:embed="rId1"/>
          <a:stretch>
            <a:fillRect/>
          </a:stretch>
        </p:blipFill>
        <p:spPr>
          <a:xfrm>
            <a:off x="2537460" y="2073910"/>
            <a:ext cx="7116445" cy="39058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4_210_110" hidden="1"/>
          <p:cNvSpPr/>
          <p:nvPr/>
        </p:nvSpPr>
        <p:spPr>
          <a:xfrm>
            <a:off x="152400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endParaRPr lang="zh-CN" altLang="en-US" dirty="0">
              <a:latin typeface="Arial" charset="0"/>
              <a:ea typeface="宋体" charset="0"/>
            </a:endParaRPr>
          </a:p>
        </p:txBody>
      </p:sp>
      <p:sp>
        <p:nvSpPr>
          <p:cNvPr id="2" name="Rectangle 2" descr="#wm#_a_04_210_110_a_1_1#clear#"/>
          <p:cNvSpPr/>
          <p:nvPr/>
        </p:nvSpPr>
        <p:spPr>
          <a:xfrm>
            <a:off x="598805" y="323215"/>
            <a:ext cx="10515600" cy="1325245"/>
          </a:xfrm>
          <a:prstGeom prst="rect">
            <a:avLst/>
          </a:prstGeom>
          <a:noFill/>
          <a:ln w="12700" cap="flat" cmpd="sng">
            <a:noFill/>
            <a:prstDash val="solid"/>
            <a:miter/>
          </a:ln>
        </p:spPr>
        <p:txBody>
          <a:bodyPr vert="horz" wrap="square" lIns="91440" tIns="45720" rIns="91440" bIns="45720" anchor="ctr" anchorCtr="0"/>
          <a:lst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a:lstStyle>
          <a:p>
            <a:pPr lvl="0" eaLnBrk="1" hangingPunct="1"/>
            <a:r>
              <a:rPr sz="4000" b="1"/>
              <a:t>PLATFORM REQUIRED:</a:t>
            </a:r>
            <a:endParaRPr sz="4000" b="1"/>
          </a:p>
        </p:txBody>
      </p:sp>
      <p:sp>
        <p:nvSpPr>
          <p:cNvPr id="11" name="Rectangle 10" descr="#wm#_a_04_210_110_b_1_1#clear#"/>
          <p:cNvSpPr/>
          <p:nvPr/>
        </p:nvSpPr>
        <p:spPr>
          <a:xfrm>
            <a:off x="748030" y="1470025"/>
            <a:ext cx="10515600" cy="4351655"/>
          </a:xfrm>
          <a:prstGeom prst="rect">
            <a:avLst/>
          </a:prstGeom>
          <a:noFill/>
          <a:ln w="12700" cap="flat" cmpd="sng">
            <a:noFill/>
            <a:prstDash val="solid"/>
            <a:miter/>
          </a:ln>
        </p:spPr>
        <p:txBody>
          <a:bodyPr vert="horz" wrap="square" lIns="91440" tIns="45720" rIns="91440" bIns="45720" anchor="t" anchorCtr="0"/>
          <a:lstStyle>
            <a:lvl1pPr marL="228600" indent="-228600" algn="l" defTabSz="914400" eaLnBrk="1" fontAlgn="auto" latinLnBrk="0" hangingPunct="1">
              <a:lnSpc>
                <a:spcPct val="90000"/>
              </a:lnSpc>
              <a:spcBef>
                <a:spcPts val="1000"/>
              </a:spcBef>
              <a:buFont typeface="Arial"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Calibri" charset="0"/>
                <a:ea typeface="等线" charset="0"/>
                <a:cs typeface="Calibri" charset="0"/>
              </a:defRPr>
            </a:lvl9pPr>
          </a:lstStyle>
          <a:p>
            <a:pPr lvl="0" eaLnBrk="1" hangingPunct="1"/>
            <a:r>
              <a:rPr b="1"/>
              <a:t>Data analysis platform:</a:t>
            </a:r>
            <a:r>
              <a:t>           Through the data collected by smart gateways and smart controllers, a data analysis platform is established to analyze and process public toilet usage data, sanitation data, and energy consumption data, providing city managers with more scientific decision-making basis.</a:t>
            </a:r>
          </a:p>
          <a:p>
            <a:pPr lvl="0" eaLnBrk="1" hangingPunct="1"/>
          </a:p>
          <a:p>
            <a:pPr lvl="0" eaLnBrk="1" hangingPunct="1"/>
            <a:r>
              <a:rPr b="1"/>
              <a:t>Intelligent management:         </a:t>
            </a:r>
            <a:r>
              <a:t>Through the intelligent gateway and intelligent controller, realize the intelligent management of public toilets, including real-time monitoring, remote control, real-time data analysis of public toilets, etc., to improve the management efficiency and service quality of public toilets.</a:t>
            </a: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4_210_110" hidden="1"/>
          <p:cNvSpPr/>
          <p:nvPr/>
        </p:nvSpPr>
        <p:spPr>
          <a:xfrm>
            <a:off x="152400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endParaRPr lang="zh-CN" altLang="en-US" dirty="0">
              <a:latin typeface="Arial" charset="0"/>
              <a:ea typeface="宋体" charset="0"/>
            </a:endParaRPr>
          </a:p>
        </p:txBody>
      </p:sp>
      <p:sp>
        <p:nvSpPr>
          <p:cNvPr id="3076" name="Rectangle 3" descr="#wm#_a_04_210_110_b_1_1#clear#"/>
          <p:cNvSpPr/>
          <p:nvPr>
            <p:ph type="body"/>
          </p:nvPr>
        </p:nvSpPr>
        <p:spPr/>
        <p:txBody>
          <a:bodyPr vert="horz" wrap="square" anchor="t"/>
          <a:p>
            <a:pPr marL="0" lvl="0" indent="0" eaLnBrk="1" hangingPunct="1">
              <a:buNone/>
            </a:pPr>
            <a:r>
              <a:rPr b="1"/>
              <a:t>•Front-End:</a:t>
            </a:r>
            <a:r>
              <a:t> You can use HTML, CSS, and JavaScript for creating a web based  dashboard or  user interface. Frameworks like React, Angular, or Vue.js can  simplify the  development process</a:t>
            </a:r>
          </a:p>
          <a:p>
            <a:pPr marL="0" lvl="0" indent="0" eaLnBrk="1" hangingPunct="1">
              <a:buNone/>
            </a:pPr>
            <a:r>
              <a:rPr b="1"/>
              <a:t>•Back-End:</a:t>
            </a:r>
            <a:r>
              <a:t> You might need a server to handle data processing, user  authentication,  and other backend functionalities. You can use Node.js, Python,  Ruby, or any other server side technology.</a:t>
            </a:r>
          </a:p>
          <a:p>
            <a:pPr marL="0" lvl="0" indent="0" eaLnBrk="1" hangingPunct="1">
              <a:buNone/>
            </a:pPr>
            <a:r>
              <a:rPr b="1"/>
              <a:t>•Databases:</a:t>
            </a:r>
            <a:r>
              <a:t> Use databases (e.g., MySQL, PostgreSQL, MongoDB) to store and  retrieve data.</a:t>
            </a:r>
          </a:p>
          <a:p>
            <a:pPr marL="0" lvl="0" indent="0" eaLnBrk="1" hangingPunct="1">
              <a:buNone/>
            </a:pPr>
            <a:r>
              <a:rPr lang="en-AU"/>
              <a:t>•</a:t>
            </a:r>
            <a:r>
              <a:rPr b="1"/>
              <a:t>APIs:</a:t>
            </a:r>
            <a:r>
              <a:t> Create APIs to connect the front-end and back-end. RESTful or  GraphQL  APIs are common choices.</a:t>
            </a:r>
          </a:p>
        </p:txBody>
      </p:sp>
      <p:sp>
        <p:nvSpPr>
          <p:cNvPr id="9" name="Rectangle 8" descr="#wm#_a_04_210_110_a_1_1#clear#"/>
          <p:cNvSpPr/>
          <p:nvPr/>
        </p:nvSpPr>
        <p:spPr>
          <a:xfrm>
            <a:off x="838200" y="173990"/>
            <a:ext cx="10515600" cy="1325245"/>
          </a:xfrm>
          <a:prstGeom prst="rect">
            <a:avLst/>
          </a:prstGeom>
          <a:noFill/>
          <a:ln w="12700" cap="flat" cmpd="sng">
            <a:noFill/>
            <a:prstDash val="solid"/>
            <a:miter/>
          </a:ln>
        </p:spPr>
        <p:txBody>
          <a:bodyPr vert="horz" wrap="square" lIns="91440" tIns="45720" rIns="91440" bIns="45720" anchor="ctr" anchorCtr="0"/>
          <a:lst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a:lstStyle>
          <a:p>
            <a:pPr lvl="0" eaLnBrk="1" hangingPunct="1"/>
            <a:r>
              <a:rPr sz="3600" b="1"/>
              <a:t>WEB DEVELOPMENT TECHNOLOGIES:</a:t>
            </a:r>
            <a:endParaRPr sz="3600"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0</Words>
  <Application/>
  <PresentationFormat/>
  <Paragraphs>0</Paragraphs>
  <Slides>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SimSun</vt:lpstr>
      <vt:lpstr>Wingdings</vt:lpstr>
      <vt:lpstr>Droid Sans</vt:lpstr>
      <vt:lpstr>宋体</vt:lpstr>
      <vt:lpstr>Calibri</vt:lpstr>
      <vt:lpstr>等线</vt:lpstr>
      <vt:lpstr>Calibri Light</vt:lpstr>
      <vt:lpstr>等线 Light</vt:lpstr>
      <vt:lpstr>Lucida Sans</vt:lpstr>
      <vt:lpstr>Bell MT</vt:lpstr>
      <vt:lpstr>Arial 2</vt:lpstr>
      <vt:lpstr>Malgun Gothic</vt:lpstr>
      <vt:lpstr>Times New Roman</vt:lpstr>
      <vt:lpstr>Söhne</vt:lpstr>
      <vt:lpstr>Office Theme</vt:lpstr>
      <vt:lpstr>PowerPoint 演示文稿</vt:lpstr>
      <vt:lpstr>PROJECT </vt:lpstr>
      <vt:lpstr>Energy Efficiency: Utilize smart lighting and HVAC systems that adjust based on occupancy to save energy</vt:lpstr>
      <vt:lpstr>PowerPoint 演示文稿</vt:lpstr>
      <vt:lpstr>PowerPoint 演示文稿</vt:lpstr>
      <vt:lpstr>RASPBERRY PI INTEGRATION:</vt:lpstr>
      <vt:lpstr>Arduino integration :</vt:lpstr>
      <vt:lpstr>PowerPoint 演示文稿</vt:lpstr>
      <vt:lpstr>PowerPoint 演示文稿</vt:lpstr>
      <vt:lpstr>code implementation:</vt:lpstr>
      <vt:lpstr>PYTHON CODE  </vt:lpstr>
      <vt:lpstr>PowerPoint 演示文稿</vt:lpstr>
      <vt:lpstr>PowerPoint 演示文稿</vt:lpstr>
      <vt:lpstr>PowerPoint 演示文稿</vt:lpstr>
      <vt:lpstr>Smart Public Toilets Making Public toilet smart and hygienic:</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iPhone</cp:lastModifiedBy>
  <cp:revision>7</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46B66AECB5F6D5D4C5CA396582A77FAE_32</vt:lpwstr>
  </property>
  <property fmtid="{D5CDD505-2E9C-101B-9397-08002B2CF9AE}" pid="3" name="KSOProductBuildVer">
    <vt:lpwstr>3081-11.33.50</vt:lpwstr>
  </property>
</Properties>
</file>