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E2A5-2B59-47D9-941B-BFB6210EC52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8CAA-D848-4957-9CC3-A0582E5E271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6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E2A5-2B59-47D9-941B-BFB6210EC52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8CAA-D848-4957-9CC3-A0582E5E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8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E2A5-2B59-47D9-941B-BFB6210EC52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8CAA-D848-4957-9CC3-A0582E5E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9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E2A5-2B59-47D9-941B-BFB6210EC52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8CAA-D848-4957-9CC3-A0582E5E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8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E2A5-2B59-47D9-941B-BFB6210EC52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8CAA-D848-4957-9CC3-A0582E5E271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63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E2A5-2B59-47D9-941B-BFB6210EC52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8CAA-D848-4957-9CC3-A0582E5E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6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E2A5-2B59-47D9-941B-BFB6210EC52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8CAA-D848-4957-9CC3-A0582E5E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2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E2A5-2B59-47D9-941B-BFB6210EC52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8CAA-D848-4957-9CC3-A0582E5E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2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E2A5-2B59-47D9-941B-BFB6210EC52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8CAA-D848-4957-9CC3-A0582E5E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3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66E2A5-2B59-47D9-941B-BFB6210EC52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A18CAA-D848-4957-9CC3-A0582E5E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3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E2A5-2B59-47D9-941B-BFB6210EC52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8CAA-D848-4957-9CC3-A0582E5E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2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66E2A5-2B59-47D9-941B-BFB6210EC52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A18CAA-D848-4957-9CC3-A0582E5E27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30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err="1" smtClean="0"/>
              <a:t>Szolgáltatásokat</a:t>
            </a:r>
            <a:r>
              <a:rPr lang="en-US" u="sng" dirty="0" smtClean="0"/>
              <a:t> </a:t>
            </a:r>
            <a:r>
              <a:rPr lang="en-US" u="sng" dirty="0" err="1"/>
              <a:t>K</a:t>
            </a:r>
            <a:r>
              <a:rPr lang="en-US" u="sng" dirty="0" err="1" smtClean="0"/>
              <a:t>ínáló</a:t>
            </a:r>
            <a:r>
              <a:rPr lang="en-US" u="sng" dirty="0" smtClean="0"/>
              <a:t> </a:t>
            </a:r>
            <a:r>
              <a:rPr lang="en-US" u="sng" dirty="0" err="1"/>
              <a:t>A</a:t>
            </a:r>
            <a:r>
              <a:rPr lang="en-US" u="sng" dirty="0" err="1" smtClean="0"/>
              <a:t>lkalmazás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Kovács Szilárd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Service</a:t>
            </a:r>
            <a:r>
              <a:rPr lang="en-US" b="1" dirty="0" smtClean="0"/>
              <a:t> - </a:t>
            </a:r>
            <a:r>
              <a:rPr lang="ro-RO" b="1" dirty="0" smtClean="0"/>
              <a:t>Controller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0085" y="1851489"/>
            <a:ext cx="9925595" cy="410250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hu-HU" dirty="0"/>
              <a:t>A ServiceController kezeli az összes, a szolgáltatásokhoz kapcsolódó műveletet. Csak bejelentkezett felhasználók férhetnek </a:t>
            </a:r>
            <a:r>
              <a:rPr lang="hu-HU" dirty="0" smtClean="0"/>
              <a:t>hozzá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30" y="2875475"/>
            <a:ext cx="5833242" cy="3078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469" y="2497596"/>
            <a:ext cx="3589992" cy="36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Service</a:t>
            </a:r>
            <a:r>
              <a:rPr lang="en-US" b="1" dirty="0"/>
              <a:t> </a:t>
            </a:r>
            <a:r>
              <a:rPr lang="en-US" b="1" dirty="0" smtClean="0"/>
              <a:t>- </a:t>
            </a:r>
            <a:r>
              <a:rPr lang="ro-RO" b="1" dirty="0" smtClean="0"/>
              <a:t>Controller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3163" y="1859372"/>
            <a:ext cx="10058400" cy="410250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hu-HU" dirty="0"/>
              <a:t>A </a:t>
            </a:r>
            <a:r>
              <a:rPr lang="hu-HU" dirty="0" smtClean="0"/>
              <a:t>ServiceControlle</a:t>
            </a:r>
            <a:r>
              <a:rPr lang="en-US" dirty="0" smtClean="0"/>
              <a:t>r </a:t>
            </a:r>
            <a:r>
              <a:rPr lang="en-US" dirty="0" err="1" smtClean="0"/>
              <a:t>updateService</a:t>
            </a:r>
            <a:r>
              <a:rPr lang="en-US" dirty="0" smtClean="0"/>
              <a:t> </a:t>
            </a:r>
            <a:r>
              <a:rPr lang="en-US" dirty="0" err="1" smtClean="0"/>
              <a:t>metódusa</a:t>
            </a:r>
            <a:r>
              <a:rPr lang="en-US" dirty="0" smtClean="0"/>
              <a:t> </a:t>
            </a:r>
            <a:r>
              <a:rPr lang="en-US" dirty="0" err="1" smtClean="0"/>
              <a:t>kezeli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felhasználó</a:t>
            </a:r>
            <a:r>
              <a:rPr lang="en-US" dirty="0" smtClean="0"/>
              <a:t> </a:t>
            </a:r>
            <a:r>
              <a:rPr lang="en-US" dirty="0" err="1" smtClean="0"/>
              <a:t>által</a:t>
            </a:r>
            <a:r>
              <a:rPr lang="en-US" dirty="0" smtClean="0"/>
              <a:t> </a:t>
            </a:r>
            <a:r>
              <a:rPr lang="en-US" dirty="0" err="1" smtClean="0"/>
              <a:t>létrehozott</a:t>
            </a:r>
            <a:r>
              <a:rPr lang="en-US" dirty="0" smtClean="0"/>
              <a:t> </a:t>
            </a:r>
            <a:r>
              <a:rPr lang="en-US" dirty="0" err="1" smtClean="0"/>
              <a:t>szolgáltatások</a:t>
            </a:r>
            <a:r>
              <a:rPr lang="en-US" dirty="0" smtClean="0"/>
              <a:t> </a:t>
            </a:r>
            <a:r>
              <a:rPr lang="en-US" dirty="0" err="1" smtClean="0"/>
              <a:t>szerkesztését</a:t>
            </a:r>
            <a:r>
              <a:rPr lang="en-US" dirty="0" smtClean="0"/>
              <a:t>, a </a:t>
            </a:r>
            <a:r>
              <a:rPr lang="en-US" dirty="0" err="1" smtClean="0"/>
              <a:t>deleteService</a:t>
            </a:r>
            <a:r>
              <a:rPr lang="en-US" dirty="0" smtClean="0"/>
              <a:t> </a:t>
            </a:r>
            <a:r>
              <a:rPr lang="en-US" dirty="0" err="1" smtClean="0"/>
              <a:t>metódus</a:t>
            </a:r>
            <a:r>
              <a:rPr lang="en-US" dirty="0" smtClean="0"/>
              <a:t> </a:t>
            </a:r>
            <a:r>
              <a:rPr lang="en-US" dirty="0" err="1" smtClean="0"/>
              <a:t>pedig</a:t>
            </a:r>
            <a:r>
              <a:rPr lang="en-US" dirty="0" smtClean="0"/>
              <a:t> </a:t>
            </a:r>
            <a:r>
              <a:rPr lang="en-US" dirty="0" err="1" smtClean="0"/>
              <a:t>azok</a:t>
            </a:r>
            <a:r>
              <a:rPr lang="en-US" dirty="0" smtClean="0"/>
              <a:t> </a:t>
            </a:r>
            <a:r>
              <a:rPr lang="en-US" dirty="0" err="1" smtClean="0"/>
              <a:t>törlését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85" y="3107406"/>
            <a:ext cx="5978717" cy="2960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14" y="2489699"/>
            <a:ext cx="3632603" cy="368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Köszönöm</a:t>
            </a:r>
            <a:r>
              <a:rPr lang="en-US" b="1" dirty="0" smtClean="0"/>
              <a:t> a </a:t>
            </a:r>
            <a:r>
              <a:rPr lang="en-US" b="1" dirty="0" err="1" smtClean="0"/>
              <a:t>figyelmet</a:t>
            </a:r>
            <a:r>
              <a:rPr lang="en-US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017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Bevezetés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309" y="2271411"/>
            <a:ext cx="4897314" cy="4067248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platform </a:t>
            </a:r>
            <a:r>
              <a:rPr lang="en-US" sz="2000" dirty="0" err="1"/>
              <a:t>célja</a:t>
            </a:r>
            <a:r>
              <a:rPr lang="en-US" sz="2000" dirty="0"/>
              <a:t>, </a:t>
            </a:r>
            <a:r>
              <a:rPr lang="en-US" sz="2000" dirty="0" err="1"/>
              <a:t>hogy</a:t>
            </a:r>
            <a:r>
              <a:rPr lang="en-US" sz="2000" dirty="0"/>
              <a:t> a </a:t>
            </a:r>
            <a:r>
              <a:rPr lang="en-US" sz="2000" dirty="0" err="1"/>
              <a:t>helyi</a:t>
            </a:r>
            <a:r>
              <a:rPr lang="en-US" sz="2000" dirty="0"/>
              <a:t> </a:t>
            </a:r>
            <a:r>
              <a:rPr lang="en-US" sz="2000" dirty="0" err="1"/>
              <a:t>szolgáltatók</a:t>
            </a:r>
            <a:r>
              <a:rPr lang="en-US" sz="2000" dirty="0"/>
              <a:t> </a:t>
            </a:r>
            <a:r>
              <a:rPr lang="en-US" sz="2000" dirty="0" err="1"/>
              <a:t>és</a:t>
            </a:r>
            <a:r>
              <a:rPr lang="en-US" sz="2000" dirty="0"/>
              <a:t> </a:t>
            </a:r>
            <a:r>
              <a:rPr lang="en-US" sz="2000" dirty="0" err="1"/>
              <a:t>keresők</a:t>
            </a:r>
            <a:r>
              <a:rPr lang="en-US" sz="2000" dirty="0"/>
              <a:t> </a:t>
            </a:r>
            <a:r>
              <a:rPr lang="en-US" sz="2000" dirty="0" err="1"/>
              <a:t>számára</a:t>
            </a:r>
            <a:r>
              <a:rPr lang="en-US" sz="2000" dirty="0"/>
              <a:t> </a:t>
            </a:r>
            <a:r>
              <a:rPr lang="en-US" sz="2000" dirty="0" err="1"/>
              <a:t>egyszerű</a:t>
            </a:r>
            <a:r>
              <a:rPr lang="en-US" sz="2000" dirty="0"/>
              <a:t> </a:t>
            </a:r>
            <a:r>
              <a:rPr lang="en-US" sz="2000" dirty="0" err="1"/>
              <a:t>és</a:t>
            </a:r>
            <a:r>
              <a:rPr lang="en-US" sz="2000" dirty="0"/>
              <a:t> </a:t>
            </a:r>
            <a:r>
              <a:rPr lang="en-US" sz="2000" dirty="0" err="1"/>
              <a:t>intuitív</a:t>
            </a:r>
            <a:r>
              <a:rPr lang="en-US" sz="2000" dirty="0"/>
              <a:t> </a:t>
            </a:r>
            <a:r>
              <a:rPr lang="en-US" sz="2000" dirty="0" err="1"/>
              <a:t>kapcsolatfelvételi</a:t>
            </a:r>
            <a:r>
              <a:rPr lang="en-US" sz="2000" dirty="0"/>
              <a:t> </a:t>
            </a:r>
            <a:r>
              <a:rPr lang="en-US" sz="2000" dirty="0" err="1"/>
              <a:t>lehetőséget</a:t>
            </a:r>
            <a:r>
              <a:rPr lang="en-US" sz="2000" dirty="0"/>
              <a:t> </a:t>
            </a:r>
            <a:r>
              <a:rPr lang="en-US" sz="2000" dirty="0" err="1"/>
              <a:t>bíztosítson</a:t>
            </a:r>
            <a:r>
              <a:rPr lang="en-US" sz="2000" dirty="0"/>
              <a:t>, </a:t>
            </a:r>
            <a:r>
              <a:rPr lang="en-US" sz="2000" dirty="0" err="1"/>
              <a:t>mivel</a:t>
            </a:r>
            <a:r>
              <a:rPr lang="en-US" sz="2000" dirty="0"/>
              <a:t> </a:t>
            </a:r>
            <a:r>
              <a:rPr lang="en-US" sz="2000" dirty="0" err="1"/>
              <a:t>az</a:t>
            </a:r>
            <a:r>
              <a:rPr lang="en-US" sz="2000" dirty="0"/>
              <a:t> </a:t>
            </a:r>
            <a:r>
              <a:rPr lang="en-US" sz="2000" dirty="0" err="1"/>
              <a:t>emberek</a:t>
            </a:r>
            <a:r>
              <a:rPr lang="en-US" sz="2000" dirty="0"/>
              <a:t> </a:t>
            </a:r>
            <a:r>
              <a:rPr lang="en-US" sz="2000" dirty="0" err="1"/>
              <a:t>nehezen</a:t>
            </a:r>
            <a:r>
              <a:rPr lang="en-US" sz="2000" dirty="0"/>
              <a:t> </a:t>
            </a:r>
            <a:r>
              <a:rPr lang="en-US" sz="2000" dirty="0" err="1"/>
              <a:t>találják</a:t>
            </a:r>
            <a:r>
              <a:rPr lang="en-US" sz="2000" dirty="0"/>
              <a:t> meg a </a:t>
            </a:r>
            <a:r>
              <a:rPr lang="en-US" sz="2000" dirty="0" err="1"/>
              <a:t>számukra</a:t>
            </a:r>
            <a:r>
              <a:rPr lang="en-US" sz="2000" dirty="0"/>
              <a:t> </a:t>
            </a:r>
            <a:r>
              <a:rPr lang="en-US" sz="2000" dirty="0" err="1"/>
              <a:t>megfelelő</a:t>
            </a:r>
            <a:r>
              <a:rPr lang="en-US" sz="2000" dirty="0"/>
              <a:t> </a:t>
            </a:r>
            <a:r>
              <a:rPr lang="en-US" sz="2000" dirty="0" err="1"/>
              <a:t>és</a:t>
            </a:r>
            <a:r>
              <a:rPr lang="en-US" sz="2000" dirty="0"/>
              <a:t> </a:t>
            </a:r>
            <a:r>
              <a:rPr lang="en-US" sz="2000" dirty="0" err="1"/>
              <a:t>megbízható</a:t>
            </a:r>
            <a:r>
              <a:rPr lang="en-US" sz="2000" dirty="0"/>
              <a:t> </a:t>
            </a:r>
            <a:r>
              <a:rPr lang="en-US" sz="2000" dirty="0" err="1"/>
              <a:t>szolgáltatókat</a:t>
            </a:r>
            <a:r>
              <a:rPr lang="en-US" sz="2000" dirty="0"/>
              <a:t>, </a:t>
            </a:r>
            <a:r>
              <a:rPr lang="en-US" sz="2000" dirty="0" err="1"/>
              <a:t>illetve</a:t>
            </a:r>
            <a:r>
              <a:rPr lang="en-US" sz="2000" dirty="0"/>
              <a:t> </a:t>
            </a:r>
            <a:r>
              <a:rPr lang="en-US" sz="2000" dirty="0" err="1"/>
              <a:t>szakembereket</a:t>
            </a:r>
            <a:r>
              <a:rPr lang="en-US" sz="2000" dirty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254" y="2289591"/>
            <a:ext cx="4816426" cy="343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Adatbázis</a:t>
            </a:r>
            <a:r>
              <a:rPr lang="en-US" b="1" dirty="0" smtClean="0"/>
              <a:t> </a:t>
            </a:r>
            <a:r>
              <a:rPr lang="en-US" b="1" dirty="0" err="1" smtClean="0"/>
              <a:t>Beállítás</a:t>
            </a:r>
            <a:r>
              <a:rPr lang="en-US" b="1" dirty="0"/>
              <a:t> </a:t>
            </a:r>
            <a:r>
              <a:rPr lang="en-US" b="1" dirty="0" err="1" smtClean="0"/>
              <a:t>és</a:t>
            </a:r>
            <a:r>
              <a:rPr lang="en-US" b="1" dirty="0" smtClean="0"/>
              <a:t> </a:t>
            </a:r>
            <a:r>
              <a:rPr lang="en-US" b="1" dirty="0" err="1" smtClean="0"/>
              <a:t>Migráció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7062" y="1838837"/>
            <a:ext cx="9938618" cy="60042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err="1" smtClean="0"/>
              <a:t>Két</a:t>
            </a:r>
            <a:r>
              <a:rPr lang="en-US" b="1" dirty="0" smtClean="0"/>
              <a:t> </a:t>
            </a:r>
            <a:r>
              <a:rPr lang="en-US" b="1" dirty="0" err="1" smtClean="0"/>
              <a:t>migrációval</a:t>
            </a:r>
            <a:r>
              <a:rPr lang="en-US" b="1" dirty="0" smtClean="0"/>
              <a:t> </a:t>
            </a:r>
            <a:r>
              <a:rPr lang="en-US" b="1" dirty="0" err="1" smtClean="0"/>
              <a:t>jön</a:t>
            </a:r>
            <a:r>
              <a:rPr lang="en-US" b="1" dirty="0" smtClean="0"/>
              <a:t> </a:t>
            </a:r>
            <a:r>
              <a:rPr lang="en-US" b="1" dirty="0" err="1" smtClean="0"/>
              <a:t>létre</a:t>
            </a:r>
            <a:r>
              <a:rPr lang="en-US" b="1" dirty="0" smtClean="0"/>
              <a:t> </a:t>
            </a:r>
            <a:r>
              <a:rPr lang="en-US" b="1" dirty="0" err="1"/>
              <a:t>az</a:t>
            </a:r>
            <a:r>
              <a:rPr lang="en-US" b="1" dirty="0"/>
              <a:t> </a:t>
            </a:r>
            <a:r>
              <a:rPr lang="en-US" b="1" dirty="0" err="1"/>
              <a:t>adatbázis</a:t>
            </a:r>
            <a:r>
              <a:rPr lang="en-US" b="1" dirty="0"/>
              <a:t> </a:t>
            </a:r>
            <a:r>
              <a:rPr lang="en-US" b="1" dirty="0" err="1" smtClean="0"/>
              <a:t>struktúrája</a:t>
            </a:r>
            <a:r>
              <a:rPr lang="en-US" b="1" dirty="0" smtClean="0"/>
              <a:t>, </a:t>
            </a:r>
            <a:r>
              <a:rPr lang="en-US" b="1" dirty="0" err="1" smtClean="0"/>
              <a:t>melyeket</a:t>
            </a:r>
            <a:r>
              <a:rPr lang="en-US" b="1" dirty="0" smtClean="0"/>
              <a:t> a “</a:t>
            </a:r>
            <a:r>
              <a:rPr lang="en-US" b="1" dirty="0" err="1" smtClean="0"/>
              <a:t>php</a:t>
            </a:r>
            <a:r>
              <a:rPr lang="en-US" b="1" dirty="0" smtClean="0"/>
              <a:t> artisan migrate” </a:t>
            </a:r>
            <a:r>
              <a:rPr lang="en-US" b="1" dirty="0" err="1" smtClean="0"/>
              <a:t>futtatunk</a:t>
            </a:r>
            <a:r>
              <a:rPr lang="en-US" b="1" dirty="0" smtClean="0"/>
              <a:t>: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első</a:t>
            </a:r>
            <a:r>
              <a:rPr lang="en-US" dirty="0" smtClean="0"/>
              <a:t> </a:t>
            </a:r>
            <a:r>
              <a:rPr lang="en-US" dirty="0" err="1"/>
              <a:t>létrehozza</a:t>
            </a:r>
            <a:r>
              <a:rPr lang="en-US" dirty="0"/>
              <a:t> a “users”, “</a:t>
            </a:r>
            <a:r>
              <a:rPr lang="en-US" dirty="0" err="1"/>
              <a:t>password_reset_tokens</a:t>
            </a:r>
            <a:r>
              <a:rPr lang="en-US" dirty="0"/>
              <a:t>”, “sessions” </a:t>
            </a:r>
            <a:r>
              <a:rPr lang="en-US" dirty="0" err="1"/>
              <a:t>táblákat</a:t>
            </a:r>
            <a:r>
              <a:rPr lang="en-US" dirty="0" smtClean="0"/>
              <a:t>. A </a:t>
            </a:r>
            <a:r>
              <a:rPr lang="en-US" dirty="0" err="1" smtClean="0"/>
              <a:t>második</a:t>
            </a:r>
            <a:r>
              <a:rPr lang="en-US" dirty="0" smtClean="0"/>
              <a:t> </a:t>
            </a:r>
            <a:r>
              <a:rPr lang="en-US" dirty="0" err="1" smtClean="0"/>
              <a:t>pedig</a:t>
            </a:r>
            <a:r>
              <a:rPr lang="en-US" dirty="0" smtClean="0"/>
              <a:t> </a:t>
            </a:r>
            <a:r>
              <a:rPr lang="en-US" dirty="0"/>
              <a:t>a “services” </a:t>
            </a:r>
            <a:r>
              <a:rPr lang="en-US" dirty="0" err="1"/>
              <a:t>táblát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</a:t>
            </a:r>
            <a:r>
              <a:rPr lang="en-US" dirty="0" err="1"/>
              <a:t>felhasználók</a:t>
            </a:r>
            <a:r>
              <a:rPr lang="en-US" dirty="0"/>
              <a:t> </a:t>
            </a:r>
            <a:r>
              <a:rPr lang="en-US" dirty="0" err="1"/>
              <a:t>által</a:t>
            </a:r>
            <a:r>
              <a:rPr lang="en-US" dirty="0"/>
              <a:t> </a:t>
            </a:r>
            <a:r>
              <a:rPr lang="en-US" dirty="0" err="1"/>
              <a:t>kínált</a:t>
            </a:r>
            <a:r>
              <a:rPr lang="en-US" dirty="0"/>
              <a:t> </a:t>
            </a:r>
            <a:r>
              <a:rPr lang="en-US" dirty="0" err="1"/>
              <a:t>szolgáltatásokat</a:t>
            </a:r>
            <a:r>
              <a:rPr lang="en-US" dirty="0"/>
              <a:t> </a:t>
            </a:r>
            <a:r>
              <a:rPr lang="en-US" dirty="0" err="1"/>
              <a:t>tárolja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02" y="3832066"/>
            <a:ext cx="3868331" cy="17776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06" y="3830555"/>
            <a:ext cx="5856474" cy="180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Web.php</a:t>
            </a:r>
            <a:r>
              <a:rPr lang="en-US" b="1" dirty="0" smtClean="0"/>
              <a:t> - Routing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8720" y="1906415"/>
            <a:ext cx="9982203" cy="11713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A </a:t>
            </a:r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err="1"/>
              <a:t>alkalmazásban</a:t>
            </a:r>
            <a:r>
              <a:rPr lang="en-US" dirty="0"/>
              <a:t> a </a:t>
            </a:r>
            <a:r>
              <a:rPr lang="en-US" dirty="0" err="1"/>
              <a:t>web.php</a:t>
            </a:r>
            <a:r>
              <a:rPr lang="en-US" dirty="0"/>
              <a:t> </a:t>
            </a:r>
            <a:r>
              <a:rPr lang="en-US" dirty="0" err="1"/>
              <a:t>fájlban</a:t>
            </a:r>
            <a:r>
              <a:rPr lang="en-US" dirty="0"/>
              <a:t> </a:t>
            </a:r>
            <a:r>
              <a:rPr lang="en-US" dirty="0" err="1" smtClean="0"/>
              <a:t>található</a:t>
            </a:r>
            <a:r>
              <a:rPr lang="en-US" dirty="0" smtClean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HTTP </a:t>
            </a:r>
            <a:r>
              <a:rPr lang="en-US" dirty="0" err="1"/>
              <a:t>útvonal</a:t>
            </a:r>
            <a:r>
              <a:rPr lang="en-US" dirty="0"/>
              <a:t>.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 smtClean="0"/>
              <a:t>biztosítják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felhasználók</a:t>
            </a:r>
            <a:r>
              <a:rPr lang="en-US" dirty="0"/>
              <a:t> </a:t>
            </a:r>
            <a:r>
              <a:rPr lang="en-US" dirty="0" err="1"/>
              <a:t>számára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 smtClean="0"/>
              <a:t>oldalakat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59" y="3433476"/>
            <a:ext cx="4613740" cy="242311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279" y="3011214"/>
            <a:ext cx="4967270" cy="284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 - Controller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151708" y="1857103"/>
            <a:ext cx="9949543" cy="156101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A </a:t>
            </a:r>
            <a:r>
              <a:rPr lang="en-US" dirty="0" err="1"/>
              <a:t>HomeController</a:t>
            </a:r>
            <a:r>
              <a:rPr lang="en-US" dirty="0"/>
              <a:t> </a:t>
            </a:r>
            <a:r>
              <a:rPr lang="en-US" dirty="0" err="1"/>
              <a:t>kezel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, 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bejelentkezett</a:t>
            </a:r>
            <a:r>
              <a:rPr lang="en-US" dirty="0"/>
              <a:t> </a:t>
            </a:r>
            <a:r>
              <a:rPr lang="en-US" dirty="0" err="1"/>
              <a:t>felhasználók</a:t>
            </a:r>
            <a:r>
              <a:rPr lang="en-US" dirty="0"/>
              <a:t> </a:t>
            </a:r>
            <a:r>
              <a:rPr lang="en-US" dirty="0" err="1"/>
              <a:t>által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 smtClean="0"/>
              <a:t>oldalt</a:t>
            </a:r>
            <a:r>
              <a:rPr lang="en-US" dirty="0" smtClean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biztosítja</a:t>
            </a:r>
            <a:r>
              <a:rPr lang="en-US" dirty="0"/>
              <a:t> a </a:t>
            </a:r>
            <a:r>
              <a:rPr lang="en-US" dirty="0" err="1" smtClean="0"/>
              <a:t>főoldalt</a:t>
            </a:r>
            <a:r>
              <a:rPr lang="en-US" dirty="0" smtClean="0"/>
              <a:t>, </a:t>
            </a:r>
            <a:r>
              <a:rPr lang="en-US" dirty="0" err="1" smtClean="0"/>
              <a:t>regisztrációt</a:t>
            </a:r>
            <a:r>
              <a:rPr lang="en-US" dirty="0"/>
              <a:t>, </a:t>
            </a:r>
            <a:r>
              <a:rPr lang="en-US" dirty="0" err="1"/>
              <a:t>bejelentkezést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szolgáltatás</a:t>
            </a:r>
            <a:r>
              <a:rPr lang="en-US" dirty="0"/>
              <a:t> </a:t>
            </a:r>
            <a:r>
              <a:rPr lang="en-US" dirty="0" err="1" smtClean="0"/>
              <a:t>megjelenítését</a:t>
            </a:r>
            <a:r>
              <a:rPr lang="en-US" dirty="0"/>
              <a:t>.</a:t>
            </a:r>
            <a:endParaRPr lang="en-US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021" y="3117837"/>
            <a:ext cx="3895659" cy="309626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08" y="2881706"/>
            <a:ext cx="5164783" cy="3332392"/>
          </a:xfrm>
        </p:spPr>
      </p:pic>
    </p:spTree>
    <p:extLst>
      <p:ext uri="{BB962C8B-B14F-4D97-AF65-F5344CB8AC3E}">
        <p14:creationId xmlns:p14="http://schemas.microsoft.com/office/powerpoint/2010/main" val="8488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Modell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0563" y="1819101"/>
            <a:ext cx="9984380" cy="117130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A </a:t>
            </a:r>
            <a:r>
              <a:rPr lang="en-US" dirty="0"/>
              <a:t>User </a:t>
            </a:r>
            <a:r>
              <a:rPr lang="en-US" dirty="0" err="1"/>
              <a:t>modell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alkalmazásban</a:t>
            </a:r>
            <a:r>
              <a:rPr lang="en-US" dirty="0"/>
              <a:t> a </a:t>
            </a:r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tárolja</a:t>
            </a:r>
            <a:r>
              <a:rPr lang="en-US" dirty="0"/>
              <a:t>. </a:t>
            </a:r>
            <a:r>
              <a:rPr lang="en-US" dirty="0" err="1"/>
              <a:t>Támogatja</a:t>
            </a:r>
            <a:r>
              <a:rPr lang="en-US" dirty="0"/>
              <a:t> a </a:t>
            </a:r>
            <a:r>
              <a:rPr lang="en-US" dirty="0" err="1"/>
              <a:t>regisztrációt</a:t>
            </a:r>
            <a:r>
              <a:rPr lang="en-US" dirty="0"/>
              <a:t>, a </a:t>
            </a:r>
            <a:r>
              <a:rPr lang="en-US" dirty="0" err="1"/>
              <a:t>bejelentkezést</a:t>
            </a:r>
            <a:r>
              <a:rPr lang="en-US" dirty="0"/>
              <a:t>, </a:t>
            </a:r>
            <a:r>
              <a:rPr lang="en-US" dirty="0" err="1"/>
              <a:t>valamint</a:t>
            </a:r>
            <a:r>
              <a:rPr lang="en-US" dirty="0"/>
              <a:t> a </a:t>
            </a:r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kezelését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260563" y="2990407"/>
            <a:ext cx="4595952" cy="293730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dirty="0" smtClean="0"/>
              <a:t>A </a:t>
            </a:r>
            <a:r>
              <a:rPr lang="en-US" dirty="0"/>
              <a:t>casts </a:t>
            </a:r>
            <a:r>
              <a:rPr lang="en-US" dirty="0" err="1"/>
              <a:t>metódus</a:t>
            </a:r>
            <a:r>
              <a:rPr lang="en-US" dirty="0"/>
              <a:t> </a:t>
            </a:r>
            <a:r>
              <a:rPr lang="en-US" dirty="0" err="1"/>
              <a:t>biztosítja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felhasználó</a:t>
            </a:r>
            <a:r>
              <a:rPr lang="en-US" dirty="0"/>
              <a:t> email </a:t>
            </a:r>
            <a:r>
              <a:rPr lang="en-US" dirty="0" err="1"/>
              <a:t>címének</a:t>
            </a:r>
            <a:r>
              <a:rPr lang="en-US" dirty="0"/>
              <a:t> </a:t>
            </a:r>
            <a:r>
              <a:rPr lang="en-US" dirty="0" err="1"/>
              <a:t>ellenőrzése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jelszó</a:t>
            </a:r>
            <a:r>
              <a:rPr lang="en-US" dirty="0"/>
              <a:t> </a:t>
            </a:r>
            <a:r>
              <a:rPr lang="en-US" dirty="0" err="1"/>
              <a:t>titkosítva</a:t>
            </a:r>
            <a:r>
              <a:rPr lang="en-US" dirty="0"/>
              <a:t> </a:t>
            </a:r>
            <a:r>
              <a:rPr lang="en-US" dirty="0" err="1"/>
              <a:t>tárolódjon</a:t>
            </a:r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215" y="2851669"/>
            <a:ext cx="4694270" cy="32746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021" y="5024358"/>
            <a:ext cx="5261389" cy="110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0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- Controller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77" y="1851489"/>
            <a:ext cx="9984380" cy="11713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A </a:t>
            </a:r>
            <a:r>
              <a:rPr lang="en-US" dirty="0" err="1"/>
              <a:t>UserController</a:t>
            </a:r>
            <a:r>
              <a:rPr lang="en-US" dirty="0"/>
              <a:t> </a:t>
            </a:r>
            <a:r>
              <a:rPr lang="en-US" dirty="0" err="1"/>
              <a:t>felelős</a:t>
            </a:r>
            <a:r>
              <a:rPr lang="en-US" dirty="0"/>
              <a:t> a </a:t>
            </a:r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fiókok</a:t>
            </a:r>
            <a:r>
              <a:rPr lang="en-US" dirty="0"/>
              <a:t> </a:t>
            </a:r>
            <a:r>
              <a:rPr lang="en-US" dirty="0" err="1"/>
              <a:t>kezeléséért</a:t>
            </a:r>
            <a:r>
              <a:rPr lang="en-US" dirty="0"/>
              <a:t>, </a:t>
            </a:r>
            <a:r>
              <a:rPr lang="en-US" dirty="0" err="1"/>
              <a:t>beleértve</a:t>
            </a:r>
            <a:r>
              <a:rPr lang="en-US" dirty="0"/>
              <a:t> a </a:t>
            </a:r>
            <a:r>
              <a:rPr lang="en-US" dirty="0" err="1"/>
              <a:t>bejelentkezést</a:t>
            </a:r>
            <a:r>
              <a:rPr lang="en-US" dirty="0"/>
              <a:t>, a </a:t>
            </a:r>
            <a:r>
              <a:rPr lang="en-US" dirty="0" err="1"/>
              <a:t>regisztrációt</a:t>
            </a:r>
            <a:r>
              <a:rPr lang="en-US" dirty="0"/>
              <a:t>, a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szerkesztését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kilépést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77" y="3009408"/>
            <a:ext cx="4628233" cy="3144222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692" y="2869427"/>
            <a:ext cx="4356988" cy="327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2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- Controller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9353" y="1737360"/>
            <a:ext cx="10058401" cy="402336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A </a:t>
            </a:r>
            <a:r>
              <a:rPr lang="en-US" dirty="0" err="1" smtClean="0"/>
              <a:t>felhasználó</a:t>
            </a:r>
            <a:r>
              <a:rPr lang="en-US" dirty="0" smtClean="0"/>
              <a:t> a  </a:t>
            </a:r>
            <a:r>
              <a:rPr lang="en-US" dirty="0" err="1" smtClean="0"/>
              <a:t>saját</a:t>
            </a:r>
            <a:r>
              <a:rPr lang="en-US" dirty="0" smtClean="0"/>
              <a:t> </a:t>
            </a:r>
            <a:r>
              <a:rPr lang="en-US" dirty="0" err="1" smtClean="0"/>
              <a:t>adatait</a:t>
            </a:r>
            <a:r>
              <a:rPr lang="en-US" dirty="0" smtClean="0"/>
              <a:t> a show, </a:t>
            </a:r>
            <a:r>
              <a:rPr lang="en-US" dirty="0" err="1" smtClean="0"/>
              <a:t>illetve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editProfile</a:t>
            </a:r>
            <a:r>
              <a:rPr lang="en-US" dirty="0" smtClean="0"/>
              <a:t> </a:t>
            </a:r>
            <a:r>
              <a:rPr lang="en-US" dirty="0" err="1" smtClean="0"/>
              <a:t>metódusok</a:t>
            </a:r>
            <a:r>
              <a:rPr lang="en-US" dirty="0" smtClean="0"/>
              <a:t> </a:t>
            </a:r>
            <a:r>
              <a:rPr lang="en-US" dirty="0" err="1" smtClean="0"/>
              <a:t>által</a:t>
            </a:r>
            <a:r>
              <a:rPr lang="en-US" dirty="0"/>
              <a:t> </a:t>
            </a:r>
            <a:r>
              <a:rPr lang="en-US" dirty="0" err="1" smtClean="0"/>
              <a:t>átirányított</a:t>
            </a:r>
            <a:r>
              <a:rPr lang="en-US" dirty="0"/>
              <a:t> </a:t>
            </a:r>
            <a:r>
              <a:rPr lang="en-US" dirty="0" smtClean="0"/>
              <a:t>blade </a:t>
            </a:r>
            <a:r>
              <a:rPr lang="en-US" dirty="0" err="1" smtClean="0"/>
              <a:t>fájlban</a:t>
            </a:r>
            <a:r>
              <a:rPr lang="en-US" dirty="0"/>
              <a:t> </a:t>
            </a:r>
            <a:r>
              <a:rPr lang="en-US" dirty="0" err="1" smtClean="0"/>
              <a:t>láthatja</a:t>
            </a:r>
            <a:r>
              <a:rPr lang="en-US" dirty="0" smtClean="0"/>
              <a:t>, </a:t>
            </a:r>
            <a:r>
              <a:rPr lang="en-US" dirty="0" err="1" smtClean="0"/>
              <a:t>illetve</a:t>
            </a:r>
            <a:r>
              <a:rPr lang="en-US" dirty="0" smtClean="0"/>
              <a:t> </a:t>
            </a:r>
            <a:r>
              <a:rPr lang="en-US" dirty="0" err="1" smtClean="0"/>
              <a:t>ezek</a:t>
            </a:r>
            <a:r>
              <a:rPr lang="en-US" dirty="0" smtClean="0"/>
              <a:t> </a:t>
            </a:r>
            <a:r>
              <a:rPr lang="en-US" dirty="0" err="1" smtClean="0"/>
              <a:t>által</a:t>
            </a:r>
            <a:r>
              <a:rPr lang="en-US" dirty="0" smtClean="0"/>
              <a:t> </a:t>
            </a:r>
            <a:r>
              <a:rPr lang="en-US" dirty="0" err="1" smtClean="0"/>
              <a:t>léphet</a:t>
            </a:r>
            <a:r>
              <a:rPr lang="en-US" dirty="0" smtClean="0"/>
              <a:t> </a:t>
            </a:r>
            <a:r>
              <a:rPr lang="en-US" dirty="0" err="1" smtClean="0"/>
              <a:t>szerkesztési</a:t>
            </a:r>
            <a:r>
              <a:rPr lang="en-US" dirty="0" smtClean="0"/>
              <a:t> </a:t>
            </a:r>
            <a:r>
              <a:rPr lang="en-US" dirty="0" err="1" smtClean="0"/>
              <a:t>nézetbe</a:t>
            </a:r>
            <a:r>
              <a:rPr lang="en-US" dirty="0" smtClean="0"/>
              <a:t>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938" y="3048523"/>
            <a:ext cx="2873744" cy="296928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54" y="2870802"/>
            <a:ext cx="3657600" cy="9213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525" y="3048523"/>
            <a:ext cx="3930567" cy="27121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53" y="3973450"/>
            <a:ext cx="3657600" cy="218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Service Modell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565" y="2399609"/>
            <a:ext cx="3718861" cy="307890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A </a:t>
            </a:r>
            <a:r>
              <a:rPr lang="en-US" dirty="0"/>
              <a:t>user() </a:t>
            </a:r>
            <a:r>
              <a:rPr lang="en-US" dirty="0" err="1"/>
              <a:t>metódus</a:t>
            </a:r>
            <a:r>
              <a:rPr lang="en-US" dirty="0"/>
              <a:t> a </a:t>
            </a:r>
            <a:r>
              <a:rPr lang="en-US" dirty="0" err="1"/>
              <a:t>szolgáltatás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felhasználó</a:t>
            </a:r>
            <a:r>
              <a:rPr lang="en-US" dirty="0"/>
              <a:t> </a:t>
            </a:r>
            <a:r>
              <a:rPr lang="en-US" dirty="0" err="1"/>
              <a:t>közötti</a:t>
            </a:r>
            <a:r>
              <a:rPr lang="en-US" dirty="0"/>
              <a:t> </a:t>
            </a:r>
            <a:r>
              <a:rPr lang="en-US" dirty="0" err="1"/>
              <a:t>kapcsolatot</a:t>
            </a:r>
            <a:r>
              <a:rPr lang="en-US" dirty="0"/>
              <a:t> </a:t>
            </a:r>
            <a:r>
              <a:rPr lang="en-US" dirty="0" err="1"/>
              <a:t>kezeli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188987" y="4629150"/>
            <a:ext cx="10177952" cy="230733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dirty="0" smtClean="0"/>
              <a:t>A </a:t>
            </a:r>
            <a:r>
              <a:rPr lang="en-US" dirty="0"/>
              <a:t>Service </a:t>
            </a:r>
            <a:r>
              <a:rPr lang="en-US" dirty="0" err="1"/>
              <a:t>modell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egyes</a:t>
            </a:r>
            <a:r>
              <a:rPr lang="en-US" dirty="0"/>
              <a:t> </a:t>
            </a:r>
            <a:r>
              <a:rPr lang="en-US" dirty="0" err="1"/>
              <a:t>szolgáltatásokat</a:t>
            </a:r>
            <a:r>
              <a:rPr lang="en-US" dirty="0"/>
              <a:t> </a:t>
            </a:r>
            <a:r>
              <a:rPr lang="en-US" dirty="0" err="1"/>
              <a:t>kezeli</a:t>
            </a:r>
            <a:r>
              <a:rPr lang="en-US" dirty="0"/>
              <a:t>. Minden </a:t>
            </a:r>
            <a:r>
              <a:rPr lang="en-US" dirty="0" err="1"/>
              <a:t>szolgáltatás</a:t>
            </a:r>
            <a:r>
              <a:rPr lang="en-US" dirty="0"/>
              <a:t> </a:t>
            </a:r>
            <a:r>
              <a:rPr lang="en-US" dirty="0" err="1"/>
              <a:t>kapcsolódik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felhasználóhoz</a:t>
            </a:r>
            <a:r>
              <a:rPr lang="en-US" dirty="0"/>
              <a:t>, </a:t>
            </a:r>
            <a:r>
              <a:rPr lang="en-US" dirty="0" err="1"/>
              <a:t>aki</a:t>
            </a:r>
            <a:r>
              <a:rPr lang="en-US" dirty="0"/>
              <a:t> </a:t>
            </a:r>
            <a:r>
              <a:rPr lang="en-US" dirty="0" err="1"/>
              <a:t>létrehozta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986" y="2053704"/>
            <a:ext cx="6216874" cy="225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344</TotalTime>
  <Words>329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Szolgáltatásokat Kínáló Alkalmazás</vt:lpstr>
      <vt:lpstr>Bevezetés</vt:lpstr>
      <vt:lpstr>Adatbázis Beállítás és Migráció</vt:lpstr>
      <vt:lpstr>Web.php - Routing</vt:lpstr>
      <vt:lpstr>Home - Controller</vt:lpstr>
      <vt:lpstr>User Modell</vt:lpstr>
      <vt:lpstr>User - Controller</vt:lpstr>
      <vt:lpstr>User - Controller</vt:lpstr>
      <vt:lpstr>Service Modell</vt:lpstr>
      <vt:lpstr>Service - Controller</vt:lpstr>
      <vt:lpstr>Service - Controller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Szolgáltatásokat Kínáló alkalmazás</dc:title>
  <dc:creator>Szilárd Kovács</dc:creator>
  <cp:lastModifiedBy>Szilárd Kovács</cp:lastModifiedBy>
  <cp:revision>31</cp:revision>
  <dcterms:created xsi:type="dcterms:W3CDTF">2024-12-07T14:14:14Z</dcterms:created>
  <dcterms:modified xsi:type="dcterms:W3CDTF">2024-12-13T15:33:52Z</dcterms:modified>
</cp:coreProperties>
</file>