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3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4ddde862-59de-4639-9347-af7e47dcfa09}">
  <we:reference id="WA200003233" version="2.0.0.3" store="en-GB" storeType="OMEX"/>
  <we:alternateReferences/>
  <we:properties>
    <we:property name="Microsoft.Office.CampaignId" value="&quot;none&quot;"/>
    <we:property name="reportUrl" value="&quot;/groups/me/reports/f1196b06-a832-4d63-961f-45927ebb54ac/ReportSection?bookmarkGuid=d026d1f0-0b12-4448-b01a-17bd1c1f0500&amp;bookmarkUsage=1&amp;ctid=f419c9fe-f7b0-4d87-bee8-e8dfb2190cab&amp;fromEntryPoint=export&quot;"/>
    <we:property name="reportState" value="&quot;CONNECTED&quot;"/>
    <we:property name="reportEmbeddedTime" value="&quot;2023-10-15T04:21:36.855Z&quot;"/>
    <we:property name="creatorSessionId" value="&quot;49a71521-6816-49bc-aecf-15388de95fe9&quot;"/>
    <we:property name="creatorUserId" value="&quot;10032001046D3637&quot;"/>
    <we:property name="creatorTenantId" value="&quot;f419c9fe-f7b0-4d87-bee8-e8dfb2190cab&quot;"/>
    <we:property name="reportName" value="&quot;SpU FoodBank UNESCO&quot;"/>
    <we:property name="isFiltersActionButtonVisible" value="true"/>
    <we:property name="initialStateBookmark" value="&quot;H4sIAAAAAAAAA+1W32/TMBD+VyI/F5SfTbO3tnQIjW1VC3tBE7okl8yrE0eOUyjT/nfOTiq2AQNNYgO0p1zuLp+/O9/n+IrlvG0E7E6gQnbAZlJuKlAbx2MjVg++09Oj4+nq6OPJ9HhBbtloLuuWHVwxDapEfcbbDoRBIOeH8xEDIZZQmrcCRIsj1qBqZQ2Cf8E+mUJadXg9Yvi5EVKBgVxr0Ghgt5RO77S29zKgFSHTfItrzHTvXWEjld6/j1jbW5bS7Rg5Ci404Rkz3S0+N4o4Xu1rO7TBxPXSZBIlCUwgCOPYcyc+wepdY3LmxKqUimcgmOWrsG0H8LkUXWWtxS3/WnYqwxUWNlRrrneEtG7eOy+cQylzJ4V6w66p/qWS1J0+vOGNUyF1x7GhC/lprpBWz9lBdD26QxrDcZ4F4ziIoMh9l4hHyROQnpb4I7bn5NnarZ7LWgOvhy1wJ4lf+J7n5+hnaZr5yST++S49djGvsc5RfV+Pa7o/kJnmW6gz8t5lMi1LhSXs527xODQPu3oY9eg+1k87D66dh5bXpRgOACtza73rCVad0HxF34AyrZXpJUnYzAN9KBWVO9vZkXjF1V7b3uhxmkzkKVQEkyiPvQLGMXrjMIwwCw3evVWBpTrrtLYH1Y2qDKSfR+M4DDFIA5JFDJkXTp7F8P+L4QmYvKkamkVHFk5hUmTtOJmsGoGmXca9I1Sn1V2+e4h6L7o6V5gvkZjVmn7k2QbzGaj5BSj918l5f6Og8OWNq8OwGT2xP7T4uRU+xi74cQJe5Pmhiz74QfZL4T9r7YHH1b/+77Ej840Uq5Bu3caQnW5J1riEGi3BpofgaPOo2UA4+WAr83zLacD6FpyB6Ez15iLO7BrUFJ4K/M38gdtXYz4XzUMMAAA=&quot;"/>
    <we:property name="bookmark" value="&quot;H4sIAAAAAAAAA+1WTW/UMBD9K5HPC8rnJumtu7QICaFVC72gHib2JHU3sSPHWbpU/e+MnV3RFihSJVpAPWUyM3l+M57n+JoJOfQtbD9Ah+yALbRed2DWQcRmTN31VTwuRB3P05jX6TypeBEBZeneSq0GdnDNLJgG7ZkcRmgdIDk/n88YtO0KGvdWQzvgjPVoBq2glV9xSqaQNSPezBhe9a024CBPLVh0sBtKp3eiEr1OaEXgVm7wFLmdvCfYa2P37zM2TJandDdGjlq2lvCcWW2PrnpDHK/3pR77YBlGVVlkZQkFJGmeR2ERE6zd9i5nSawabSSHlnm+BodhB77U7dh56+iO/1SPhuMJ1j6krLRbQjrtPwWvgmOtRVCBWrMbqn9lNHVnCq9lH3RI3Ql86EJ/WRqk1QU7yG5m90hjOhc8medJBrWIQyKelc9A+rDBn7E9J8/Gb/VSKwtS7bYgLMq4jqMoFhjziiasLPJf79JTF/MWlUDzYz2h6/6OzKHYgOLkvc/ksGkMNrCfu6OnoXk8qt2oZw+xft55CP08DFI17e4A8DL31seJYDe2Vp7QN2Bca3V1SRJ280AfakPlLrZ+JN5Is9d2NHuaJhN5CtVJkYk8qmGeYzRP0wx56vAerAo81cVorT+oblXlIGORzfM0xaRKSBY58CgtXsTw/4vhGZi863qaxUDXQe1StAoCrru+Rdcu594SajDYUWwfo96LUQmDYoXETFn6kfM1igWY5QUY+9fJeX+joPDlravDbjMmYn9o8XMvfMxDiPMSoiyK0xBjiBP+W+G/aO2Rx9W//u/xI/OdFOuQbt3O0KMdSNa4AoWeYD9BSPR51GwgHLGzjXu+lzRgUwvOoB1d9e4izvwqfq1vgoMWRyIMAAA=&quot;"/>
    <we:property name="datasetId" value="&quot;22511489-db41-454e-aa07-af12316063e4&quot;"/>
    <we:property name="embedUrl" value="&quot;/reportEmbed?reportId=f1196b06-a832-4d63-961f-45927ebb54ac&amp;config=eyJjbHVzdGVyVXJsIjoiaHR0cHM6Ly9XQUJJLU5PUlRILUVVUk9QRS1H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cffd326-c93b-4714-b674-9026a629b2a4}">
  <we:reference id="WA200003233" version="2.0.0.3" store="en-GB" storeType="OMEX"/>
  <we:alternateReferences/>
  <we:properties>
    <we:property name="Microsoft.Office.CampaignId" value="&quot;none&quot;"/>
    <we:property name="reportUrl" value="&quot;/groups/me/reports/f1196b06-a832-4d63-961f-45927ebb54ac/ReportSectionae446463a3793a1aaa1c?bookmarkGuid=f3ee2fe9-9801-491c-ae30-39cf4f5e1ef4&amp;bookmarkUsage=1&amp;ctid=f419c9fe-f7b0-4d87-bee8-e8dfb2190cab&amp;fromEntryPoint=export&quot;"/>
    <we:property name="reportState" value="&quot;CONNECTED&quot;"/>
    <we:property name="reportEmbeddedTime" value="&quot;2023-10-15T04:37:05.041Z&quot;"/>
    <we:property name="creatorSessionId" value="&quot;0ce3e29f-64d5-4a8b-baae-9d01d2de18b5&quot;"/>
    <we:property name="creatorUserId" value="&quot;10032001046D3637&quot;"/>
    <we:property name="creatorTenantId" value="&quot;f419c9fe-f7b0-4d87-bee8-e8dfb2190cab&quot;"/>
    <we:property name="reportName" value="&quot;SpU FoodBank UNESCO&quot;"/>
    <we:property name="isFiltersActionButtonVisible" value="true"/>
    <we:property name="initialStateBookmark" value="&quot;H4sIAAAAAAAAA+1XWW8TMRD+K9a+8BIQezQ93tKQClR6qIFKCEVodj27cbOxVz5Klyr/nbF3o9KCKFKhDVKfbI/H9jfXZ/s64sI0NbTHsMRoL9pXarEEvWBxNIhkLzs5OTwanR1+OR4dTUisGiuUNNHedWRBV2jPhXFQ+x1I+Hk2iKCuT6HyoxJqg4OoQW2UhFp8w06Zpqx2uBpEeNXUSoPfcmrBot/2ktRpTGfHr1I6EQorLnGKhe2kZ9gobfsxYJYNs2EK6fZuCjEAxAWtMd1sgHm/vj80ABsraUFIAuBl2TDGrEjjYZLx7TxO0hi4l5eitr1K3k6uGk12kzfaxvtrTFZUSosC6ijYp9F05lxHY1W7ZehNbsmnyukCz7AMU9IK29JO0+Yje8kOlOIsB7mIVuSvU63Im2F6wl0RHMfCzFx9HWukwwni69Xg8fEcCWOQs6IGag3LsQBnkKmSlbRkMzC+dbJCzaAsKRsMw9BSckna97cIR/wSZEHSu/BGVaWxAtsPJ/8O+6jCLtIHTvalsPUz5BlJjJBV3ZfaTW5/6CzJQY/noK0v5fzCu4FUaJHSHPV+G1L5jdDraksGd7A/tcGr2ZoRSPXihzLvk6iz4DGzZrby+iXPkhx4nMYxz9IkTXbjrXvJ4r9Jqyeo1al1HKVlhu4FZzaE5D4haE9phsC1mwFpuhANWyLdqhviozDBBZcvLKPLwDKQnL1bS+ZwiQylctWcLZXEllnF6BlBA42/MOCZ0P4+oT0sQh3fDTnyHZ7v8KJMim2ewG5WPvPdQ4OyvmNa2qF7SjGwFiX3btug8r6FMyAML1HTgGRCdsg3A+5EVvQZ8aByRzyC3qO+2oQV9EqlzM5dG16ozLjGfxRooINdBuvymZAehZAeHCTPSYGWbjweLZG+p76jnKXELPAUJAbsTXeywKBHyUf8h7zva9++F0RiXWzPoXY+rP7HGoUzKNoir/EP9Xtw3wGujvBLbA8AAA==&quot;"/>
    <we:property name="bookmark" value="&quot;H4sIAAAAAAAAA+1XS28TMRD+K9ZeuARU727z6K0NqUACVBGohFAOs+vZjZuNvfKjdKny3xl7E5UWRA+FNkg92R6Px9+MZz7b14mQtm2g+wBrTI6SE61XazArxpNBom7LxiPOx5PD0STL+MFYjA4m5Yi0dOukVjY5uk4cmBrdubQemmCQhF8XgwSa5gzqMKqgsThIWjRWK2jkd+yVacoZj5tBgldtow0Ek3MHDoPZS1KnMUHhrzLaEUonL3GOpeulH7HVxm3HgHk+zIcZZAQUOADwktbYfjbCvF8/bBqBTbVyIBUBCLJ8yDEvMz5MczEqeJpxEEFeycZtVYpudtUa8pui0bUhfFPyotZGltAk0T+DtnfnOpnqxq9jb3ZLPtfelPgRqzilnHQdWZq3n9lLdqq1YAWoVbKheJ0ZTdGM0zPhyxg4FmeW+tvUIG1OEA82g8fH815ai4KVDVBrWYEleItMV6yiJfuB8Y1XNRoGVUXZYBnGlpJLkd0/IjwWl6BKkt6Fd1zXBmtw2+Hs32E/rrE/6VOvtqVw+CvkBUmsVHWzLbWb3P7Ue1KAmS7BuFDKxUUIA6nQIm0EmpMupvJraXbVlg7uYH9qhzeLHSOQ6sVPZb5Not6Dx8yaxSboVyJPCxA841zkWZqlE354L1n8N2n1BLU6d16gcszSveDtnpDcFwQTKM0SuG4/IM1XsmVrpFt1T2IUJ4QU6oVjdBk4BkqwtzvJEi6RodK+XrK1Vtgxpxk9I2hg8DcOPBPa3ye0h51Qz3dDgWIsirEoq7QciRQmefXMdw89lN0d05GF/inFwDlUIoRtj8r7Fs6IML5EbQuKSdUj3w+4M1XTZySAKjzxCIaIhmqTTtIrlTK78F18oTLr2/BRoIGJfllsqmdCehRCevAhBU6KtHQT8WSN9D0NHe0dJWaJZ6AwYm/7nSVGPUo+4j8U274J7TtJJNaf7Tk0Phxr+LEmcZe42Q8GIifdSw8AAA==&quot;"/>
    <we:property name="datasetId" value="&quot;22511489-db41-454e-aa07-af12316063e4&quot;"/>
    <we:property name="embedUrl" value="&quot;/reportEmbed?reportId=f1196b06-a832-4d63-961f-45927ebb54ac&amp;config=eyJjbHVzdGVyVXJsIjoiaHR0cHM6Ly9XQUJJLU5PUlRILUVVUk9QRS1HLVBSSU1BUlktcmVkaXJlY3QuYW5hbHlzaXMud2luZG93cy5uZXQiLCJlbWJlZEZlYXR1cmVzIjp7InVzYWdlTWV0cmljc1ZOZXh0Ijp0cnVlfX0%3D&amp;disableSensitivityBanner=true&quot;"/>
    <we:property name="pageName" value="&quot;ReportSectionae446463a3793a1aaa1c&quot;"/>
    <we:property name="pageDisplayName" value="&quot;Page 2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Kunle Tella</cp:lastModifiedBy>
  <cp:revision>4</cp:revision>
  <dcterms:created xsi:type="dcterms:W3CDTF">2018-06-07T21:39:02Z</dcterms:created>
  <dcterms:modified xsi:type="dcterms:W3CDTF">2023-10-15T05:07:47Z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