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80"/>
    <a:srgbClr val="FF9999"/>
    <a:srgbClr val="A21E24"/>
    <a:srgbClr val="92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 snapToGrid="0">
      <p:cViewPr>
        <p:scale>
          <a:sx n="150" d="100"/>
          <a:sy n="15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58AC-E881-48E5-874D-74B1406833DA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CB243-F9B6-4ACE-BA63-D8C93B4D10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4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CB243-F9B6-4ACE-BA63-D8C93B4D10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8E9BC-4011-4827-B9A5-14ABF54E5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5183E4-F755-4242-8AED-1CA7AA49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CE38E-7E64-47AA-BB7E-026DF819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DB8FD-4307-4BBF-AA3D-864BECAD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47838-0F22-4CDE-9DC7-C57B4B81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51102-C44B-45E2-A62B-D65F6AEA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3DCF5-2837-446F-9E8B-D968955DE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C35FC-C6F8-49AF-A786-BC2846EF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EEB3C-075E-4A2E-AFC7-2A4A8C1E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3002A7-BB04-4429-805E-34FA202F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3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B52C06-BD1C-4F6B-ADCE-A8536172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5B225C-3D9A-460A-9604-D354763DA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48701-71E0-4FC4-836D-1C76D5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B0119-5DAC-4BD5-94D8-92C0AFF2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F85EE-1536-47B1-9228-00EB6A22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21981-60E8-42E1-8BBE-6F3B397F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83464-00CB-4690-89C9-2B521B17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49C88-933E-4DD0-88E1-62E9DC6E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00560C-69FC-4648-9BFF-54F5D91B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8AAF9-234C-47D1-B8F1-1ACCDA3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6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ED067-318D-4A31-A095-94AA0A2F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8286C-2FD7-48A2-B5BC-EB71C3D3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0CE5D-B81F-45C1-A0FC-4CC57C4D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AC07-C8DF-4A62-B262-57D28A3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3AE32-36C2-4A50-95A6-8A3DD2B0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4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A4A73-DFE2-4861-A7E8-295701D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8FF7A3-A75E-4085-ABAF-BB32139B7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F1C49B-7CDE-4369-83E7-0DCD28A5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DF1548-0618-4016-96C5-848DFB13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97029-A251-415E-A108-DD733415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3AA8B1-0E96-4878-98CA-F7366C12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0725B-81D2-45FE-834C-80A5801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3A92C-C4BA-45CC-832F-0F931466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E0BC69-A883-4E64-9499-77F60B08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C1A7E7-E297-430A-9E49-6D1A755B5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5F7BF5-8181-4E44-B1B0-08A5F0C7C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113BF0-693C-4BC7-BAC0-17744EFF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311B30-4303-440F-9733-4B12DB1C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7B6BE2-8EAC-4C50-B7A5-11F38567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6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8F682-E179-4958-9999-C015D09D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EF8959-0CE6-4DD5-B7BE-107837E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DE9542-C132-4542-96FB-88E1066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7EEAF6-DFFB-46F4-BCD4-2DAAF92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7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C39986-2355-4130-B440-DDA9081E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F80B7B-484D-4E52-8D12-C4A2D7C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0A5E5F-A624-4036-A4A8-7414B2BE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46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1758E-4306-4362-B22A-D55EEB88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0A018-60F6-40BC-8ACE-589B0D76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5FC65A-D300-4013-8F30-D2CBE0805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DB64A-4C11-4E11-8C8D-C836332A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94EDC5-5210-4D25-8047-66BA34A8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70240-94A6-44E0-AD0B-5B80EBEF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2FBF5-035B-497B-ACDA-7874E03C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B74DA6-68F8-4394-A31A-7789C469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BF99F4-F2AE-44B8-9435-DAF866DC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C403B-12BC-4D00-98B0-FCAFA819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ECE83F-6168-4697-A623-A305DB6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260DE-5E8D-42CA-A31A-F1B9EC7D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E2F431-AC39-4B1B-BFF1-64A32B5D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84FDC0-7710-46A3-AE3E-E2A3B463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CFEC0-9540-4BD2-9A43-B6D6C2A8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6F34-6294-498F-A8E8-CC5E079E291B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D8E35-6140-437E-8B1E-8A50D545C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4F9DF-B313-430B-9069-226BEFDD0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5928-ADF8-4051-85FC-275118338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0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0E6606C-F784-4D90-95B8-09B1FBCADAEB}"/>
              </a:ext>
            </a:extLst>
          </p:cNvPr>
          <p:cNvSpPr/>
          <p:nvPr/>
        </p:nvSpPr>
        <p:spPr>
          <a:xfrm>
            <a:off x="1434103" y="298223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D4AC1DC-5C5E-4209-9D7B-D6F11E91F8B2}"/>
              </a:ext>
            </a:extLst>
          </p:cNvPr>
          <p:cNvSpPr/>
          <p:nvPr/>
        </p:nvSpPr>
        <p:spPr>
          <a:xfrm>
            <a:off x="5535201" y="296666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RAM2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216E5D2-A17D-41C9-B892-45F5F2F9B0B2}"/>
              </a:ext>
            </a:extLst>
          </p:cNvPr>
          <p:cNvSpPr/>
          <p:nvPr/>
        </p:nvSpPr>
        <p:spPr>
          <a:xfrm>
            <a:off x="2905020" y="3370242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731F93D-4015-4399-8832-271CC3662008}"/>
              </a:ext>
            </a:extLst>
          </p:cNvPr>
          <p:cNvSpPr/>
          <p:nvPr/>
        </p:nvSpPr>
        <p:spPr>
          <a:xfrm>
            <a:off x="7006118" y="3354672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78529E6-5B1B-48BA-B9AF-13DA449CEB5C}"/>
              </a:ext>
            </a:extLst>
          </p:cNvPr>
          <p:cNvSpPr/>
          <p:nvPr/>
        </p:nvSpPr>
        <p:spPr>
          <a:xfrm>
            <a:off x="7585750" y="2894743"/>
            <a:ext cx="1470917" cy="121235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139D2E5-DE76-4196-B215-D7A65D48F271}"/>
              </a:ext>
            </a:extLst>
          </p:cNvPr>
          <p:cNvSpPr/>
          <p:nvPr/>
        </p:nvSpPr>
        <p:spPr>
          <a:xfrm>
            <a:off x="3484651" y="2982233"/>
            <a:ext cx="1470917" cy="121235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DWT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F1024D4-A17F-4E61-8616-6EC6DF20A207}"/>
              </a:ext>
            </a:extLst>
          </p:cNvPr>
          <p:cNvSpPr/>
          <p:nvPr/>
        </p:nvSpPr>
        <p:spPr>
          <a:xfrm>
            <a:off x="4955568" y="3370243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5EAD82D-4CDA-4D8E-A97E-E5BC3619089A}"/>
              </a:ext>
            </a:extLst>
          </p:cNvPr>
          <p:cNvSpPr/>
          <p:nvPr/>
        </p:nvSpPr>
        <p:spPr>
          <a:xfrm>
            <a:off x="9636299" y="2894743"/>
            <a:ext cx="1470917" cy="12123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0B0F1B4-C4F1-41C5-9994-25A40185BDF1}"/>
              </a:ext>
            </a:extLst>
          </p:cNvPr>
          <p:cNvSpPr/>
          <p:nvPr/>
        </p:nvSpPr>
        <p:spPr>
          <a:xfrm>
            <a:off x="9056666" y="3298323"/>
            <a:ext cx="579633" cy="436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6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5DB23D0-6EA7-4167-8916-E118D2F0FE4C}"/>
              </a:ext>
            </a:extLst>
          </p:cNvPr>
          <p:cNvGrpSpPr/>
          <p:nvPr/>
        </p:nvGrpSpPr>
        <p:grpSpPr>
          <a:xfrm>
            <a:off x="848298" y="580189"/>
            <a:ext cx="10495404" cy="5697622"/>
            <a:chOff x="747286" y="744275"/>
            <a:chExt cx="10495404" cy="569762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CC3767D-FBA5-4E9E-ACC9-163050DB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286" y="744275"/>
              <a:ext cx="5184182" cy="2831132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D087308-2384-4989-A6ED-0F8AB862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085" y="744275"/>
              <a:ext cx="4796605" cy="283113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0EDE59D-AC51-44B4-B0E8-730D6CE739F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47286" y="4023380"/>
              <a:ext cx="10495404" cy="2418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9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497ED10-AE19-41A8-8254-D64B5692E22E}"/>
              </a:ext>
            </a:extLst>
          </p:cNvPr>
          <p:cNvSpPr/>
          <p:nvPr/>
        </p:nvSpPr>
        <p:spPr>
          <a:xfrm>
            <a:off x="92181" y="4222678"/>
            <a:ext cx="1047964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8E059F-8CDD-446C-BE8C-A89EB65D2F6F}"/>
              </a:ext>
            </a:extLst>
          </p:cNvPr>
          <p:cNvSpPr/>
          <p:nvPr/>
        </p:nvSpPr>
        <p:spPr>
          <a:xfrm>
            <a:off x="1425754" y="2606210"/>
            <a:ext cx="1171254" cy="3993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(SDK)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F64E8-68D0-4790-AB0D-DC74AD2B6C66}"/>
              </a:ext>
            </a:extLst>
          </p:cNvPr>
          <p:cNvSpPr/>
          <p:nvPr/>
        </p:nvSpPr>
        <p:spPr>
          <a:xfrm>
            <a:off x="1621603" y="116011"/>
            <a:ext cx="10214225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D6ACE8-A518-48F2-AF57-2DCDF502F01D}"/>
              </a:ext>
            </a:extLst>
          </p:cNvPr>
          <p:cNvSpPr/>
          <p:nvPr/>
        </p:nvSpPr>
        <p:spPr>
          <a:xfrm>
            <a:off x="3737944" y="2606210"/>
            <a:ext cx="8097884" cy="39932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755DC4-52EF-4130-BE44-43E4DC298545}"/>
              </a:ext>
            </a:extLst>
          </p:cNvPr>
          <p:cNvSpPr/>
          <p:nvPr/>
        </p:nvSpPr>
        <p:spPr>
          <a:xfrm>
            <a:off x="4235217" y="3005776"/>
            <a:ext cx="722616" cy="31176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DD592C-3EA7-476F-A496-69A4F89D5978}"/>
              </a:ext>
            </a:extLst>
          </p:cNvPr>
          <p:cNvSpPr/>
          <p:nvPr/>
        </p:nvSpPr>
        <p:spPr>
          <a:xfrm>
            <a:off x="10929560" y="3005776"/>
            <a:ext cx="722616" cy="3117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EAEFDF-02FE-48BF-B634-3ED6BD08ACEA}"/>
              </a:ext>
            </a:extLst>
          </p:cNvPr>
          <p:cNvSpPr/>
          <p:nvPr/>
        </p:nvSpPr>
        <p:spPr>
          <a:xfrm>
            <a:off x="9391435" y="1358328"/>
            <a:ext cx="1171254" cy="760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A7C8C41-46B9-4F22-8491-E4E8E252F1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40145" y="4602822"/>
            <a:ext cx="28560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483F970-880B-4C10-9919-C21416CB8B7A}"/>
              </a:ext>
            </a:extLst>
          </p:cNvPr>
          <p:cNvCxnSpPr>
            <a:stCxn id="3" idx="0"/>
          </p:cNvCxnSpPr>
          <p:nvPr/>
        </p:nvCxnSpPr>
        <p:spPr>
          <a:xfrm flipV="1">
            <a:off x="2011381" y="876299"/>
            <a:ext cx="0" cy="172991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E3EC401-DEB9-4369-AB72-B351DC84526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977062" y="873518"/>
            <a:ext cx="0" cy="4848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C247377-DD4E-42E9-AE7B-36AD0E69EBE3}"/>
              </a:ext>
            </a:extLst>
          </p:cNvPr>
          <p:cNvCxnSpPr>
            <a:cxnSpLocks/>
          </p:cNvCxnSpPr>
          <p:nvPr/>
        </p:nvCxnSpPr>
        <p:spPr>
          <a:xfrm flipV="1">
            <a:off x="9977062" y="2118616"/>
            <a:ext cx="0" cy="4848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BB7C98E-8C0B-4CEC-9CF4-1E9E903A2396}"/>
              </a:ext>
            </a:extLst>
          </p:cNvPr>
          <p:cNvSpPr txBox="1"/>
          <p:nvPr/>
        </p:nvSpPr>
        <p:spPr>
          <a:xfrm>
            <a:off x="10081634" y="217635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AXI4-Stream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B50F146-4D6C-4CB7-848D-4DDF87007DC0}"/>
              </a:ext>
            </a:extLst>
          </p:cNvPr>
          <p:cNvSpPr txBox="1"/>
          <p:nvPr/>
        </p:nvSpPr>
        <p:spPr>
          <a:xfrm>
            <a:off x="2202528" y="155037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53FF40C-9749-4395-9E09-A3A0E2E1CD96}"/>
              </a:ext>
            </a:extLst>
          </p:cNvPr>
          <p:cNvSpPr txBox="1"/>
          <p:nvPr/>
        </p:nvSpPr>
        <p:spPr>
          <a:xfrm>
            <a:off x="3712165" y="26518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916B32DB-16BE-47FA-8696-BCA1A9CCF66A}"/>
              </a:ext>
            </a:extLst>
          </p:cNvPr>
          <p:cNvGrpSpPr/>
          <p:nvPr/>
        </p:nvGrpSpPr>
        <p:grpSpPr>
          <a:xfrm>
            <a:off x="5180957" y="2848782"/>
            <a:ext cx="5465851" cy="3563422"/>
            <a:chOff x="4744947" y="2821110"/>
            <a:chExt cx="5465851" cy="35634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26DC3A9-B859-483A-B1D5-021B5A00EB96}"/>
                </a:ext>
              </a:extLst>
            </p:cNvPr>
            <p:cNvSpPr/>
            <p:nvPr/>
          </p:nvSpPr>
          <p:spPr>
            <a:xfrm>
              <a:off x="4744947" y="2821110"/>
              <a:ext cx="5465851" cy="356342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4F3A85-4C00-48CF-8E8B-3121E2D43F39}"/>
                </a:ext>
              </a:extLst>
            </p:cNvPr>
            <p:cNvSpPr/>
            <p:nvPr/>
          </p:nvSpPr>
          <p:spPr>
            <a:xfrm>
              <a:off x="4875636" y="5466798"/>
              <a:ext cx="1171254" cy="76028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Memory1</a:t>
              </a:r>
            </a:p>
            <a:p>
              <a:pPr algn="ctr"/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65536*10</a:t>
              </a:r>
              <a:endPara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0BE153-C108-4837-AF12-62CE85252FB5}"/>
                </a:ext>
              </a:extLst>
            </p:cNvPr>
            <p:cNvSpPr/>
            <p:nvPr/>
          </p:nvSpPr>
          <p:spPr>
            <a:xfrm>
              <a:off x="5040310" y="4020069"/>
              <a:ext cx="841906" cy="11635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DWT Filter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9D5B23-786B-4347-98AA-EE55C016CEEA}"/>
                </a:ext>
              </a:extLst>
            </p:cNvPr>
            <p:cNvSpPr/>
            <p:nvPr/>
          </p:nvSpPr>
          <p:spPr>
            <a:xfrm>
              <a:off x="4875636" y="2898815"/>
              <a:ext cx="1171254" cy="76028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Memory0</a:t>
              </a:r>
            </a:p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65536*10</a:t>
              </a:r>
              <a:endPara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11DC1E1-E097-4538-9CD4-338EEEA36401}"/>
                </a:ext>
              </a:extLst>
            </p:cNvPr>
            <p:cNvSpPr/>
            <p:nvPr/>
          </p:nvSpPr>
          <p:spPr>
            <a:xfrm>
              <a:off x="6482946" y="3257811"/>
              <a:ext cx="1373885" cy="11635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</a:t>
              </a: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B4B58004-3750-4360-938D-B40B012BCAA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5461263" y="3659103"/>
              <a:ext cx="0" cy="360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65FFDC74-8C7B-4F8F-B999-BE1A8DF363A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5461263" y="5193839"/>
              <a:ext cx="0" cy="272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FFFA619A-22F5-488C-A903-1D3FBBE76323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6046890" y="3278959"/>
              <a:ext cx="436056" cy="56062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2EF7370-0EAD-4333-9854-186B92D1ADAF}"/>
                </a:ext>
              </a:extLst>
            </p:cNvPr>
            <p:cNvSpPr/>
            <p:nvPr/>
          </p:nvSpPr>
          <p:spPr>
            <a:xfrm>
              <a:off x="6474677" y="4930102"/>
              <a:ext cx="1382151" cy="1163545"/>
            </a:xfrm>
            <a:prstGeom prst="rect">
              <a:avLst/>
            </a:prstGeom>
            <a:solidFill>
              <a:srgbClr val="92699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E41E5BED-DCD5-47AA-8BED-C99DA84A10B4}"/>
                </a:ext>
              </a:extLst>
            </p:cNvPr>
            <p:cNvCxnSpPr>
              <a:cxnSpLocks/>
              <a:stCxn id="17" idx="2"/>
              <a:endCxn id="54" idx="0"/>
            </p:cNvCxnSpPr>
            <p:nvPr/>
          </p:nvCxnSpPr>
          <p:spPr>
            <a:xfrm flipH="1">
              <a:off x="7165753" y="4421360"/>
              <a:ext cx="4136" cy="50874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56934C0-D3B0-4036-8975-6FF0E80DB6E5}"/>
                </a:ext>
              </a:extLst>
            </p:cNvPr>
            <p:cNvSpPr/>
            <p:nvPr/>
          </p:nvSpPr>
          <p:spPr>
            <a:xfrm>
              <a:off x="8112486" y="4009847"/>
              <a:ext cx="1963401" cy="1173770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B50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(Huffman Coding)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49F3E90B-FDFF-4EE0-888C-512C3201A1EE}"/>
                </a:ext>
              </a:extLst>
            </p:cNvPr>
            <p:cNvCxnSpPr>
              <a:stCxn id="54" idx="3"/>
              <a:endCxn id="59" idx="2"/>
            </p:cNvCxnSpPr>
            <p:nvPr/>
          </p:nvCxnSpPr>
          <p:spPr>
            <a:xfrm flipV="1">
              <a:off x="7856828" y="5183617"/>
              <a:ext cx="1237359" cy="328258"/>
            </a:xfrm>
            <a:prstGeom prst="bentConnector2">
              <a:avLst/>
            </a:prstGeom>
            <a:ln>
              <a:solidFill>
                <a:srgbClr val="FF99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60889D-006D-4B1C-A2A8-6987394E2C5E}"/>
              </a:ext>
            </a:extLst>
          </p:cNvPr>
          <p:cNvCxnSpPr>
            <a:cxnSpLocks/>
          </p:cNvCxnSpPr>
          <p:nvPr/>
        </p:nvCxnSpPr>
        <p:spPr>
          <a:xfrm>
            <a:off x="10512858" y="4641634"/>
            <a:ext cx="4167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F0BCA9C-A235-480B-885F-F43E3778B0DE}"/>
              </a:ext>
            </a:extLst>
          </p:cNvPr>
          <p:cNvCxnSpPr>
            <a:cxnSpLocks/>
          </p:cNvCxnSpPr>
          <p:nvPr/>
        </p:nvCxnSpPr>
        <p:spPr>
          <a:xfrm flipH="1">
            <a:off x="10670798" y="4555377"/>
            <a:ext cx="155575" cy="1540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E17D4E6-72A3-4C29-87E4-9E3A59D7428F}"/>
              </a:ext>
            </a:extLst>
          </p:cNvPr>
          <p:cNvSpPr txBox="1"/>
          <p:nvPr/>
        </p:nvSpPr>
        <p:spPr>
          <a:xfrm>
            <a:off x="10569357" y="4675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E6277D2-F70A-4B4F-90A4-040453EB00D6}"/>
              </a:ext>
            </a:extLst>
          </p:cNvPr>
          <p:cNvCxnSpPr>
            <a:cxnSpLocks/>
          </p:cNvCxnSpPr>
          <p:nvPr/>
        </p:nvCxnSpPr>
        <p:spPr>
          <a:xfrm>
            <a:off x="4963575" y="3306631"/>
            <a:ext cx="3550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182EC9CD-7F1F-4E5D-A909-1967969BA698}"/>
              </a:ext>
            </a:extLst>
          </p:cNvPr>
          <p:cNvGrpSpPr/>
          <p:nvPr/>
        </p:nvGrpSpPr>
        <p:grpSpPr>
          <a:xfrm>
            <a:off x="4954856" y="3244179"/>
            <a:ext cx="261610" cy="369642"/>
            <a:chOff x="3592380" y="1734889"/>
            <a:chExt cx="261610" cy="36964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7D19711-F07F-4D60-BC06-CAD51E99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301" y="1734889"/>
              <a:ext cx="155575" cy="1540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4C7FD1A-BDFF-463D-8BF2-BDE45CB21248}"/>
                </a:ext>
              </a:extLst>
            </p:cNvPr>
            <p:cNvSpPr txBox="1"/>
            <p:nvPr/>
          </p:nvSpPr>
          <p:spPr>
            <a:xfrm>
              <a:off x="3592380" y="18275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4A73DF5-E5F7-46B7-8A3C-508BDD746B6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597008" y="4602822"/>
            <a:ext cx="11409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F923368-F79A-4662-9293-B4FB775D11C3}"/>
              </a:ext>
            </a:extLst>
          </p:cNvPr>
          <p:cNvSpPr txBox="1"/>
          <p:nvPr/>
        </p:nvSpPr>
        <p:spPr>
          <a:xfrm>
            <a:off x="2612611" y="46416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AXI4 Lite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A85A28-C94B-41AF-93EB-EBA4F5DE11C3}"/>
              </a:ext>
            </a:extLst>
          </p:cNvPr>
          <p:cNvSpPr/>
          <p:nvPr/>
        </p:nvSpPr>
        <p:spPr>
          <a:xfrm>
            <a:off x="6356725" y="85174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2B8869-CFA2-4CD8-B188-17C17172B3C1}"/>
              </a:ext>
            </a:extLst>
          </p:cNvPr>
          <p:cNvSpPr/>
          <p:nvPr/>
        </p:nvSpPr>
        <p:spPr>
          <a:xfrm>
            <a:off x="2994893" y="88311"/>
            <a:ext cx="1247775" cy="24955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2499AE-74ED-4C61-9B1A-5FD7DB120684}"/>
              </a:ext>
            </a:extLst>
          </p:cNvPr>
          <p:cNvSpPr/>
          <p:nvPr/>
        </p:nvSpPr>
        <p:spPr>
          <a:xfrm>
            <a:off x="4242668" y="88311"/>
            <a:ext cx="1247775" cy="249554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962B4E3-6BE0-4A44-A6CA-85F484994AA7}"/>
              </a:ext>
            </a:extLst>
          </p:cNvPr>
          <p:cNvSpPr/>
          <p:nvPr/>
        </p:nvSpPr>
        <p:spPr>
          <a:xfrm>
            <a:off x="3223497" y="254522"/>
            <a:ext cx="2058008" cy="18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86F1F2-9298-457E-9AB2-3C3FB47E8765}"/>
              </a:ext>
            </a:extLst>
          </p:cNvPr>
          <p:cNvSpPr txBox="1"/>
          <p:nvPr/>
        </p:nvSpPr>
        <p:spPr>
          <a:xfrm>
            <a:off x="3246375" y="446197"/>
            <a:ext cx="2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Convolution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848246-CA50-4727-92CD-560E1C790759}"/>
              </a:ext>
            </a:extLst>
          </p:cNvPr>
          <p:cNvSpPr/>
          <p:nvPr/>
        </p:nvSpPr>
        <p:spPr>
          <a:xfrm>
            <a:off x="3259510" y="3516608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517FC5A-E446-4F97-8B4A-B0C76412251E}"/>
              </a:ext>
            </a:extLst>
          </p:cNvPr>
          <p:cNvCxnSpPr>
            <a:cxnSpLocks/>
          </p:cNvCxnSpPr>
          <p:nvPr/>
        </p:nvCxnSpPr>
        <p:spPr>
          <a:xfrm>
            <a:off x="2006356" y="4693275"/>
            <a:ext cx="71975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8C091E-688E-4692-98FA-6F3B4F8EF22C}"/>
              </a:ext>
            </a:extLst>
          </p:cNvPr>
          <p:cNvCxnSpPr>
            <a:cxnSpLocks/>
          </p:cNvCxnSpPr>
          <p:nvPr/>
        </p:nvCxnSpPr>
        <p:spPr>
          <a:xfrm>
            <a:off x="2726110" y="3792832"/>
            <a:ext cx="0" cy="17100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31F2EE-5D8F-4F9B-AD40-D8EBE053C622}"/>
              </a:ext>
            </a:extLst>
          </p:cNvPr>
          <p:cNvCxnSpPr/>
          <p:nvPr/>
        </p:nvCxnSpPr>
        <p:spPr>
          <a:xfrm>
            <a:off x="2726110" y="3792832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29E756F-9E2C-4879-8F88-FFB8DBBA90B6}"/>
              </a:ext>
            </a:extLst>
          </p:cNvPr>
          <p:cNvCxnSpPr/>
          <p:nvPr/>
        </p:nvCxnSpPr>
        <p:spPr>
          <a:xfrm>
            <a:off x="2726110" y="55028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D18FC39-8254-4F5D-A242-BE9CBF0332E3}"/>
              </a:ext>
            </a:extLst>
          </p:cNvPr>
          <p:cNvSpPr/>
          <p:nvPr/>
        </p:nvSpPr>
        <p:spPr>
          <a:xfrm>
            <a:off x="3259510" y="522661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960E13-D0AE-4270-9E12-E290C071F654}"/>
              </a:ext>
            </a:extLst>
          </p:cNvPr>
          <p:cNvSpPr/>
          <p:nvPr/>
        </p:nvSpPr>
        <p:spPr>
          <a:xfrm>
            <a:off x="6587886" y="302324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A02FE60-1A78-4D34-B6D8-31C9173C5AFA}"/>
              </a:ext>
            </a:extLst>
          </p:cNvPr>
          <p:cNvCxnSpPr>
            <a:cxnSpLocks/>
          </p:cNvCxnSpPr>
          <p:nvPr/>
        </p:nvCxnSpPr>
        <p:spPr>
          <a:xfrm>
            <a:off x="5092465" y="3783305"/>
            <a:ext cx="961713" cy="9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AA97006-2564-4B24-BA7D-3404DFB2B6BC}"/>
              </a:ext>
            </a:extLst>
          </p:cNvPr>
          <p:cNvCxnSpPr>
            <a:cxnSpLocks/>
          </p:cNvCxnSpPr>
          <p:nvPr/>
        </p:nvCxnSpPr>
        <p:spPr>
          <a:xfrm>
            <a:off x="6054486" y="3299468"/>
            <a:ext cx="0" cy="914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417AAB-00A6-4513-8FD6-1B02E63C8187}"/>
              </a:ext>
            </a:extLst>
          </p:cNvPr>
          <p:cNvCxnSpPr/>
          <p:nvPr/>
        </p:nvCxnSpPr>
        <p:spPr>
          <a:xfrm>
            <a:off x="6054486" y="329946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FD212AF-7303-46F7-BA3C-2F4121AF0505}"/>
              </a:ext>
            </a:extLst>
          </p:cNvPr>
          <p:cNvCxnSpPr/>
          <p:nvPr/>
        </p:nvCxnSpPr>
        <p:spPr>
          <a:xfrm>
            <a:off x="6054178" y="4213866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60717A-1873-4490-AE51-15570AB2A55F}"/>
              </a:ext>
            </a:extLst>
          </p:cNvPr>
          <p:cNvSpPr/>
          <p:nvPr/>
        </p:nvSpPr>
        <p:spPr>
          <a:xfrm>
            <a:off x="6587578" y="3937642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8FE4DC-6C12-46DC-A65E-3F285E1B4A47}"/>
              </a:ext>
            </a:extLst>
          </p:cNvPr>
          <p:cNvSpPr/>
          <p:nvPr/>
        </p:nvSpPr>
        <p:spPr>
          <a:xfrm>
            <a:off x="7604499" y="85174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E0BB08-7875-4F2A-AA06-4BEFEFF07E15}"/>
              </a:ext>
            </a:extLst>
          </p:cNvPr>
          <p:cNvSpPr/>
          <p:nvPr/>
        </p:nvSpPr>
        <p:spPr>
          <a:xfrm>
            <a:off x="7599920" y="1332948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A62724-E45A-46CB-BDED-20B0748E1969}"/>
              </a:ext>
            </a:extLst>
          </p:cNvPr>
          <p:cNvSpPr/>
          <p:nvPr/>
        </p:nvSpPr>
        <p:spPr>
          <a:xfrm>
            <a:off x="6352145" y="1332948"/>
            <a:ext cx="1247774" cy="12477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985A76-2CB2-47EB-99A9-9D6E6C68EDDF}"/>
              </a:ext>
            </a:extLst>
          </p:cNvPr>
          <p:cNvSpPr txBox="1"/>
          <p:nvPr/>
        </p:nvSpPr>
        <p:spPr>
          <a:xfrm>
            <a:off x="6587578" y="1002812"/>
            <a:ext cx="226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Convolution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7593752-7100-4DA6-B429-8030D696A35D}"/>
              </a:ext>
            </a:extLst>
          </p:cNvPr>
          <p:cNvSpPr/>
          <p:nvPr/>
        </p:nvSpPr>
        <p:spPr>
          <a:xfrm rot="5400000">
            <a:off x="5524910" y="1219654"/>
            <a:ext cx="1933575" cy="20752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B412C2B-2367-48CA-A1E9-FCA518397679}"/>
              </a:ext>
            </a:extLst>
          </p:cNvPr>
          <p:cNvSpPr/>
          <p:nvPr/>
        </p:nvSpPr>
        <p:spPr>
          <a:xfrm>
            <a:off x="6588194" y="4735816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510CFEF-7B0B-460F-A01A-7C91016E0EBE}"/>
              </a:ext>
            </a:extLst>
          </p:cNvPr>
          <p:cNvCxnSpPr>
            <a:cxnSpLocks/>
          </p:cNvCxnSpPr>
          <p:nvPr/>
        </p:nvCxnSpPr>
        <p:spPr>
          <a:xfrm>
            <a:off x="5092773" y="5495877"/>
            <a:ext cx="9614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5BEA071-005C-4294-95A9-36D854B8DD4B}"/>
              </a:ext>
            </a:extLst>
          </p:cNvPr>
          <p:cNvCxnSpPr>
            <a:cxnSpLocks/>
          </p:cNvCxnSpPr>
          <p:nvPr/>
        </p:nvCxnSpPr>
        <p:spPr>
          <a:xfrm>
            <a:off x="6054794" y="5012040"/>
            <a:ext cx="0" cy="914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FDF743-2F71-4A8A-90C5-EFC26F882366}"/>
              </a:ext>
            </a:extLst>
          </p:cNvPr>
          <p:cNvCxnSpPr/>
          <p:nvPr/>
        </p:nvCxnSpPr>
        <p:spPr>
          <a:xfrm>
            <a:off x="6054794" y="501204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1DA3F04-A7FD-408D-8C22-8CA1B2CB5993}"/>
              </a:ext>
            </a:extLst>
          </p:cNvPr>
          <p:cNvCxnSpPr/>
          <p:nvPr/>
        </p:nvCxnSpPr>
        <p:spPr>
          <a:xfrm>
            <a:off x="6054486" y="59264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9E05340-1AEF-4FE9-8FA7-4D3295D88842}"/>
              </a:ext>
            </a:extLst>
          </p:cNvPr>
          <p:cNvSpPr/>
          <p:nvPr/>
        </p:nvSpPr>
        <p:spPr>
          <a:xfrm>
            <a:off x="6587886" y="5650214"/>
            <a:ext cx="743558" cy="55244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4159A1C-197E-488C-AFBF-F0EA9812EC29}"/>
              </a:ext>
            </a:extLst>
          </p:cNvPr>
          <p:cNvGrpSpPr/>
          <p:nvPr/>
        </p:nvGrpSpPr>
        <p:grpSpPr>
          <a:xfrm>
            <a:off x="4549135" y="3516608"/>
            <a:ext cx="533394" cy="533394"/>
            <a:chOff x="504825" y="3429000"/>
            <a:chExt cx="533394" cy="533394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AFF5DB85-F408-441C-8471-D1F07482B1B3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62511A5B-C30D-43A5-A411-1BD786DAC620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5BDB3AB-3564-4CFB-9DC7-324B72CB548F}"/>
              </a:ext>
            </a:extLst>
          </p:cNvPr>
          <p:cNvCxnSpPr/>
          <p:nvPr/>
        </p:nvCxnSpPr>
        <p:spPr>
          <a:xfrm>
            <a:off x="4020199" y="379283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CDA592-8515-485D-9F18-BAD52B034688}"/>
              </a:ext>
            </a:extLst>
          </p:cNvPr>
          <p:cNvCxnSpPr/>
          <p:nvPr/>
        </p:nvCxnSpPr>
        <p:spPr>
          <a:xfrm>
            <a:off x="4020199" y="5502838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282E859-7021-47D3-8E6E-BF4D7D58D7D7}"/>
              </a:ext>
            </a:extLst>
          </p:cNvPr>
          <p:cNvCxnSpPr/>
          <p:nvPr/>
        </p:nvCxnSpPr>
        <p:spPr>
          <a:xfrm>
            <a:off x="7341832" y="331852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E34E73E2-F862-4210-8704-F8D3F2638328}"/>
              </a:ext>
            </a:extLst>
          </p:cNvPr>
          <p:cNvCxnSpPr/>
          <p:nvPr/>
        </p:nvCxnSpPr>
        <p:spPr>
          <a:xfrm>
            <a:off x="7341832" y="421481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7F58197F-91C5-407B-A706-499EDD976C03}"/>
              </a:ext>
            </a:extLst>
          </p:cNvPr>
          <p:cNvCxnSpPr/>
          <p:nvPr/>
        </p:nvCxnSpPr>
        <p:spPr>
          <a:xfrm>
            <a:off x="7334093" y="503014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4C04BC60-2EFE-4FA6-A7A9-99AEBBA9C328}"/>
              </a:ext>
            </a:extLst>
          </p:cNvPr>
          <p:cNvCxnSpPr/>
          <p:nvPr/>
        </p:nvCxnSpPr>
        <p:spPr>
          <a:xfrm>
            <a:off x="7334093" y="5926437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3FEA8AC-A381-440D-B17F-F4D6DD502121}"/>
              </a:ext>
            </a:extLst>
          </p:cNvPr>
          <p:cNvSpPr txBox="1"/>
          <p:nvPr/>
        </p:nvSpPr>
        <p:spPr>
          <a:xfrm>
            <a:off x="107001" y="4431665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Image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BB91B75C-2E4D-4CAF-8943-F62403CC14FB}"/>
              </a:ext>
            </a:extLst>
          </p:cNvPr>
          <p:cNvCxnSpPr/>
          <p:nvPr/>
        </p:nvCxnSpPr>
        <p:spPr>
          <a:xfrm>
            <a:off x="8404162" y="330899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82B5307-5D9F-4B07-96F3-EE14631BE6F8}"/>
              </a:ext>
            </a:extLst>
          </p:cNvPr>
          <p:cNvCxnSpPr/>
          <p:nvPr/>
        </p:nvCxnSpPr>
        <p:spPr>
          <a:xfrm>
            <a:off x="8404162" y="420528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12289031-FC27-4E88-AD50-98E4A747A013}"/>
              </a:ext>
            </a:extLst>
          </p:cNvPr>
          <p:cNvCxnSpPr/>
          <p:nvPr/>
        </p:nvCxnSpPr>
        <p:spPr>
          <a:xfrm>
            <a:off x="8396423" y="502062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D6190EF1-F813-4865-A683-B9C9A74D1652}"/>
              </a:ext>
            </a:extLst>
          </p:cNvPr>
          <p:cNvCxnSpPr/>
          <p:nvPr/>
        </p:nvCxnSpPr>
        <p:spPr>
          <a:xfrm>
            <a:off x="8396423" y="5916911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89F2F891-D216-41CE-B926-95A38247C568}"/>
              </a:ext>
            </a:extLst>
          </p:cNvPr>
          <p:cNvSpPr txBox="1"/>
          <p:nvPr/>
        </p:nvSpPr>
        <p:spPr>
          <a:xfrm>
            <a:off x="9070917" y="3036781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LL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2932731-C227-4678-B7FD-E5CFDE96202A}"/>
              </a:ext>
            </a:extLst>
          </p:cNvPr>
          <p:cNvSpPr txBox="1"/>
          <p:nvPr/>
        </p:nvSpPr>
        <p:spPr>
          <a:xfrm>
            <a:off x="9070917" y="3942763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LH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530C140-8653-4073-943A-2ADD34A1C295}"/>
              </a:ext>
            </a:extLst>
          </p:cNvPr>
          <p:cNvSpPr txBox="1"/>
          <p:nvPr/>
        </p:nvSpPr>
        <p:spPr>
          <a:xfrm>
            <a:off x="9123314" y="4768537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HL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CB29CAC-4776-4E82-B9B0-E3F5FB34AE90}"/>
              </a:ext>
            </a:extLst>
          </p:cNvPr>
          <p:cNvSpPr txBox="1"/>
          <p:nvPr/>
        </p:nvSpPr>
        <p:spPr>
          <a:xfrm>
            <a:off x="9125802" y="559431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H</a:t>
            </a:r>
            <a:r>
              <a:rPr lang="en-US" altLang="zh-TW" dirty="0"/>
              <a:t>H</a:t>
            </a:r>
            <a:endParaRPr lang="zh-TW" altLang="en-US" dirty="0"/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EAC74E44-DAE5-4F25-B33B-510777E0F6C7}"/>
              </a:ext>
            </a:extLst>
          </p:cNvPr>
          <p:cNvCxnSpPr/>
          <p:nvPr/>
        </p:nvCxnSpPr>
        <p:spPr>
          <a:xfrm>
            <a:off x="5849546" y="2756218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5F3B306A-F5D4-4473-9D83-53A8044FB74E}"/>
              </a:ext>
            </a:extLst>
          </p:cNvPr>
          <p:cNvCxnSpPr/>
          <p:nvPr/>
        </p:nvCxnSpPr>
        <p:spPr>
          <a:xfrm>
            <a:off x="2877746" y="2756218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53942FC7-8E05-45A8-86A3-657886ED0F4D}"/>
              </a:ext>
            </a:extLst>
          </p:cNvPr>
          <p:cNvCxnSpPr/>
          <p:nvPr/>
        </p:nvCxnSpPr>
        <p:spPr>
          <a:xfrm>
            <a:off x="8745146" y="2832093"/>
            <a:ext cx="0" cy="3531841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6ADC023-E2A6-4A2C-AEAD-0CCBFF053BFD}"/>
              </a:ext>
            </a:extLst>
          </p:cNvPr>
          <p:cNvSpPr txBox="1"/>
          <p:nvPr/>
        </p:nvSpPr>
        <p:spPr>
          <a:xfrm>
            <a:off x="3259510" y="6323413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273DA92E-31B9-401A-9E3F-BF21A4E6F288}"/>
              </a:ext>
            </a:extLst>
          </p:cNvPr>
          <p:cNvSpPr txBox="1"/>
          <p:nvPr/>
        </p:nvSpPr>
        <p:spPr>
          <a:xfrm>
            <a:off x="6480513" y="6326483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High-Pass Filter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CF6C4987-24DB-44B7-B328-7FCAA34F831E}"/>
              </a:ext>
            </a:extLst>
          </p:cNvPr>
          <p:cNvGrpSpPr/>
          <p:nvPr/>
        </p:nvGrpSpPr>
        <p:grpSpPr>
          <a:xfrm>
            <a:off x="4549135" y="5247544"/>
            <a:ext cx="533394" cy="533394"/>
            <a:chOff x="504825" y="3429000"/>
            <a:chExt cx="533394" cy="533394"/>
          </a:xfrm>
        </p:grpSpPr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5D09A87B-10A3-4FBD-8990-5ABC5BC8AD64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887C7FE5-A92C-4CB0-AB7E-665B3C369D20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AF3119F5-B93B-4B69-B636-3D48C252693D}"/>
              </a:ext>
            </a:extLst>
          </p:cNvPr>
          <p:cNvGrpSpPr/>
          <p:nvPr/>
        </p:nvGrpSpPr>
        <p:grpSpPr>
          <a:xfrm>
            <a:off x="7863059" y="3042297"/>
            <a:ext cx="533394" cy="533394"/>
            <a:chOff x="504825" y="3429000"/>
            <a:chExt cx="533394" cy="533394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2AE126F-7453-4C99-B47F-BFE698CD4C15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60B629AC-1A28-4E73-91B9-F2DAB1FE39D8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8FBB18AC-B1B6-4883-B557-4A3C328E713C}"/>
              </a:ext>
            </a:extLst>
          </p:cNvPr>
          <p:cNvGrpSpPr/>
          <p:nvPr/>
        </p:nvGrpSpPr>
        <p:grpSpPr>
          <a:xfrm>
            <a:off x="7863029" y="4754869"/>
            <a:ext cx="533394" cy="533394"/>
            <a:chOff x="504825" y="3429000"/>
            <a:chExt cx="533394" cy="533394"/>
          </a:xfrm>
        </p:grpSpPr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98A986EE-13BE-41EC-9DCF-763B6F6C1875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82A3B84C-FC74-4039-B6DF-96D2653320DA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3D15788-332B-419B-95C5-BEF15C6AC1A6}"/>
              </a:ext>
            </a:extLst>
          </p:cNvPr>
          <p:cNvGrpSpPr/>
          <p:nvPr/>
        </p:nvGrpSpPr>
        <p:grpSpPr>
          <a:xfrm>
            <a:off x="7872427" y="3937642"/>
            <a:ext cx="533394" cy="533394"/>
            <a:chOff x="504825" y="3429000"/>
            <a:chExt cx="533394" cy="53339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E5407556-6D27-4353-B8B4-3960DA64F512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815A0618-35BA-45E2-94D9-2DB86CAF5EE8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FF711358-EDAD-475A-96FA-2AD9BD216B7D}"/>
              </a:ext>
            </a:extLst>
          </p:cNvPr>
          <p:cNvGrpSpPr/>
          <p:nvPr/>
        </p:nvGrpSpPr>
        <p:grpSpPr>
          <a:xfrm>
            <a:off x="7863029" y="5658795"/>
            <a:ext cx="533394" cy="533394"/>
            <a:chOff x="504825" y="3429000"/>
            <a:chExt cx="533394" cy="533394"/>
          </a:xfrm>
        </p:grpSpPr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507EC0D1-A14F-49A5-8A36-FE88DFC95380}"/>
                </a:ext>
              </a:extLst>
            </p:cNvPr>
            <p:cNvSpPr/>
            <p:nvPr/>
          </p:nvSpPr>
          <p:spPr>
            <a:xfrm>
              <a:off x="504825" y="3429000"/>
              <a:ext cx="533394" cy="5333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66FF15BD-FA99-4B4E-95B8-4B05982339CA}"/>
                </a:ext>
              </a:extLst>
            </p:cNvPr>
            <p:cNvCxnSpPr/>
            <p:nvPr/>
          </p:nvCxnSpPr>
          <p:spPr>
            <a:xfrm>
              <a:off x="771522" y="3552822"/>
              <a:ext cx="0" cy="2857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39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8F42023-24B9-45D8-BF0D-AA7AAC7DA4AD}"/>
              </a:ext>
            </a:extLst>
          </p:cNvPr>
          <p:cNvCxnSpPr>
            <a:cxnSpLocks/>
          </p:cNvCxnSpPr>
          <p:nvPr/>
        </p:nvCxnSpPr>
        <p:spPr>
          <a:xfrm>
            <a:off x="5385194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0871C64-2E8A-4966-8CCC-94AEBBB89BE2}"/>
              </a:ext>
            </a:extLst>
          </p:cNvPr>
          <p:cNvCxnSpPr>
            <a:cxnSpLocks/>
          </p:cNvCxnSpPr>
          <p:nvPr/>
        </p:nvCxnSpPr>
        <p:spPr>
          <a:xfrm>
            <a:off x="6094816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8008E4E-8687-4EAF-8D71-7BF92380306B}"/>
              </a:ext>
            </a:extLst>
          </p:cNvPr>
          <p:cNvCxnSpPr>
            <a:cxnSpLocks/>
          </p:cNvCxnSpPr>
          <p:nvPr/>
        </p:nvCxnSpPr>
        <p:spPr>
          <a:xfrm>
            <a:off x="6813593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88DC2F0-78AE-4999-8EA8-07CF6D05A5AD}"/>
              </a:ext>
            </a:extLst>
          </p:cNvPr>
          <p:cNvCxnSpPr>
            <a:cxnSpLocks/>
          </p:cNvCxnSpPr>
          <p:nvPr/>
        </p:nvCxnSpPr>
        <p:spPr>
          <a:xfrm>
            <a:off x="7540351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26EEF80-1A96-4469-8FB5-5FAD90341B7A}"/>
              </a:ext>
            </a:extLst>
          </p:cNvPr>
          <p:cNvCxnSpPr>
            <a:cxnSpLocks/>
          </p:cNvCxnSpPr>
          <p:nvPr/>
        </p:nvCxnSpPr>
        <p:spPr>
          <a:xfrm>
            <a:off x="3214456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D45E260-C105-429E-B433-2245288D1D07}"/>
              </a:ext>
            </a:extLst>
          </p:cNvPr>
          <p:cNvCxnSpPr>
            <a:cxnSpLocks/>
          </p:cNvCxnSpPr>
          <p:nvPr/>
        </p:nvCxnSpPr>
        <p:spPr>
          <a:xfrm>
            <a:off x="3926660" y="275207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9FFC6FC-0CF1-4586-AD7B-6BCDBE80D6E6}"/>
              </a:ext>
            </a:extLst>
          </p:cNvPr>
          <p:cNvCxnSpPr>
            <a:cxnSpLocks/>
          </p:cNvCxnSpPr>
          <p:nvPr/>
        </p:nvCxnSpPr>
        <p:spPr>
          <a:xfrm>
            <a:off x="4659991" y="2750968"/>
            <a:ext cx="0" cy="676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1114C12B-3B5B-4200-8539-08C88CF3BB15}"/>
              </a:ext>
            </a:extLst>
          </p:cNvPr>
          <p:cNvSpPr/>
          <p:nvPr/>
        </p:nvSpPr>
        <p:spPr>
          <a:xfrm>
            <a:off x="4654550" y="3422650"/>
            <a:ext cx="1447800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6197B4B5-B88D-470D-A839-4FF331836304}"/>
              </a:ext>
            </a:extLst>
          </p:cNvPr>
          <p:cNvSpPr/>
          <p:nvPr/>
        </p:nvSpPr>
        <p:spPr>
          <a:xfrm>
            <a:off x="3924077" y="3430910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CF07BE6F-A0A2-4879-8543-5A1ECDC17BCF}"/>
              </a:ext>
            </a:extLst>
          </p:cNvPr>
          <p:cNvSpPr/>
          <p:nvPr/>
        </p:nvSpPr>
        <p:spPr>
          <a:xfrm>
            <a:off x="3197571" y="3429000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943A7D1F-615F-4FC1-9ECE-CE4472A85872}"/>
              </a:ext>
            </a:extLst>
          </p:cNvPr>
          <p:cNvSpPr/>
          <p:nvPr/>
        </p:nvSpPr>
        <p:spPr>
          <a:xfrm>
            <a:off x="6821322" y="3429645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8659AF95-3495-42E0-ABBE-30F9C5D96D12}"/>
              </a:ext>
            </a:extLst>
          </p:cNvPr>
          <p:cNvSpPr/>
          <p:nvPr/>
        </p:nvSpPr>
        <p:spPr>
          <a:xfrm>
            <a:off x="6094816" y="3427735"/>
            <a:ext cx="734611" cy="196852"/>
          </a:xfrm>
          <a:custGeom>
            <a:avLst/>
            <a:gdLst>
              <a:gd name="connsiteX0" fmla="*/ 0 w 1447800"/>
              <a:gd name="connsiteY0" fmla="*/ 0 h 196852"/>
              <a:gd name="connsiteX1" fmla="*/ 723900 w 1447800"/>
              <a:gd name="connsiteY1" fmla="*/ 196850 h 196852"/>
              <a:gd name="connsiteX2" fmla="*/ 1447800 w 1447800"/>
              <a:gd name="connsiteY2" fmla="*/ 3175 h 19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96852">
                <a:moveTo>
                  <a:pt x="0" y="0"/>
                </a:moveTo>
                <a:cubicBezTo>
                  <a:pt x="241300" y="98160"/>
                  <a:pt x="482600" y="196321"/>
                  <a:pt x="723900" y="196850"/>
                </a:cubicBezTo>
                <a:cubicBezTo>
                  <a:pt x="965200" y="197379"/>
                  <a:pt x="1206500" y="100277"/>
                  <a:pt x="1447800" y="31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1CA9968-2AB7-4565-899C-44D013861858}"/>
              </a:ext>
            </a:extLst>
          </p:cNvPr>
          <p:cNvCxnSpPr>
            <a:cxnSpLocks/>
          </p:cNvCxnSpPr>
          <p:nvPr/>
        </p:nvCxnSpPr>
        <p:spPr>
          <a:xfrm>
            <a:off x="3290888" y="3714751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56BFFB-887D-4236-8C4A-D7626A7BB3CE}"/>
              </a:ext>
            </a:extLst>
          </p:cNvPr>
          <p:cNvCxnSpPr>
            <a:cxnSpLocks/>
          </p:cNvCxnSpPr>
          <p:nvPr/>
        </p:nvCxnSpPr>
        <p:spPr>
          <a:xfrm>
            <a:off x="4010026" y="3729039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65E263-306A-4C0B-A22F-63F0A164A13B}"/>
              </a:ext>
            </a:extLst>
          </p:cNvPr>
          <p:cNvCxnSpPr>
            <a:cxnSpLocks/>
          </p:cNvCxnSpPr>
          <p:nvPr/>
        </p:nvCxnSpPr>
        <p:spPr>
          <a:xfrm>
            <a:off x="2557463" y="3714751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2A3B7B0-1F7B-4966-8BE3-18454370E341}"/>
              </a:ext>
            </a:extLst>
          </p:cNvPr>
          <p:cNvCxnSpPr>
            <a:cxnSpLocks/>
          </p:cNvCxnSpPr>
          <p:nvPr/>
        </p:nvCxnSpPr>
        <p:spPr>
          <a:xfrm>
            <a:off x="4714876" y="3729039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A46C056-EE44-4B2D-ABD6-FC45FDB38BE3}"/>
              </a:ext>
            </a:extLst>
          </p:cNvPr>
          <p:cNvCxnSpPr>
            <a:cxnSpLocks/>
          </p:cNvCxnSpPr>
          <p:nvPr/>
        </p:nvCxnSpPr>
        <p:spPr>
          <a:xfrm flipH="1">
            <a:off x="6181726" y="3724277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C5A0FF5-7065-470C-AF60-A3A8645DE4B2}"/>
              </a:ext>
            </a:extLst>
          </p:cNvPr>
          <p:cNvCxnSpPr>
            <a:cxnSpLocks/>
          </p:cNvCxnSpPr>
          <p:nvPr/>
        </p:nvCxnSpPr>
        <p:spPr>
          <a:xfrm flipH="1">
            <a:off x="6900864" y="3738565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FA4D0F6-FD8E-4425-93F8-59F9B43305DD}"/>
              </a:ext>
            </a:extLst>
          </p:cNvPr>
          <p:cNvCxnSpPr>
            <a:cxnSpLocks/>
          </p:cNvCxnSpPr>
          <p:nvPr/>
        </p:nvCxnSpPr>
        <p:spPr>
          <a:xfrm flipH="1">
            <a:off x="5448301" y="3724277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D701BCA-FF38-4034-9A1A-636FB4C46FCE}"/>
              </a:ext>
            </a:extLst>
          </p:cNvPr>
          <p:cNvCxnSpPr>
            <a:cxnSpLocks/>
          </p:cNvCxnSpPr>
          <p:nvPr/>
        </p:nvCxnSpPr>
        <p:spPr>
          <a:xfrm flipH="1">
            <a:off x="7605714" y="3738565"/>
            <a:ext cx="590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8700BB6-3BE6-4093-8EF9-AE20CD726283}"/>
              </a:ext>
            </a:extLst>
          </p:cNvPr>
          <p:cNvSpPr txBox="1"/>
          <p:nvPr/>
        </p:nvSpPr>
        <p:spPr>
          <a:xfrm>
            <a:off x="5143450" y="1937811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A678B5C-C8E6-4CAB-9470-69CE8503C1C5}"/>
              </a:ext>
            </a:extLst>
          </p:cNvPr>
          <p:cNvSpPr txBox="1"/>
          <p:nvPr/>
        </p:nvSpPr>
        <p:spPr>
          <a:xfrm>
            <a:off x="5859816" y="1937811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E47DFE7-5D7E-4EF9-A2AE-257E82543275}"/>
              </a:ext>
            </a:extLst>
          </p:cNvPr>
          <p:cNvSpPr txBox="1"/>
          <p:nvPr/>
        </p:nvSpPr>
        <p:spPr>
          <a:xfrm>
            <a:off x="6594427" y="19327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427E4FA-8BB2-433E-8A3A-2FADFCDA468E}"/>
              </a:ext>
            </a:extLst>
          </p:cNvPr>
          <p:cNvSpPr txBox="1"/>
          <p:nvPr/>
        </p:nvSpPr>
        <p:spPr>
          <a:xfrm>
            <a:off x="7305351" y="193272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E5EB42A-88E8-4E46-8F6E-ACB89D65AE0D}"/>
              </a:ext>
            </a:extLst>
          </p:cNvPr>
          <p:cNvSpPr txBox="1"/>
          <p:nvPr/>
        </p:nvSpPr>
        <p:spPr>
          <a:xfrm>
            <a:off x="2887283" y="1939106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8EDF850-EEA9-47AF-B972-4DC91F83F4AC}"/>
              </a:ext>
            </a:extLst>
          </p:cNvPr>
          <p:cNvSpPr txBox="1"/>
          <p:nvPr/>
        </p:nvSpPr>
        <p:spPr>
          <a:xfrm>
            <a:off x="3632168" y="193526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C5C0C9A-81FF-4B8E-9224-12D665B07013}"/>
              </a:ext>
            </a:extLst>
          </p:cNvPr>
          <p:cNvSpPr txBox="1"/>
          <p:nvPr/>
        </p:nvSpPr>
        <p:spPr>
          <a:xfrm>
            <a:off x="4387809" y="192675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29D7E6B-EFF9-4B71-AF99-AA8211FF2710}"/>
              </a:ext>
            </a:extLst>
          </p:cNvPr>
          <p:cNvCxnSpPr>
            <a:cxnSpLocks/>
          </p:cNvCxnSpPr>
          <p:nvPr/>
        </p:nvCxnSpPr>
        <p:spPr>
          <a:xfrm>
            <a:off x="2500313" y="3089429"/>
            <a:ext cx="57002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0179FF-4584-4998-BB0D-72A06FD730A0}"/>
              </a:ext>
            </a:extLst>
          </p:cNvPr>
          <p:cNvSpPr/>
          <p:nvPr/>
        </p:nvSpPr>
        <p:spPr>
          <a:xfrm>
            <a:off x="3034563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B585-7310-4419-9F7C-030C7F34A21E}"/>
              </a:ext>
            </a:extLst>
          </p:cNvPr>
          <p:cNvSpPr/>
          <p:nvPr/>
        </p:nvSpPr>
        <p:spPr>
          <a:xfrm>
            <a:off x="3034562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6B6450-6112-4725-B53F-54E639A2EB45}"/>
              </a:ext>
            </a:extLst>
          </p:cNvPr>
          <p:cNvSpPr/>
          <p:nvPr/>
        </p:nvSpPr>
        <p:spPr>
          <a:xfrm>
            <a:off x="3034562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F19D58-E882-4C29-8D8F-35892CB9FDF7}"/>
              </a:ext>
            </a:extLst>
          </p:cNvPr>
          <p:cNvSpPr/>
          <p:nvPr/>
        </p:nvSpPr>
        <p:spPr>
          <a:xfrm>
            <a:off x="3034561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F9C3A5-1D5D-4D8F-9045-007CC347C285}"/>
              </a:ext>
            </a:extLst>
          </p:cNvPr>
          <p:cNvSpPr/>
          <p:nvPr/>
        </p:nvSpPr>
        <p:spPr>
          <a:xfrm>
            <a:off x="3034560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12C10E-E535-4BF5-BF6A-E836AC6C1801}"/>
              </a:ext>
            </a:extLst>
          </p:cNvPr>
          <p:cNvSpPr/>
          <p:nvPr/>
        </p:nvSpPr>
        <p:spPr>
          <a:xfrm>
            <a:off x="3760704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F7035C-169D-47DA-8045-ADB3D281DD68}"/>
              </a:ext>
            </a:extLst>
          </p:cNvPr>
          <p:cNvSpPr/>
          <p:nvPr/>
        </p:nvSpPr>
        <p:spPr>
          <a:xfrm>
            <a:off x="3760703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561826-0260-48F7-BCF9-132F9A8CE338}"/>
              </a:ext>
            </a:extLst>
          </p:cNvPr>
          <p:cNvSpPr/>
          <p:nvPr/>
        </p:nvSpPr>
        <p:spPr>
          <a:xfrm>
            <a:off x="3760703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E90D63-0A2E-4CAA-A5E6-82DCCF5ECCD1}"/>
              </a:ext>
            </a:extLst>
          </p:cNvPr>
          <p:cNvSpPr/>
          <p:nvPr/>
        </p:nvSpPr>
        <p:spPr>
          <a:xfrm>
            <a:off x="3760702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2C587A-24AB-46E3-B63F-9B8B69924182}"/>
              </a:ext>
            </a:extLst>
          </p:cNvPr>
          <p:cNvSpPr/>
          <p:nvPr/>
        </p:nvSpPr>
        <p:spPr>
          <a:xfrm>
            <a:off x="3760701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5C0957-055C-42A5-BD5C-B79C8DE8AA2F}"/>
              </a:ext>
            </a:extLst>
          </p:cNvPr>
          <p:cNvSpPr/>
          <p:nvPr/>
        </p:nvSpPr>
        <p:spPr>
          <a:xfrm>
            <a:off x="4486845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4BF3CC-2CE8-44D6-B496-AC2209199E75}"/>
              </a:ext>
            </a:extLst>
          </p:cNvPr>
          <p:cNvSpPr/>
          <p:nvPr/>
        </p:nvSpPr>
        <p:spPr>
          <a:xfrm>
            <a:off x="4486844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43C6BF-46D2-49AC-8473-3BC059617F51}"/>
              </a:ext>
            </a:extLst>
          </p:cNvPr>
          <p:cNvSpPr/>
          <p:nvPr/>
        </p:nvSpPr>
        <p:spPr>
          <a:xfrm>
            <a:off x="4486844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C71BD1-ED04-49AA-A1CC-29EACF69AB92}"/>
              </a:ext>
            </a:extLst>
          </p:cNvPr>
          <p:cNvSpPr/>
          <p:nvPr/>
        </p:nvSpPr>
        <p:spPr>
          <a:xfrm>
            <a:off x="4486843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BDBFCA-4481-4F36-B003-06B08BC8866F}"/>
              </a:ext>
            </a:extLst>
          </p:cNvPr>
          <p:cNvSpPr/>
          <p:nvPr/>
        </p:nvSpPr>
        <p:spPr>
          <a:xfrm>
            <a:off x="4486842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13F5D1-9943-45C4-A395-C9BF6B8C33ED}"/>
              </a:ext>
            </a:extLst>
          </p:cNvPr>
          <p:cNvSpPr/>
          <p:nvPr/>
        </p:nvSpPr>
        <p:spPr>
          <a:xfrm>
            <a:off x="5212986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20080E-983E-407D-87E7-5E8600A93814}"/>
              </a:ext>
            </a:extLst>
          </p:cNvPr>
          <p:cNvSpPr/>
          <p:nvPr/>
        </p:nvSpPr>
        <p:spPr>
          <a:xfrm>
            <a:off x="5212985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993D80-C19D-48A7-AF43-3855933B42AC}"/>
              </a:ext>
            </a:extLst>
          </p:cNvPr>
          <p:cNvSpPr/>
          <p:nvPr/>
        </p:nvSpPr>
        <p:spPr>
          <a:xfrm>
            <a:off x="5212985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B2BF8E-CDD8-4F4B-A742-06E4619EA4F4}"/>
              </a:ext>
            </a:extLst>
          </p:cNvPr>
          <p:cNvSpPr/>
          <p:nvPr/>
        </p:nvSpPr>
        <p:spPr>
          <a:xfrm>
            <a:off x="5212984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8433B9-80B3-4C68-BF0A-CA242E77D218}"/>
              </a:ext>
            </a:extLst>
          </p:cNvPr>
          <p:cNvSpPr/>
          <p:nvPr/>
        </p:nvSpPr>
        <p:spPr>
          <a:xfrm>
            <a:off x="5212983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6AA3FB-BE88-4849-BF36-BECA5BC8D670}"/>
              </a:ext>
            </a:extLst>
          </p:cNvPr>
          <p:cNvSpPr/>
          <p:nvPr/>
        </p:nvSpPr>
        <p:spPr>
          <a:xfrm>
            <a:off x="5939126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94E1F-1A07-481E-80D2-1E91EFB8076F}"/>
              </a:ext>
            </a:extLst>
          </p:cNvPr>
          <p:cNvSpPr/>
          <p:nvPr/>
        </p:nvSpPr>
        <p:spPr>
          <a:xfrm>
            <a:off x="5939125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B1668B-77E7-45AE-B47B-9728AEAF5CCF}"/>
              </a:ext>
            </a:extLst>
          </p:cNvPr>
          <p:cNvSpPr/>
          <p:nvPr/>
        </p:nvSpPr>
        <p:spPr>
          <a:xfrm>
            <a:off x="5939125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5B70CB-CA60-4B6D-A361-4F6D9E492B16}"/>
              </a:ext>
            </a:extLst>
          </p:cNvPr>
          <p:cNvSpPr/>
          <p:nvPr/>
        </p:nvSpPr>
        <p:spPr>
          <a:xfrm>
            <a:off x="5939124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3A122C-A696-48F5-840A-BDD98CF251C3}"/>
              </a:ext>
            </a:extLst>
          </p:cNvPr>
          <p:cNvSpPr/>
          <p:nvPr/>
        </p:nvSpPr>
        <p:spPr>
          <a:xfrm>
            <a:off x="5939123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弧形上彎 26">
            <a:extLst>
              <a:ext uri="{FF2B5EF4-FFF2-40B4-BE49-F238E27FC236}">
                <a16:creationId xmlns:a16="http://schemas.microsoft.com/office/drawing/2014/main" id="{F0BBCC9D-6DF8-494C-8F8C-C329848ADCF1}"/>
              </a:ext>
            </a:extLst>
          </p:cNvPr>
          <p:cNvSpPr/>
          <p:nvPr/>
        </p:nvSpPr>
        <p:spPr>
          <a:xfrm flipH="1">
            <a:off x="3289214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箭號: 弧形上彎 27">
            <a:extLst>
              <a:ext uri="{FF2B5EF4-FFF2-40B4-BE49-F238E27FC236}">
                <a16:creationId xmlns:a16="http://schemas.microsoft.com/office/drawing/2014/main" id="{07530741-B21A-43E7-9EE9-3BE27CBC1457}"/>
              </a:ext>
            </a:extLst>
          </p:cNvPr>
          <p:cNvSpPr/>
          <p:nvPr/>
        </p:nvSpPr>
        <p:spPr>
          <a:xfrm flipH="1">
            <a:off x="4015354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337BF4-9019-4021-A3B0-29B41083EAA9}"/>
              </a:ext>
            </a:extLst>
          </p:cNvPr>
          <p:cNvSpPr/>
          <p:nvPr/>
        </p:nvSpPr>
        <p:spPr>
          <a:xfrm>
            <a:off x="6665267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276F89-D913-4409-8348-C3BEC1985381}"/>
              </a:ext>
            </a:extLst>
          </p:cNvPr>
          <p:cNvSpPr/>
          <p:nvPr/>
        </p:nvSpPr>
        <p:spPr>
          <a:xfrm>
            <a:off x="6665266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C47FEF-B44A-4248-8C5E-5821FC6A19E5}"/>
              </a:ext>
            </a:extLst>
          </p:cNvPr>
          <p:cNvSpPr/>
          <p:nvPr/>
        </p:nvSpPr>
        <p:spPr>
          <a:xfrm>
            <a:off x="6665266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86D357-FAAB-4896-A1F2-51524557CEB1}"/>
              </a:ext>
            </a:extLst>
          </p:cNvPr>
          <p:cNvSpPr/>
          <p:nvPr/>
        </p:nvSpPr>
        <p:spPr>
          <a:xfrm>
            <a:off x="6665265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78F400-8AAB-419D-8BCF-6AEB4EF1EC79}"/>
              </a:ext>
            </a:extLst>
          </p:cNvPr>
          <p:cNvSpPr/>
          <p:nvPr/>
        </p:nvSpPr>
        <p:spPr>
          <a:xfrm>
            <a:off x="6665264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E8ECCCF-F1AD-4997-A803-4EDD6A994FFD}"/>
              </a:ext>
            </a:extLst>
          </p:cNvPr>
          <p:cNvSpPr/>
          <p:nvPr/>
        </p:nvSpPr>
        <p:spPr>
          <a:xfrm>
            <a:off x="3034559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B8D19A-37CD-4225-9E95-5665DFC65A92}"/>
              </a:ext>
            </a:extLst>
          </p:cNvPr>
          <p:cNvSpPr/>
          <p:nvPr/>
        </p:nvSpPr>
        <p:spPr>
          <a:xfrm>
            <a:off x="3760700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1FEB9B-1965-40C3-AAC7-90C57C04F08A}"/>
              </a:ext>
            </a:extLst>
          </p:cNvPr>
          <p:cNvSpPr/>
          <p:nvPr/>
        </p:nvSpPr>
        <p:spPr>
          <a:xfrm>
            <a:off x="4486841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68E988-34B5-4842-9718-EE8EE168E40B}"/>
              </a:ext>
            </a:extLst>
          </p:cNvPr>
          <p:cNvSpPr/>
          <p:nvPr/>
        </p:nvSpPr>
        <p:spPr>
          <a:xfrm>
            <a:off x="5212982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0AD87B-7D06-4A46-AC78-A99BB6F466D8}"/>
              </a:ext>
            </a:extLst>
          </p:cNvPr>
          <p:cNvSpPr/>
          <p:nvPr/>
        </p:nvSpPr>
        <p:spPr>
          <a:xfrm>
            <a:off x="5939122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188DEF-5512-457D-A62A-7490DFEA5CE0}"/>
              </a:ext>
            </a:extLst>
          </p:cNvPr>
          <p:cNvSpPr/>
          <p:nvPr/>
        </p:nvSpPr>
        <p:spPr>
          <a:xfrm>
            <a:off x="6665263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弧形上彎 42">
            <a:extLst>
              <a:ext uri="{FF2B5EF4-FFF2-40B4-BE49-F238E27FC236}">
                <a16:creationId xmlns:a16="http://schemas.microsoft.com/office/drawing/2014/main" id="{179BAE04-82FD-48D4-98E1-B1CF86788585}"/>
              </a:ext>
            </a:extLst>
          </p:cNvPr>
          <p:cNvSpPr/>
          <p:nvPr/>
        </p:nvSpPr>
        <p:spPr>
          <a:xfrm flipH="1">
            <a:off x="6919911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9D7174-C67D-426E-B95E-66A077141868}"/>
              </a:ext>
            </a:extLst>
          </p:cNvPr>
          <p:cNvSpPr/>
          <p:nvPr/>
        </p:nvSpPr>
        <p:spPr>
          <a:xfrm>
            <a:off x="7391403" y="2204197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7E8214D-AC2B-4D1C-9730-64A35A9BB43A}"/>
              </a:ext>
            </a:extLst>
          </p:cNvPr>
          <p:cNvSpPr/>
          <p:nvPr/>
        </p:nvSpPr>
        <p:spPr>
          <a:xfrm>
            <a:off x="7391402" y="2930338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741B40-1F16-4E00-AB02-95A28599305B}"/>
              </a:ext>
            </a:extLst>
          </p:cNvPr>
          <p:cNvSpPr/>
          <p:nvPr/>
        </p:nvSpPr>
        <p:spPr>
          <a:xfrm>
            <a:off x="7391402" y="3656479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CFDDF1C-A656-4905-8671-1A1E8538AE2B}"/>
              </a:ext>
            </a:extLst>
          </p:cNvPr>
          <p:cNvSpPr/>
          <p:nvPr/>
        </p:nvSpPr>
        <p:spPr>
          <a:xfrm>
            <a:off x="7391401" y="4382620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2B0234B-EAFE-4719-90BA-3042E59E97A0}"/>
              </a:ext>
            </a:extLst>
          </p:cNvPr>
          <p:cNvSpPr/>
          <p:nvPr/>
        </p:nvSpPr>
        <p:spPr>
          <a:xfrm>
            <a:off x="7391400" y="5108761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E32C9C-8096-4DE3-9691-0816599BB363}"/>
              </a:ext>
            </a:extLst>
          </p:cNvPr>
          <p:cNvSpPr/>
          <p:nvPr/>
        </p:nvSpPr>
        <p:spPr>
          <a:xfrm>
            <a:off x="7391399" y="1478056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4B452E-3FE4-4AC8-A26C-A8046826D27F}"/>
              </a:ext>
            </a:extLst>
          </p:cNvPr>
          <p:cNvSpPr/>
          <p:nvPr/>
        </p:nvSpPr>
        <p:spPr>
          <a:xfrm>
            <a:off x="3034559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F1B5398-85AC-422E-BC2A-53B2072E9D92}"/>
              </a:ext>
            </a:extLst>
          </p:cNvPr>
          <p:cNvSpPr/>
          <p:nvPr/>
        </p:nvSpPr>
        <p:spPr>
          <a:xfrm>
            <a:off x="3760700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0DE5D0-4BB4-4B30-AFF7-C027A65227D8}"/>
              </a:ext>
            </a:extLst>
          </p:cNvPr>
          <p:cNvSpPr/>
          <p:nvPr/>
        </p:nvSpPr>
        <p:spPr>
          <a:xfrm>
            <a:off x="4486841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FC2AC4-6CC9-482C-9239-7432D493CA73}"/>
              </a:ext>
            </a:extLst>
          </p:cNvPr>
          <p:cNvSpPr/>
          <p:nvPr/>
        </p:nvSpPr>
        <p:spPr>
          <a:xfrm>
            <a:off x="5212982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107B44-A4A7-4BD2-B992-4400F7BB7A84}"/>
              </a:ext>
            </a:extLst>
          </p:cNvPr>
          <p:cNvSpPr/>
          <p:nvPr/>
        </p:nvSpPr>
        <p:spPr>
          <a:xfrm>
            <a:off x="5939122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75CBEA8-B1CA-4091-8654-DDC061F75C58}"/>
              </a:ext>
            </a:extLst>
          </p:cNvPr>
          <p:cNvSpPr/>
          <p:nvPr/>
        </p:nvSpPr>
        <p:spPr>
          <a:xfrm>
            <a:off x="6665263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DB577A-F355-47E7-809D-532BA20C540C}"/>
              </a:ext>
            </a:extLst>
          </p:cNvPr>
          <p:cNvSpPr/>
          <p:nvPr/>
        </p:nvSpPr>
        <p:spPr>
          <a:xfrm>
            <a:off x="7391399" y="751915"/>
            <a:ext cx="726141" cy="726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弧形上彎 56">
            <a:extLst>
              <a:ext uri="{FF2B5EF4-FFF2-40B4-BE49-F238E27FC236}">
                <a16:creationId xmlns:a16="http://schemas.microsoft.com/office/drawing/2014/main" id="{1B6F8F59-6B66-4ECE-8D06-9CA1727EEED8}"/>
              </a:ext>
            </a:extLst>
          </p:cNvPr>
          <p:cNvSpPr/>
          <p:nvPr/>
        </p:nvSpPr>
        <p:spPr>
          <a:xfrm flipH="1">
            <a:off x="4741489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8" name="箭號: 弧形上彎 57">
            <a:extLst>
              <a:ext uri="{FF2B5EF4-FFF2-40B4-BE49-F238E27FC236}">
                <a16:creationId xmlns:a16="http://schemas.microsoft.com/office/drawing/2014/main" id="{0D1325BD-6B9D-4FF1-A064-1C9FD3FA248B}"/>
              </a:ext>
            </a:extLst>
          </p:cNvPr>
          <p:cNvSpPr/>
          <p:nvPr/>
        </p:nvSpPr>
        <p:spPr>
          <a:xfrm flipH="1">
            <a:off x="5467623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箭號: 弧形上彎 58">
            <a:extLst>
              <a:ext uri="{FF2B5EF4-FFF2-40B4-BE49-F238E27FC236}">
                <a16:creationId xmlns:a16="http://schemas.microsoft.com/office/drawing/2014/main" id="{4AEF0593-227C-42B4-B4C0-25521E39C51C}"/>
              </a:ext>
            </a:extLst>
          </p:cNvPr>
          <p:cNvSpPr/>
          <p:nvPr/>
        </p:nvSpPr>
        <p:spPr>
          <a:xfrm flipH="1">
            <a:off x="6193758" y="5834902"/>
            <a:ext cx="942975" cy="409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A1A4DF8C-8F0F-4335-9068-13DE640F4BF5}"/>
              </a:ext>
            </a:extLst>
          </p:cNvPr>
          <p:cNvSpPr/>
          <p:nvPr/>
        </p:nvSpPr>
        <p:spPr>
          <a:xfrm>
            <a:off x="5044613" y="64237"/>
            <a:ext cx="1643865" cy="9478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A346D76-6CFF-475C-886C-688D18C969E6}"/>
              </a:ext>
            </a:extLst>
          </p:cNvPr>
          <p:cNvSpPr/>
          <p:nvPr/>
        </p:nvSpPr>
        <p:spPr>
          <a:xfrm>
            <a:off x="587151" y="1847635"/>
            <a:ext cx="1306959" cy="9478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AXI4-Lite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E0CF31B-2567-4822-BBCE-88299666F904}"/>
              </a:ext>
            </a:extLst>
          </p:cNvPr>
          <p:cNvGrpSpPr/>
          <p:nvPr/>
        </p:nvGrpSpPr>
        <p:grpSpPr>
          <a:xfrm>
            <a:off x="2385850" y="1847635"/>
            <a:ext cx="2100208" cy="2401346"/>
            <a:chOff x="1993317" y="1847635"/>
            <a:chExt cx="2100208" cy="2401346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B489F58-582C-4C72-9D14-A9C05ACFDDC8}"/>
                </a:ext>
              </a:extLst>
            </p:cNvPr>
            <p:cNvSpPr/>
            <p:nvPr/>
          </p:nvSpPr>
          <p:spPr>
            <a:xfrm>
              <a:off x="1993317" y="1847635"/>
              <a:ext cx="210020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Slave AXI4-Stream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3C5CE6C-B7FE-417B-9005-92AA0A2F6504}"/>
                </a:ext>
              </a:extLst>
            </p:cNvPr>
            <p:cNvSpPr/>
            <p:nvPr/>
          </p:nvSpPr>
          <p:spPr>
            <a:xfrm>
              <a:off x="2240752" y="3301167"/>
              <a:ext cx="160533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FIFO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678B3318-688E-4BDE-AF47-77679FED8877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3043421" y="2795449"/>
              <a:ext cx="0" cy="50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82CCE4-777C-4B0F-A957-12D2966C0886}"/>
              </a:ext>
            </a:extLst>
          </p:cNvPr>
          <p:cNvGrpSpPr/>
          <p:nvPr/>
        </p:nvGrpSpPr>
        <p:grpSpPr>
          <a:xfrm>
            <a:off x="9056488" y="1847635"/>
            <a:ext cx="2214937" cy="2401346"/>
            <a:chOff x="9355144" y="1847635"/>
            <a:chExt cx="2214937" cy="2401346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445B733-B4E3-4E64-B75A-C016BB7AF2E9}"/>
                </a:ext>
              </a:extLst>
            </p:cNvPr>
            <p:cNvSpPr/>
            <p:nvPr/>
          </p:nvSpPr>
          <p:spPr>
            <a:xfrm>
              <a:off x="9355144" y="1847635"/>
              <a:ext cx="2214937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Master AXI4-Stream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1A2F7C5-D389-4D48-B895-72E3710616F8}"/>
                </a:ext>
              </a:extLst>
            </p:cNvPr>
            <p:cNvSpPr/>
            <p:nvPr/>
          </p:nvSpPr>
          <p:spPr>
            <a:xfrm>
              <a:off x="9659943" y="3301167"/>
              <a:ext cx="1605338" cy="9478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FIFO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8D02F6C-C22B-4051-9DA9-0DF38AB7A69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10462612" y="2795449"/>
              <a:ext cx="1" cy="505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6849FBB-5FB2-4CEE-B7DC-95E9FF0F4FA1}"/>
              </a:ext>
            </a:extLst>
          </p:cNvPr>
          <p:cNvGrpSpPr/>
          <p:nvPr/>
        </p:nvGrpSpPr>
        <p:grpSpPr>
          <a:xfrm>
            <a:off x="3750509" y="1847635"/>
            <a:ext cx="6243133" cy="4604835"/>
            <a:chOff x="3750509" y="1847635"/>
            <a:chExt cx="6243133" cy="460483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5E8D62F5-FA5E-40A7-B530-936992DEA8C5}"/>
                </a:ext>
              </a:extLst>
            </p:cNvPr>
            <p:cNvSpPr/>
            <p:nvPr/>
          </p:nvSpPr>
          <p:spPr>
            <a:xfrm>
              <a:off x="5578013" y="1847635"/>
              <a:ext cx="2220929" cy="9478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Compress 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14A5F9C-5633-4018-96D7-99AA43248ADF}"/>
                </a:ext>
              </a:extLst>
            </p:cNvPr>
            <p:cNvSpPr/>
            <p:nvPr/>
          </p:nvSpPr>
          <p:spPr>
            <a:xfrm>
              <a:off x="3750509" y="4578846"/>
              <a:ext cx="1605338" cy="86215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DWT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57DA705-A09C-4E0C-B7B2-681EDEB3576E}"/>
                </a:ext>
              </a:extLst>
            </p:cNvPr>
            <p:cNvSpPr/>
            <p:nvPr/>
          </p:nvSpPr>
          <p:spPr>
            <a:xfrm>
              <a:off x="5439739" y="4578845"/>
              <a:ext cx="2053145" cy="187362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Quantization&amp;</a:t>
              </a:r>
              <a:endPara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Difference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Huffman Coding </a:t>
              </a:r>
            </a:p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5969C892-058D-4BDA-849C-8772D7CBF1D5}"/>
                </a:ext>
              </a:extLst>
            </p:cNvPr>
            <p:cNvSpPr/>
            <p:nvPr/>
          </p:nvSpPr>
          <p:spPr>
            <a:xfrm>
              <a:off x="7631781" y="4977171"/>
              <a:ext cx="1067962" cy="9478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AF976CA7-7A42-4835-AC77-46DFF0B751A9}"/>
                </a:ext>
              </a:extLst>
            </p:cNvPr>
            <p:cNvSpPr/>
            <p:nvPr/>
          </p:nvSpPr>
          <p:spPr>
            <a:xfrm>
              <a:off x="8925680" y="4967091"/>
              <a:ext cx="1067962" cy="9478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接點: 弧形 39">
              <a:extLst>
                <a:ext uri="{FF2B5EF4-FFF2-40B4-BE49-F238E27FC236}">
                  <a16:creationId xmlns:a16="http://schemas.microsoft.com/office/drawing/2014/main" id="{341D1EA9-3133-4C92-B3B9-B1DC486B3A3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rot="5400000">
              <a:off x="4333152" y="3022322"/>
              <a:ext cx="1776550" cy="1336498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接點: 弧形 41">
              <a:extLst>
                <a:ext uri="{FF2B5EF4-FFF2-40B4-BE49-F238E27FC236}">
                  <a16:creationId xmlns:a16="http://schemas.microsoft.com/office/drawing/2014/main" id="{86839FD2-66F1-4C3A-8CBD-90E5330AB46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6200000" flipH="1">
              <a:off x="5488317" y="3600849"/>
              <a:ext cx="1776549" cy="179442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弧形 43">
              <a:extLst>
                <a:ext uri="{FF2B5EF4-FFF2-40B4-BE49-F238E27FC236}">
                  <a16:creationId xmlns:a16="http://schemas.microsoft.com/office/drawing/2014/main" id="{D55B18CE-301B-412B-9F5D-6CAC8EA84CF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6431761" y="3243170"/>
              <a:ext cx="2174874" cy="1293128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接點: 弧形 47">
              <a:extLst>
                <a:ext uri="{FF2B5EF4-FFF2-40B4-BE49-F238E27FC236}">
                  <a16:creationId xmlns:a16="http://schemas.microsoft.com/office/drawing/2014/main" id="{C56C4438-5030-4460-BCD7-87E46A3AC0A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rot="16200000" flipH="1">
              <a:off x="7322528" y="2829958"/>
              <a:ext cx="2171644" cy="2102622"/>
            </a:xfrm>
            <a:prstGeom prst="curvedConnector3">
              <a:avLst>
                <a:gd name="adj1" fmla="val 5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F9BF3197-7DEA-44A7-BE08-268053B48C51}"/>
              </a:ext>
            </a:extLst>
          </p:cNvPr>
          <p:cNvCxnSpPr>
            <a:stCxn id="2" idx="1"/>
            <a:endCxn id="4" idx="0"/>
          </p:cNvCxnSpPr>
          <p:nvPr/>
        </p:nvCxnSpPr>
        <p:spPr>
          <a:xfrm rot="10800000" flipV="1">
            <a:off x="1240631" y="538143"/>
            <a:ext cx="3803982" cy="130949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接點: 弧形 67">
            <a:extLst>
              <a:ext uri="{FF2B5EF4-FFF2-40B4-BE49-F238E27FC236}">
                <a16:creationId xmlns:a16="http://schemas.microsoft.com/office/drawing/2014/main" id="{B6978A0B-829D-4F56-BEA9-78A6A7D508C2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435955" y="759191"/>
            <a:ext cx="1608659" cy="108844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接點: 弧形 70">
            <a:extLst>
              <a:ext uri="{FF2B5EF4-FFF2-40B4-BE49-F238E27FC236}">
                <a16:creationId xmlns:a16="http://schemas.microsoft.com/office/drawing/2014/main" id="{7F7EC6E5-7955-4603-9790-F1DAD36526A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5859720" y="1018877"/>
            <a:ext cx="835584" cy="821932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ED74C50D-B6C8-4030-A329-BA870CCA72AB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6688478" y="538144"/>
            <a:ext cx="3475479" cy="130949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20FCA0-144C-49C0-B6FD-4687C176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1062"/>
            <a:ext cx="2581275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8B9CCD-DEB9-4B4C-BDE9-13D755BB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15" y="1691062"/>
            <a:ext cx="2581275" cy="25717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13E126-0BF7-445D-8E41-262A6E9F6047}"/>
              </a:ext>
            </a:extLst>
          </p:cNvPr>
          <p:cNvSpPr txBox="1"/>
          <p:nvPr/>
        </p:nvSpPr>
        <p:spPr>
          <a:xfrm>
            <a:off x="2824722" y="4251037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199184-8C03-4AD3-BD0C-FD47E332F553}"/>
              </a:ext>
            </a:extLst>
          </p:cNvPr>
          <p:cNvSpPr txBox="1"/>
          <p:nvPr/>
        </p:nvSpPr>
        <p:spPr>
          <a:xfrm>
            <a:off x="5572912" y="4251037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33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7551A7-C954-47E4-A03A-00ACDAD5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08" y="2090254"/>
            <a:ext cx="2581275" cy="2571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4D9994-E9F7-4030-9FE8-32023AEC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92" y="2090254"/>
            <a:ext cx="2581275" cy="25717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8E4671-D65A-4FB6-AFC1-5DE9E78C7EC1}"/>
              </a:ext>
            </a:extLst>
          </p:cNvPr>
          <p:cNvSpPr txBox="1"/>
          <p:nvPr/>
        </p:nvSpPr>
        <p:spPr>
          <a:xfrm>
            <a:off x="2588416" y="4662004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716BA-F6DE-4A45-9C5A-50B7F1E4E332}"/>
              </a:ext>
            </a:extLst>
          </p:cNvPr>
          <p:cNvSpPr txBox="1"/>
          <p:nvPr/>
        </p:nvSpPr>
        <p:spPr>
          <a:xfrm>
            <a:off x="5336606" y="4662004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7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D080FF-7752-442D-8E66-B2E0F011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92" y="2090254"/>
            <a:ext cx="2581275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6FFD44-4308-4649-BEAF-AA9C0255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876" y="2090254"/>
            <a:ext cx="2581275" cy="2571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DE6D00-ABD0-4696-917F-0A6D29497828}"/>
              </a:ext>
            </a:extLst>
          </p:cNvPr>
          <p:cNvSpPr txBox="1"/>
          <p:nvPr/>
        </p:nvSpPr>
        <p:spPr>
          <a:xfrm>
            <a:off x="2815600" y="4662004"/>
            <a:ext cx="156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Original image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353460-89FF-4F5F-B9B8-2BF8EE3E6710}"/>
              </a:ext>
            </a:extLst>
          </p:cNvPr>
          <p:cNvSpPr txBox="1"/>
          <p:nvPr/>
        </p:nvSpPr>
        <p:spPr>
          <a:xfrm>
            <a:off x="5563790" y="4662004"/>
            <a:ext cx="3627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Image after compression and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39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126</Words>
  <Application>Microsoft Office PowerPoint</Application>
  <PresentationFormat>寬螢幕</PresentationFormat>
  <Paragraphs>84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</dc:creator>
  <cp:lastModifiedBy>冠廷 杜</cp:lastModifiedBy>
  <cp:revision>46</cp:revision>
  <dcterms:created xsi:type="dcterms:W3CDTF">2023-04-12T14:34:56Z</dcterms:created>
  <dcterms:modified xsi:type="dcterms:W3CDTF">2024-01-26T06:04:26Z</dcterms:modified>
</cp:coreProperties>
</file>