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>
        <p:scale>
          <a:sx n="50" d="100"/>
          <a:sy n="50" d="100"/>
        </p:scale>
        <p:origin x="1938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3B9E0-0536-4C35-A679-A6AD786E3CF4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17E24-709E-4A9F-9404-BC45B39BF8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89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17E24-709E-4A9F-9404-BC45B39BF84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6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12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85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07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78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92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78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1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3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41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27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52B60-C4A7-47CC-A94B-84E347631E96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39B7-41B3-49C7-A798-F8527518A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4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82C50774-C37B-46ED-B6A9-F476D820BA48}"/>
              </a:ext>
            </a:extLst>
          </p:cNvPr>
          <p:cNvSpPr/>
          <p:nvPr/>
        </p:nvSpPr>
        <p:spPr>
          <a:xfrm>
            <a:off x="7321606" y="1534492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</a:t>
            </a:r>
            <a:endParaRPr lang="zh-TW" altLang="en-US" sz="3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56C6AD-E6EA-4AE5-BC06-F2A9CA91E6B4}"/>
              </a:ext>
            </a:extLst>
          </p:cNvPr>
          <p:cNvSpPr/>
          <p:nvPr/>
        </p:nvSpPr>
        <p:spPr>
          <a:xfrm>
            <a:off x="8519236" y="1534492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</a:t>
            </a:r>
            <a:endParaRPr lang="zh-TW" altLang="en-US" sz="3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20B978-F114-497C-B3F2-452B34EABA6C}"/>
              </a:ext>
            </a:extLst>
          </p:cNvPr>
          <p:cNvSpPr/>
          <p:nvPr/>
        </p:nvSpPr>
        <p:spPr>
          <a:xfrm>
            <a:off x="9716867" y="1534492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</a:t>
            </a:r>
            <a:endParaRPr lang="zh-TW" altLang="en-US" sz="3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C21E2B-773E-47EC-9D86-02AA61D8AD97}"/>
              </a:ext>
            </a:extLst>
          </p:cNvPr>
          <p:cNvSpPr/>
          <p:nvPr/>
        </p:nvSpPr>
        <p:spPr>
          <a:xfrm>
            <a:off x="10921075" y="1534492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</a:t>
            </a:r>
            <a:endParaRPr lang="zh-TW" altLang="en-US" sz="3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C214F3-050A-4E9D-81DD-896D39A48D40}"/>
              </a:ext>
            </a:extLst>
          </p:cNvPr>
          <p:cNvSpPr/>
          <p:nvPr/>
        </p:nvSpPr>
        <p:spPr>
          <a:xfrm>
            <a:off x="12118705" y="1534492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</a:t>
            </a:r>
            <a:endParaRPr lang="zh-TW" altLang="en-US" sz="3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775A07-5AE8-4949-9515-FA98C2C37618}"/>
              </a:ext>
            </a:extLst>
          </p:cNvPr>
          <p:cNvSpPr/>
          <p:nvPr/>
        </p:nvSpPr>
        <p:spPr>
          <a:xfrm>
            <a:off x="13316336" y="1534492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</a:t>
            </a:r>
            <a:endParaRPr lang="zh-TW" altLang="en-US" sz="36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B350620-DD8C-4556-9E2D-D8054C7CE355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934003" y="1840682"/>
            <a:ext cx="5852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F69571B-F0CE-43E0-9479-7DF22F02D5F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131624" y="1840682"/>
            <a:ext cx="585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06B3D0F-2D37-45E0-93D0-217B6F81103F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0329264" y="1840682"/>
            <a:ext cx="591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2C9A4EE-5E84-4FA2-AB67-6750F60B178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1533472" y="1840682"/>
            <a:ext cx="5852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E27CDA4-F584-4BC4-AA44-E18DF3619A0B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2731093" y="1840682"/>
            <a:ext cx="585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A0CDD88-8829-439B-83B4-4A20E4EB4D4F}"/>
              </a:ext>
            </a:extLst>
          </p:cNvPr>
          <p:cNvCxnSpPr>
            <a:stCxn id="32" idx="2"/>
          </p:cNvCxnSpPr>
          <p:nvPr/>
        </p:nvCxnSpPr>
        <p:spPr>
          <a:xfrm>
            <a:off x="13622535" y="2146889"/>
            <a:ext cx="12277" cy="562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3F3DB84E-02CB-4260-A8BD-4B9CB2C5AC4C}"/>
              </a:ext>
            </a:extLst>
          </p:cNvPr>
          <p:cNvCxnSpPr>
            <a:cxnSpLocks/>
          </p:cNvCxnSpPr>
          <p:nvPr/>
        </p:nvCxnSpPr>
        <p:spPr>
          <a:xfrm flipH="1" flipV="1">
            <a:off x="3628356" y="2699259"/>
            <a:ext cx="9994179" cy="97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4863A9E-B1AE-42D6-A1FE-36903E789E8E}"/>
              </a:ext>
            </a:extLst>
          </p:cNvPr>
          <p:cNvCxnSpPr>
            <a:cxnSpLocks/>
          </p:cNvCxnSpPr>
          <p:nvPr/>
        </p:nvCxnSpPr>
        <p:spPr>
          <a:xfrm>
            <a:off x="3628347" y="2146889"/>
            <a:ext cx="0" cy="552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E9216F5-A9CA-4BD3-ACC2-47CC01B1CA2A}"/>
              </a:ext>
            </a:extLst>
          </p:cNvPr>
          <p:cNvSpPr txBox="1"/>
          <p:nvPr/>
        </p:nvSpPr>
        <p:spPr>
          <a:xfrm>
            <a:off x="2974891" y="140004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</a:t>
            </a:r>
            <a:endParaRPr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91842553-8830-44C5-82EA-4C284A90AC12}"/>
              </a:ext>
            </a:extLst>
          </p:cNvPr>
          <p:cNvGrpSpPr/>
          <p:nvPr/>
        </p:nvGrpSpPr>
        <p:grpSpPr>
          <a:xfrm>
            <a:off x="4523629" y="1459481"/>
            <a:ext cx="2797977" cy="995003"/>
            <a:chOff x="1960375" y="1294713"/>
            <a:chExt cx="2797977" cy="9950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2CCB33F-8D5E-4926-90FF-41DB8A7B87AF}"/>
                </a:ext>
              </a:extLst>
            </p:cNvPr>
            <p:cNvSpPr/>
            <p:nvPr/>
          </p:nvSpPr>
          <p:spPr>
            <a:xfrm>
              <a:off x="2229562" y="1294713"/>
              <a:ext cx="2223082" cy="9950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7091E4-F1E5-47ED-8F87-90D43A9192A1}"/>
                </a:ext>
              </a:extLst>
            </p:cNvPr>
            <p:cNvGrpSpPr/>
            <p:nvPr/>
          </p:nvGrpSpPr>
          <p:grpSpPr>
            <a:xfrm>
              <a:off x="2581900" y="1369723"/>
              <a:ext cx="612397" cy="919993"/>
              <a:chOff x="2080470" y="1476462"/>
              <a:chExt cx="612397" cy="919993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0BC89834-75B4-4C12-96ED-1E01D42E48C3}"/>
                  </a:ext>
                </a:extLst>
              </p:cNvPr>
              <p:cNvSpPr/>
              <p:nvPr/>
            </p:nvSpPr>
            <p:spPr>
              <a:xfrm>
                <a:off x="2080470" y="1476462"/>
                <a:ext cx="612397" cy="61239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5400" dirty="0"/>
                  <a:t>+</a:t>
                </a:r>
                <a:endParaRPr lang="zh-TW" altLang="en-US" sz="5400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01C8119-8D4B-4783-9AE2-0C4ED027BF6F}"/>
                  </a:ext>
                </a:extLst>
              </p:cNvPr>
              <p:cNvSpPr txBox="1"/>
              <p:nvPr/>
            </p:nvSpPr>
            <p:spPr>
              <a:xfrm>
                <a:off x="2117235" y="2027123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SA1</a:t>
                </a:r>
                <a:endParaRPr lang="zh-TW" altLang="en-US" dirty="0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28752D-0090-4CD5-BB5A-7A3E667E60C3}"/>
                </a:ext>
              </a:extLst>
            </p:cNvPr>
            <p:cNvSpPr/>
            <p:nvPr/>
          </p:nvSpPr>
          <p:spPr>
            <a:xfrm>
              <a:off x="3421706" y="1369723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442AF154-CB4A-4F4F-8634-E7D6506FF632}"/>
                </a:ext>
              </a:extLst>
            </p:cNvPr>
            <p:cNvCxnSpPr>
              <a:stCxn id="4" idx="6"/>
              <a:endCxn id="20" idx="1"/>
            </p:cNvCxnSpPr>
            <p:nvPr/>
          </p:nvCxnSpPr>
          <p:spPr>
            <a:xfrm>
              <a:off x="3194297" y="1675922"/>
              <a:ext cx="227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AA76FD5C-F5FC-4EA9-BCFD-9D921699BD1A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4034103" y="1675922"/>
              <a:ext cx="7242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6B3060B2-DA70-4420-A7B6-CE816D3D2DB4}"/>
                </a:ext>
              </a:extLst>
            </p:cNvPr>
            <p:cNvGrpSpPr/>
            <p:nvPr/>
          </p:nvGrpSpPr>
          <p:grpSpPr>
            <a:xfrm>
              <a:off x="1960375" y="1654160"/>
              <a:ext cx="621525" cy="59427"/>
              <a:chOff x="1308143" y="321122"/>
              <a:chExt cx="621525" cy="59427"/>
            </a:xfrm>
          </p:grpSpPr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B1170B07-95D1-43C1-BAB3-BC14656409E7}"/>
                  </a:ext>
                </a:extLst>
              </p:cNvPr>
              <p:cNvSpPr/>
              <p:nvPr/>
            </p:nvSpPr>
            <p:spPr>
              <a:xfrm>
                <a:off x="1308143" y="321122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B13B2A43-1600-481A-8EE0-3ACB6B0B8D1B}"/>
                  </a:ext>
                </a:extLst>
              </p:cNvPr>
              <p:cNvCxnSpPr>
                <a:cxnSpLocks/>
                <a:stCxn id="77" idx="6"/>
                <a:endCxn id="4" idx="2"/>
              </p:cNvCxnSpPr>
              <p:nvPr/>
            </p:nvCxnSpPr>
            <p:spPr>
              <a:xfrm flipV="1">
                <a:off x="1367570" y="342884"/>
                <a:ext cx="562098" cy="7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E683636E-4629-43F8-9B04-683EA99B2661}"/>
              </a:ext>
            </a:extLst>
          </p:cNvPr>
          <p:cNvGrpSpPr/>
          <p:nvPr/>
        </p:nvGrpSpPr>
        <p:grpSpPr>
          <a:xfrm>
            <a:off x="3616079" y="1203261"/>
            <a:ext cx="652787" cy="968447"/>
            <a:chOff x="1052825" y="1038492"/>
            <a:chExt cx="652787" cy="968447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F1E8C530-10EE-4D9C-8F86-4F78DC35A388}"/>
                </a:ext>
              </a:extLst>
            </p:cNvPr>
            <p:cNvGrpSpPr/>
            <p:nvPr/>
          </p:nvGrpSpPr>
          <p:grpSpPr>
            <a:xfrm>
              <a:off x="1052825" y="1947512"/>
              <a:ext cx="558878" cy="59427"/>
              <a:chOff x="444617" y="1921320"/>
              <a:chExt cx="558878" cy="59427"/>
            </a:xfrm>
          </p:grpSpPr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35A1832D-0D81-4C32-8448-72996EC17A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4B344E4D-FD98-4C64-84FA-7E92B849D5B3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A1E0440D-E510-4D22-A6AA-36E1A9F23E21}"/>
                </a:ext>
              </a:extLst>
            </p:cNvPr>
            <p:cNvGrpSpPr/>
            <p:nvPr/>
          </p:nvGrpSpPr>
          <p:grpSpPr>
            <a:xfrm>
              <a:off x="1052825" y="1395132"/>
              <a:ext cx="558878" cy="59427"/>
              <a:chOff x="444617" y="1921320"/>
              <a:chExt cx="558878" cy="59427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48A97F46-158D-43D4-8C21-0D730A706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F67C3DA2-675E-474A-89C1-237D5AF33680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69BA7B7C-0B92-4776-8A39-69B9C0AE57C8}"/>
                </a:ext>
              </a:extLst>
            </p:cNvPr>
            <p:cNvSpPr txBox="1"/>
            <p:nvPr/>
          </p:nvSpPr>
          <p:spPr>
            <a:xfrm>
              <a:off x="1403926" y="1038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045381D1-969D-4558-824C-68900EB63DA0}"/>
                </a:ext>
              </a:extLst>
            </p:cNvPr>
            <p:cNvSpPr txBox="1"/>
            <p:nvPr/>
          </p:nvSpPr>
          <p:spPr>
            <a:xfrm>
              <a:off x="1396014" y="1597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720D6F2C-9059-4312-A640-3DCA8FAD54D3}"/>
              </a:ext>
            </a:extLst>
          </p:cNvPr>
          <p:cNvGrpSpPr/>
          <p:nvPr/>
        </p:nvGrpSpPr>
        <p:grpSpPr>
          <a:xfrm>
            <a:off x="7176873" y="4670070"/>
            <a:ext cx="558878" cy="59427"/>
            <a:chOff x="444617" y="1921320"/>
            <a:chExt cx="558878" cy="59427"/>
          </a:xfrm>
        </p:grpSpPr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58BF1646-F545-4995-A336-7528A2C3C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617" y="1946141"/>
              <a:ext cx="499451" cy="9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539C9D9B-FB68-4DC6-8BFE-45AE3288A5B3}"/>
                </a:ext>
              </a:extLst>
            </p:cNvPr>
            <p:cNvSpPr/>
            <p:nvPr/>
          </p:nvSpPr>
          <p:spPr>
            <a:xfrm>
              <a:off x="944068" y="1921320"/>
              <a:ext cx="59427" cy="594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F8FE1F0-BDB6-4A56-91FC-6CA801D1FD06}"/>
              </a:ext>
            </a:extLst>
          </p:cNvPr>
          <p:cNvSpPr txBox="1"/>
          <p:nvPr/>
        </p:nvSpPr>
        <p:spPr>
          <a:xfrm>
            <a:off x="7527974" y="4313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EE1C3F3C-9AC9-48D4-B650-1036B03B2396}"/>
              </a:ext>
            </a:extLst>
          </p:cNvPr>
          <p:cNvGrpSpPr/>
          <p:nvPr/>
        </p:nvGrpSpPr>
        <p:grpSpPr>
          <a:xfrm>
            <a:off x="6795822" y="5186541"/>
            <a:ext cx="971399" cy="59427"/>
            <a:chOff x="32096" y="1921320"/>
            <a:chExt cx="971399" cy="59427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D891C05E-84BE-4072-9DCA-7D8D236BA0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96" y="1940627"/>
              <a:ext cx="911974" cy="55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9B3D197A-5051-4831-8F3C-70824F2D24D9}"/>
                </a:ext>
              </a:extLst>
            </p:cNvPr>
            <p:cNvSpPr/>
            <p:nvPr/>
          </p:nvSpPr>
          <p:spPr>
            <a:xfrm>
              <a:off x="944068" y="1921320"/>
              <a:ext cx="59427" cy="594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BD2B2B1F-70A4-4EAE-BAC9-295394D19453}"/>
              </a:ext>
            </a:extLst>
          </p:cNvPr>
          <p:cNvSpPr txBox="1"/>
          <p:nvPr/>
        </p:nvSpPr>
        <p:spPr>
          <a:xfrm>
            <a:off x="7551523" y="483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1D367816-E242-4CC2-ABCF-6595B98C8A46}"/>
              </a:ext>
            </a:extLst>
          </p:cNvPr>
          <p:cNvGrpSpPr/>
          <p:nvPr/>
        </p:nvGrpSpPr>
        <p:grpSpPr>
          <a:xfrm>
            <a:off x="8080874" y="4389059"/>
            <a:ext cx="3807778" cy="1106974"/>
            <a:chOff x="5517629" y="3092139"/>
            <a:chExt cx="3807778" cy="1106974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FE58C267-F158-42C1-9F88-351205AF5F1A}"/>
                </a:ext>
              </a:extLst>
            </p:cNvPr>
            <p:cNvSpPr/>
            <p:nvPr/>
          </p:nvSpPr>
          <p:spPr>
            <a:xfrm>
              <a:off x="5955982" y="3092139"/>
              <a:ext cx="2880067" cy="11006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E15C698-5E81-427A-BACF-F8C9856C0CEF}"/>
                </a:ext>
              </a:extLst>
            </p:cNvPr>
            <p:cNvGrpSpPr/>
            <p:nvPr/>
          </p:nvGrpSpPr>
          <p:grpSpPr>
            <a:xfrm>
              <a:off x="6144977" y="3217384"/>
              <a:ext cx="612397" cy="981729"/>
              <a:chOff x="4036504" y="3166954"/>
              <a:chExt cx="612397" cy="981729"/>
            </a:xfrm>
          </p:grpSpPr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F25BEE92-BA28-4144-9672-1783AEFDBF28}"/>
                  </a:ext>
                </a:extLst>
              </p:cNvPr>
              <p:cNvSpPr/>
              <p:nvPr/>
            </p:nvSpPr>
            <p:spPr>
              <a:xfrm>
                <a:off x="4036504" y="3166954"/>
                <a:ext cx="612397" cy="61239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7DBF290-D0C7-4BF0-A700-D12AE75A5DE9}"/>
                  </a:ext>
                </a:extLst>
              </p:cNvPr>
              <p:cNvSpPr txBox="1"/>
              <p:nvPr/>
            </p:nvSpPr>
            <p:spPr>
              <a:xfrm>
                <a:off x="4036504" y="3779351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SM2</a:t>
                </a:r>
                <a:endParaRPr lang="zh-TW" altLang="en-US" dirty="0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A2BC090-9A0F-4F82-97A3-5328698D781B}"/>
                </a:ext>
              </a:extLst>
            </p:cNvPr>
            <p:cNvSpPr/>
            <p:nvPr/>
          </p:nvSpPr>
          <p:spPr>
            <a:xfrm>
              <a:off x="6996862" y="3217384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AEEAD670-AF86-42F6-B461-14A64D5BC31D}"/>
                </a:ext>
              </a:extLst>
            </p:cNvPr>
            <p:cNvCxnSpPr>
              <a:endCxn id="93" idx="1"/>
            </p:cNvCxnSpPr>
            <p:nvPr/>
          </p:nvCxnSpPr>
          <p:spPr>
            <a:xfrm>
              <a:off x="6769453" y="3523583"/>
              <a:ext cx="227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F608EF3F-4F12-42B1-AC76-7B09759E0058}"/>
                </a:ext>
              </a:extLst>
            </p:cNvPr>
            <p:cNvCxnSpPr>
              <a:cxnSpLocks/>
              <a:stCxn id="93" idx="3"/>
              <a:endCxn id="96" idx="1"/>
            </p:cNvCxnSpPr>
            <p:nvPr/>
          </p:nvCxnSpPr>
          <p:spPr>
            <a:xfrm>
              <a:off x="7609259" y="3523583"/>
              <a:ext cx="37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1171AF5-1A1D-4D23-8E2A-2DE7E1584AA3}"/>
                </a:ext>
              </a:extLst>
            </p:cNvPr>
            <p:cNvSpPr/>
            <p:nvPr/>
          </p:nvSpPr>
          <p:spPr>
            <a:xfrm>
              <a:off x="7988761" y="3217384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25A98251-29C5-4E4F-A28A-78822D8BBD7E}"/>
                </a:ext>
              </a:extLst>
            </p:cNvPr>
            <p:cNvGrpSpPr/>
            <p:nvPr/>
          </p:nvGrpSpPr>
          <p:grpSpPr>
            <a:xfrm>
              <a:off x="5517629" y="3542592"/>
              <a:ext cx="621525" cy="59427"/>
              <a:chOff x="1308143" y="321122"/>
              <a:chExt cx="621525" cy="59427"/>
            </a:xfrm>
          </p:grpSpPr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2A556654-A243-4713-A899-3670C3F7E391}"/>
                  </a:ext>
                </a:extLst>
              </p:cNvPr>
              <p:cNvSpPr/>
              <p:nvPr/>
            </p:nvSpPr>
            <p:spPr>
              <a:xfrm>
                <a:off x="1308143" y="321122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134C5537-D53E-434E-9562-0E459EF3B536}"/>
                  </a:ext>
                </a:extLst>
              </p:cNvPr>
              <p:cNvCxnSpPr>
                <a:cxnSpLocks/>
                <a:stCxn id="101" idx="6"/>
              </p:cNvCxnSpPr>
              <p:nvPr/>
            </p:nvCxnSpPr>
            <p:spPr>
              <a:xfrm flipV="1">
                <a:off x="1367570" y="342884"/>
                <a:ext cx="562098" cy="7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4CFA108A-5589-4628-A5AD-D70665A2F398}"/>
                </a:ext>
              </a:extLst>
            </p:cNvPr>
            <p:cNvCxnSpPr>
              <a:cxnSpLocks/>
            </p:cNvCxnSpPr>
            <p:nvPr/>
          </p:nvCxnSpPr>
          <p:spPr>
            <a:xfrm>
              <a:off x="8601158" y="3523105"/>
              <a:ext cx="7242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06C61455-1705-4ED0-9757-43E9262C8A5B}"/>
              </a:ext>
            </a:extLst>
          </p:cNvPr>
          <p:cNvCxnSpPr>
            <a:cxnSpLocks/>
          </p:cNvCxnSpPr>
          <p:nvPr/>
        </p:nvCxnSpPr>
        <p:spPr>
          <a:xfrm>
            <a:off x="7169902" y="1836082"/>
            <a:ext cx="32812" cy="28765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C94A619E-FCF4-4631-9435-E321D56B2A57}"/>
              </a:ext>
            </a:extLst>
          </p:cNvPr>
          <p:cNvCxnSpPr>
            <a:cxnSpLocks/>
          </p:cNvCxnSpPr>
          <p:nvPr/>
        </p:nvCxnSpPr>
        <p:spPr>
          <a:xfrm>
            <a:off x="11882762" y="1848643"/>
            <a:ext cx="0" cy="22884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DA0781C4-902C-408D-81B2-BD902F2208FA}"/>
              </a:ext>
            </a:extLst>
          </p:cNvPr>
          <p:cNvCxnSpPr>
            <a:cxnSpLocks/>
          </p:cNvCxnSpPr>
          <p:nvPr/>
        </p:nvCxnSpPr>
        <p:spPr>
          <a:xfrm flipH="1" flipV="1">
            <a:off x="6799685" y="4131290"/>
            <a:ext cx="5085986" cy="22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E3B39F8C-A26B-4F7F-A343-4A19E6C058FC}"/>
              </a:ext>
            </a:extLst>
          </p:cNvPr>
          <p:cNvCxnSpPr>
            <a:cxnSpLocks/>
          </p:cNvCxnSpPr>
          <p:nvPr/>
        </p:nvCxnSpPr>
        <p:spPr>
          <a:xfrm flipH="1">
            <a:off x="6795813" y="4131299"/>
            <a:ext cx="3872" cy="10745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D9E41397-6348-4269-92C9-F7891481A680}"/>
              </a:ext>
            </a:extLst>
          </p:cNvPr>
          <p:cNvGrpSpPr/>
          <p:nvPr/>
        </p:nvGrpSpPr>
        <p:grpSpPr>
          <a:xfrm>
            <a:off x="8080874" y="7402344"/>
            <a:ext cx="3807778" cy="1106974"/>
            <a:chOff x="5517629" y="4392363"/>
            <a:chExt cx="3807778" cy="1106974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56B9A61B-EB7A-451C-B9B6-5F891942F9E4}"/>
                </a:ext>
              </a:extLst>
            </p:cNvPr>
            <p:cNvSpPr/>
            <p:nvPr/>
          </p:nvSpPr>
          <p:spPr>
            <a:xfrm>
              <a:off x="5955982" y="4392363"/>
              <a:ext cx="2880067" cy="11006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CAC261E6-B56F-4342-90A8-4F879BBEC09B}"/>
                </a:ext>
              </a:extLst>
            </p:cNvPr>
            <p:cNvGrpSpPr/>
            <p:nvPr/>
          </p:nvGrpSpPr>
          <p:grpSpPr>
            <a:xfrm>
              <a:off x="6144977" y="4517608"/>
              <a:ext cx="612397" cy="981729"/>
              <a:chOff x="4036504" y="3166954"/>
              <a:chExt cx="612397" cy="981729"/>
            </a:xfrm>
          </p:grpSpPr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CD09AADD-A703-493B-B0BB-C39DA7CD6734}"/>
                  </a:ext>
                </a:extLst>
              </p:cNvPr>
              <p:cNvSpPr/>
              <p:nvPr/>
            </p:nvSpPr>
            <p:spPr>
              <a:xfrm>
                <a:off x="4036504" y="3166954"/>
                <a:ext cx="612397" cy="61239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EC490509-91CE-4B46-98CA-A90CA6A330EB}"/>
                  </a:ext>
                </a:extLst>
              </p:cNvPr>
              <p:cNvSpPr txBox="1"/>
              <p:nvPr/>
            </p:nvSpPr>
            <p:spPr>
              <a:xfrm>
                <a:off x="4036504" y="3779351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SM3</a:t>
                </a:r>
                <a:endParaRPr lang="zh-TW" altLang="en-US" dirty="0"/>
              </a:p>
            </p:txBody>
          </p:sp>
        </p:grp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795F36D-AEB5-44D6-8696-8BD3FAB48F18}"/>
                </a:ext>
              </a:extLst>
            </p:cNvPr>
            <p:cNvSpPr/>
            <p:nvPr/>
          </p:nvSpPr>
          <p:spPr>
            <a:xfrm>
              <a:off x="6996862" y="4517608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FDD1571C-E0F8-4099-B55A-8BF1382492C3}"/>
                </a:ext>
              </a:extLst>
            </p:cNvPr>
            <p:cNvCxnSpPr>
              <a:endCxn id="132" idx="1"/>
            </p:cNvCxnSpPr>
            <p:nvPr/>
          </p:nvCxnSpPr>
          <p:spPr>
            <a:xfrm>
              <a:off x="6769453" y="4823807"/>
              <a:ext cx="227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01B52562-139D-4700-AAB2-8B6B5F30B07D}"/>
                </a:ext>
              </a:extLst>
            </p:cNvPr>
            <p:cNvCxnSpPr>
              <a:cxnSpLocks/>
              <a:stCxn id="132" idx="3"/>
              <a:endCxn id="135" idx="1"/>
            </p:cNvCxnSpPr>
            <p:nvPr/>
          </p:nvCxnSpPr>
          <p:spPr>
            <a:xfrm>
              <a:off x="7609259" y="4823807"/>
              <a:ext cx="37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B700007F-1793-4422-8E05-D000255DA261}"/>
                </a:ext>
              </a:extLst>
            </p:cNvPr>
            <p:cNvSpPr/>
            <p:nvPr/>
          </p:nvSpPr>
          <p:spPr>
            <a:xfrm>
              <a:off x="7988761" y="4517608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2A8C6322-C1CC-4609-9897-AD2BB3D5246A}"/>
                </a:ext>
              </a:extLst>
            </p:cNvPr>
            <p:cNvGrpSpPr/>
            <p:nvPr/>
          </p:nvGrpSpPr>
          <p:grpSpPr>
            <a:xfrm>
              <a:off x="5517629" y="4842816"/>
              <a:ext cx="621525" cy="59427"/>
              <a:chOff x="1308143" y="321122"/>
              <a:chExt cx="621525" cy="59427"/>
            </a:xfrm>
          </p:grpSpPr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9E833DE9-BEB4-4ED8-B3D9-2DABE55FD68F}"/>
                  </a:ext>
                </a:extLst>
              </p:cNvPr>
              <p:cNvSpPr/>
              <p:nvPr/>
            </p:nvSpPr>
            <p:spPr>
              <a:xfrm>
                <a:off x="1308143" y="321122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38" name="直線單箭頭接點 137">
                <a:extLst>
                  <a:ext uri="{FF2B5EF4-FFF2-40B4-BE49-F238E27FC236}">
                    <a16:creationId xmlns:a16="http://schemas.microsoft.com/office/drawing/2014/main" id="{10273BF5-D6A5-4592-97A7-9BA667734CA4}"/>
                  </a:ext>
                </a:extLst>
              </p:cNvPr>
              <p:cNvCxnSpPr>
                <a:cxnSpLocks/>
                <a:stCxn id="137" idx="6"/>
              </p:cNvCxnSpPr>
              <p:nvPr/>
            </p:nvCxnSpPr>
            <p:spPr>
              <a:xfrm flipV="1">
                <a:off x="1367570" y="342884"/>
                <a:ext cx="562098" cy="7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直線單箭頭接點 138">
              <a:extLst>
                <a:ext uri="{FF2B5EF4-FFF2-40B4-BE49-F238E27FC236}">
                  <a16:creationId xmlns:a16="http://schemas.microsoft.com/office/drawing/2014/main" id="{4162D29C-A03B-4620-BF6C-FEE5612B04F6}"/>
                </a:ext>
              </a:extLst>
            </p:cNvPr>
            <p:cNvCxnSpPr>
              <a:cxnSpLocks/>
            </p:cNvCxnSpPr>
            <p:nvPr/>
          </p:nvCxnSpPr>
          <p:spPr>
            <a:xfrm>
              <a:off x="8601158" y="4823329"/>
              <a:ext cx="7242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9582C778-CA04-46A1-A4D3-6766D6B90803}"/>
              </a:ext>
            </a:extLst>
          </p:cNvPr>
          <p:cNvCxnSpPr/>
          <p:nvPr/>
        </p:nvCxnSpPr>
        <p:spPr>
          <a:xfrm>
            <a:off x="9424241" y="1844667"/>
            <a:ext cx="0" cy="1021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341543E6-FB13-4895-B99F-2EC9AA3CFEF8}"/>
              </a:ext>
            </a:extLst>
          </p:cNvPr>
          <p:cNvCxnSpPr/>
          <p:nvPr/>
        </p:nvCxnSpPr>
        <p:spPr>
          <a:xfrm flipH="1">
            <a:off x="6597357" y="2866015"/>
            <a:ext cx="282689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D1105677-8203-49CE-9AE3-6D3293982006}"/>
              </a:ext>
            </a:extLst>
          </p:cNvPr>
          <p:cNvCxnSpPr>
            <a:cxnSpLocks/>
          </p:cNvCxnSpPr>
          <p:nvPr/>
        </p:nvCxnSpPr>
        <p:spPr>
          <a:xfrm flipH="1">
            <a:off x="6597360" y="2866018"/>
            <a:ext cx="1" cy="50164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BACDD97F-BD5C-47F8-A6F4-E17CE2A9F6E1}"/>
              </a:ext>
            </a:extLst>
          </p:cNvPr>
          <p:cNvCxnSpPr>
            <a:cxnSpLocks/>
          </p:cNvCxnSpPr>
          <p:nvPr/>
        </p:nvCxnSpPr>
        <p:spPr>
          <a:xfrm flipH="1">
            <a:off x="6597357" y="7882510"/>
            <a:ext cx="148641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2AA470EA-4F66-47FC-8001-EF93CF4A2AA9}"/>
              </a:ext>
            </a:extLst>
          </p:cNvPr>
          <p:cNvCxnSpPr/>
          <p:nvPr/>
        </p:nvCxnSpPr>
        <p:spPr>
          <a:xfrm>
            <a:off x="8226610" y="1836082"/>
            <a:ext cx="0" cy="95443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6" name="橢圓 175">
            <a:extLst>
              <a:ext uri="{FF2B5EF4-FFF2-40B4-BE49-F238E27FC236}">
                <a16:creationId xmlns:a16="http://schemas.microsoft.com/office/drawing/2014/main" id="{C935E5B1-743C-47BD-BAD6-A955E015B117}"/>
              </a:ext>
            </a:extLst>
          </p:cNvPr>
          <p:cNvSpPr/>
          <p:nvPr/>
        </p:nvSpPr>
        <p:spPr>
          <a:xfrm>
            <a:off x="7145337" y="1819034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橢圓 176">
            <a:extLst>
              <a:ext uri="{FF2B5EF4-FFF2-40B4-BE49-F238E27FC236}">
                <a16:creationId xmlns:a16="http://schemas.microsoft.com/office/drawing/2014/main" id="{26DA7473-E225-4D88-9E21-1E38A139DD0D}"/>
              </a:ext>
            </a:extLst>
          </p:cNvPr>
          <p:cNvSpPr/>
          <p:nvPr/>
        </p:nvSpPr>
        <p:spPr>
          <a:xfrm>
            <a:off x="8203964" y="1813231"/>
            <a:ext cx="46812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橢圓 177">
            <a:extLst>
              <a:ext uri="{FF2B5EF4-FFF2-40B4-BE49-F238E27FC236}">
                <a16:creationId xmlns:a16="http://schemas.microsoft.com/office/drawing/2014/main" id="{570FA6D4-4C34-41D5-8F22-C871018D247B}"/>
              </a:ext>
            </a:extLst>
          </p:cNvPr>
          <p:cNvSpPr/>
          <p:nvPr/>
        </p:nvSpPr>
        <p:spPr>
          <a:xfrm>
            <a:off x="9400834" y="1820024"/>
            <a:ext cx="46812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9" name="橢圓 178">
            <a:extLst>
              <a:ext uri="{FF2B5EF4-FFF2-40B4-BE49-F238E27FC236}">
                <a16:creationId xmlns:a16="http://schemas.microsoft.com/office/drawing/2014/main" id="{6DDB17A6-EF71-41F3-9F59-A1AA32B95C67}"/>
              </a:ext>
            </a:extLst>
          </p:cNvPr>
          <p:cNvSpPr/>
          <p:nvPr/>
        </p:nvSpPr>
        <p:spPr>
          <a:xfrm>
            <a:off x="11859353" y="1813231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A44EA547-D3C3-4521-AE05-67FD8A1E4BDB}"/>
              </a:ext>
            </a:extLst>
          </p:cNvPr>
          <p:cNvCxnSpPr>
            <a:cxnSpLocks/>
          </p:cNvCxnSpPr>
          <p:nvPr/>
        </p:nvCxnSpPr>
        <p:spPr>
          <a:xfrm flipH="1">
            <a:off x="6009525" y="2790514"/>
            <a:ext cx="221709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346F53D9-0104-4133-BCC0-4C83FD46D80D}"/>
              </a:ext>
            </a:extLst>
          </p:cNvPr>
          <p:cNvCxnSpPr>
            <a:cxnSpLocks/>
          </p:cNvCxnSpPr>
          <p:nvPr/>
        </p:nvCxnSpPr>
        <p:spPr>
          <a:xfrm>
            <a:off x="6009516" y="2790517"/>
            <a:ext cx="0" cy="783988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99B5AE8C-7EA0-4A7E-988C-4BD68DBEBB98}"/>
              </a:ext>
            </a:extLst>
          </p:cNvPr>
          <p:cNvGrpSpPr/>
          <p:nvPr/>
        </p:nvGrpSpPr>
        <p:grpSpPr>
          <a:xfrm>
            <a:off x="7267937" y="10239164"/>
            <a:ext cx="652787" cy="968447"/>
            <a:chOff x="1052825" y="1038492"/>
            <a:chExt cx="652787" cy="968447"/>
          </a:xfrm>
        </p:grpSpPr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7A20C70D-ED5F-40A7-90D1-91AD7B2908B2}"/>
                </a:ext>
              </a:extLst>
            </p:cNvPr>
            <p:cNvGrpSpPr/>
            <p:nvPr/>
          </p:nvGrpSpPr>
          <p:grpSpPr>
            <a:xfrm>
              <a:off x="1052825" y="1947512"/>
              <a:ext cx="558878" cy="59427"/>
              <a:chOff x="444617" y="1921320"/>
              <a:chExt cx="558878" cy="59427"/>
            </a:xfrm>
          </p:grpSpPr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CBD3C544-8A37-486A-AB26-7A48E2D16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橢圓 192">
                <a:extLst>
                  <a:ext uri="{FF2B5EF4-FFF2-40B4-BE49-F238E27FC236}">
                    <a16:creationId xmlns:a16="http://schemas.microsoft.com/office/drawing/2014/main" id="{893BCC6E-1892-47B0-BE11-4C1E3A9128A4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87" name="群組 186">
              <a:extLst>
                <a:ext uri="{FF2B5EF4-FFF2-40B4-BE49-F238E27FC236}">
                  <a16:creationId xmlns:a16="http://schemas.microsoft.com/office/drawing/2014/main" id="{4931572A-B620-4D4F-A6F9-EE875267C783}"/>
                </a:ext>
              </a:extLst>
            </p:cNvPr>
            <p:cNvGrpSpPr/>
            <p:nvPr/>
          </p:nvGrpSpPr>
          <p:grpSpPr>
            <a:xfrm>
              <a:off x="1052825" y="1395132"/>
              <a:ext cx="558878" cy="59427"/>
              <a:chOff x="444617" y="1921320"/>
              <a:chExt cx="558878" cy="59427"/>
            </a:xfrm>
          </p:grpSpPr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2786E059-F733-4BF1-9F07-E30DA82A4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1" name="橢圓 190">
                <a:extLst>
                  <a:ext uri="{FF2B5EF4-FFF2-40B4-BE49-F238E27FC236}">
                    <a16:creationId xmlns:a16="http://schemas.microsoft.com/office/drawing/2014/main" id="{4CCEAF10-6595-4DF4-9805-51AFC0689215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B9AB9835-72A8-4E79-9178-0A0EC8ED3DBC}"/>
                </a:ext>
              </a:extLst>
            </p:cNvPr>
            <p:cNvSpPr txBox="1"/>
            <p:nvPr/>
          </p:nvSpPr>
          <p:spPr>
            <a:xfrm>
              <a:off x="1403926" y="1038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89" name="文字方塊 188">
              <a:extLst>
                <a:ext uri="{FF2B5EF4-FFF2-40B4-BE49-F238E27FC236}">
                  <a16:creationId xmlns:a16="http://schemas.microsoft.com/office/drawing/2014/main" id="{5DF81088-13B3-4EF5-B1C9-3AE3977D972D}"/>
                </a:ext>
              </a:extLst>
            </p:cNvPr>
            <p:cNvSpPr txBox="1"/>
            <p:nvPr/>
          </p:nvSpPr>
          <p:spPr>
            <a:xfrm>
              <a:off x="1396014" y="1597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4" name="橢圓 193">
            <a:extLst>
              <a:ext uri="{FF2B5EF4-FFF2-40B4-BE49-F238E27FC236}">
                <a16:creationId xmlns:a16="http://schemas.microsoft.com/office/drawing/2014/main" id="{0D84EE21-477B-4D77-B67B-A98F84607743}"/>
              </a:ext>
            </a:extLst>
          </p:cNvPr>
          <p:cNvSpPr/>
          <p:nvPr/>
        </p:nvSpPr>
        <p:spPr>
          <a:xfrm>
            <a:off x="7245741" y="10601318"/>
            <a:ext cx="59427" cy="5391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454558F8-230D-495F-9AA1-977A2A220399}"/>
              </a:ext>
            </a:extLst>
          </p:cNvPr>
          <p:cNvCxnSpPr>
            <a:cxnSpLocks/>
          </p:cNvCxnSpPr>
          <p:nvPr/>
        </p:nvCxnSpPr>
        <p:spPr>
          <a:xfrm flipH="1">
            <a:off x="6009525" y="10630403"/>
            <a:ext cx="123621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CF765BB5-ED09-44E2-B483-E31D347661D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451344" y="1106335"/>
            <a:ext cx="0" cy="42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2" name="橢圓 201">
            <a:extLst>
              <a:ext uri="{FF2B5EF4-FFF2-40B4-BE49-F238E27FC236}">
                <a16:creationId xmlns:a16="http://schemas.microsoft.com/office/drawing/2014/main" id="{1BFF8626-46FA-41FA-AB0A-7F58E8E62970}"/>
              </a:ext>
            </a:extLst>
          </p:cNvPr>
          <p:cNvSpPr/>
          <p:nvPr/>
        </p:nvSpPr>
        <p:spPr>
          <a:xfrm>
            <a:off x="5421637" y="1064609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14" name="群組 213">
            <a:extLst>
              <a:ext uri="{FF2B5EF4-FFF2-40B4-BE49-F238E27FC236}">
                <a16:creationId xmlns:a16="http://schemas.microsoft.com/office/drawing/2014/main" id="{F9C38199-20D3-4C07-817D-EBD4700D7B55}"/>
              </a:ext>
            </a:extLst>
          </p:cNvPr>
          <p:cNvGrpSpPr/>
          <p:nvPr/>
        </p:nvGrpSpPr>
        <p:grpSpPr>
          <a:xfrm>
            <a:off x="5145145" y="401481"/>
            <a:ext cx="913492" cy="558878"/>
            <a:chOff x="2346556" y="301968"/>
            <a:chExt cx="913492" cy="558878"/>
          </a:xfrm>
        </p:grpSpPr>
        <p:grpSp>
          <p:nvGrpSpPr>
            <p:cNvPr id="203" name="群組 202">
              <a:extLst>
                <a:ext uri="{FF2B5EF4-FFF2-40B4-BE49-F238E27FC236}">
                  <a16:creationId xmlns:a16="http://schemas.microsoft.com/office/drawing/2014/main" id="{239F4F62-14EC-456F-94F4-B2F903C4E8AF}"/>
                </a:ext>
              </a:extLst>
            </p:cNvPr>
            <p:cNvGrpSpPr/>
            <p:nvPr/>
          </p:nvGrpSpPr>
          <p:grpSpPr>
            <a:xfrm rot="5400000">
              <a:off x="2373021" y="275503"/>
              <a:ext cx="558878" cy="611807"/>
              <a:chOff x="1052825" y="1395132"/>
              <a:chExt cx="558878" cy="611807"/>
            </a:xfrm>
          </p:grpSpPr>
          <p:grpSp>
            <p:nvGrpSpPr>
              <p:cNvPr id="204" name="群組 203">
                <a:extLst>
                  <a:ext uri="{FF2B5EF4-FFF2-40B4-BE49-F238E27FC236}">
                    <a16:creationId xmlns:a16="http://schemas.microsoft.com/office/drawing/2014/main" id="{7407D80C-DD22-4106-B976-00D29B9842C8}"/>
                  </a:ext>
                </a:extLst>
              </p:cNvPr>
              <p:cNvGrpSpPr/>
              <p:nvPr/>
            </p:nvGrpSpPr>
            <p:grpSpPr>
              <a:xfrm>
                <a:off x="1052825" y="194751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210" name="直線接點 209">
                  <a:extLst>
                    <a:ext uri="{FF2B5EF4-FFF2-40B4-BE49-F238E27FC236}">
                      <a16:creationId xmlns:a16="http://schemas.microsoft.com/office/drawing/2014/main" id="{41FD687D-8967-40F3-A4EC-FF21CFE709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橢圓 210">
                  <a:extLst>
                    <a:ext uri="{FF2B5EF4-FFF2-40B4-BE49-F238E27FC236}">
                      <a16:creationId xmlns:a16="http://schemas.microsoft.com/office/drawing/2014/main" id="{D00EF2A3-82FC-45D2-96AD-EE7B7EF57206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grpSp>
            <p:nvGrpSpPr>
              <p:cNvPr id="205" name="群組 204">
                <a:extLst>
                  <a:ext uri="{FF2B5EF4-FFF2-40B4-BE49-F238E27FC236}">
                    <a16:creationId xmlns:a16="http://schemas.microsoft.com/office/drawing/2014/main" id="{DFB7D314-0A36-4E66-B2C6-1B5016E5E58E}"/>
                  </a:ext>
                </a:extLst>
              </p:cNvPr>
              <p:cNvGrpSpPr/>
              <p:nvPr/>
            </p:nvGrpSpPr>
            <p:grpSpPr>
              <a:xfrm>
                <a:off x="1052825" y="139513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208" name="直線接點 207">
                  <a:extLst>
                    <a:ext uri="{FF2B5EF4-FFF2-40B4-BE49-F238E27FC236}">
                      <a16:creationId xmlns:a16="http://schemas.microsoft.com/office/drawing/2014/main" id="{5FFD725E-8133-46A1-B4A6-AE056FE27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橢圓 208">
                  <a:extLst>
                    <a:ext uri="{FF2B5EF4-FFF2-40B4-BE49-F238E27FC236}">
                      <a16:creationId xmlns:a16="http://schemas.microsoft.com/office/drawing/2014/main" id="{64527629-5AF3-4683-BB78-7EE00121C6B9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12" name="文字方塊 211">
              <a:extLst>
                <a:ext uri="{FF2B5EF4-FFF2-40B4-BE49-F238E27FC236}">
                  <a16:creationId xmlns:a16="http://schemas.microsoft.com/office/drawing/2014/main" id="{D55A67A8-920C-4E44-BB91-8D0CDC95711D}"/>
                </a:ext>
              </a:extLst>
            </p:cNvPr>
            <p:cNvSpPr txBox="1"/>
            <p:nvPr/>
          </p:nvSpPr>
          <p:spPr>
            <a:xfrm>
              <a:off x="2363184" y="409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B4D35F06-1292-4C26-866C-0C89BF6C202A}"/>
                </a:ext>
              </a:extLst>
            </p:cNvPr>
            <p:cNvSpPr txBox="1"/>
            <p:nvPr/>
          </p:nvSpPr>
          <p:spPr>
            <a:xfrm>
              <a:off x="2958362" y="405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FA19D57-927D-4725-AA5E-36343B96BA00}"/>
              </a:ext>
            </a:extLst>
          </p:cNvPr>
          <p:cNvGrpSpPr/>
          <p:nvPr/>
        </p:nvGrpSpPr>
        <p:grpSpPr>
          <a:xfrm>
            <a:off x="8074981" y="10403290"/>
            <a:ext cx="3318420" cy="1106974"/>
            <a:chOff x="5517629" y="4392363"/>
            <a:chExt cx="3318420" cy="1106974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9093D95-450D-4E24-A8DE-1FE7D8F19DAB}"/>
                </a:ext>
              </a:extLst>
            </p:cNvPr>
            <p:cNvSpPr/>
            <p:nvPr/>
          </p:nvSpPr>
          <p:spPr>
            <a:xfrm>
              <a:off x="5955982" y="4392363"/>
              <a:ext cx="2880067" cy="11006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8CA94600-7CED-48C3-8900-AF3E1C6CA89A}"/>
                </a:ext>
              </a:extLst>
            </p:cNvPr>
            <p:cNvGrpSpPr/>
            <p:nvPr/>
          </p:nvGrpSpPr>
          <p:grpSpPr>
            <a:xfrm>
              <a:off x="6144977" y="4517608"/>
              <a:ext cx="612397" cy="981729"/>
              <a:chOff x="4036504" y="3166954"/>
              <a:chExt cx="612397" cy="981729"/>
            </a:xfrm>
          </p:grpSpPr>
          <p:sp>
            <p:nvSpPr>
              <p:cNvPr id="172" name="橢圓 171">
                <a:extLst>
                  <a:ext uri="{FF2B5EF4-FFF2-40B4-BE49-F238E27FC236}">
                    <a16:creationId xmlns:a16="http://schemas.microsoft.com/office/drawing/2014/main" id="{492F5905-FA08-4412-807D-DE676B9DE539}"/>
                  </a:ext>
                </a:extLst>
              </p:cNvPr>
              <p:cNvSpPr/>
              <p:nvPr/>
            </p:nvSpPr>
            <p:spPr>
              <a:xfrm>
                <a:off x="4036504" y="3166954"/>
                <a:ext cx="612397" cy="61239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3F84B8E5-8159-4FBC-9BBB-9487147CFD57}"/>
                  </a:ext>
                </a:extLst>
              </p:cNvPr>
              <p:cNvSpPr txBox="1"/>
              <p:nvPr/>
            </p:nvSpPr>
            <p:spPr>
              <a:xfrm>
                <a:off x="4036504" y="3779351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SM1</a:t>
                </a:r>
                <a:endParaRPr lang="zh-TW" altLang="en-US" dirty="0"/>
              </a:p>
            </p:txBody>
          </p:sp>
        </p:grp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EE3BC58C-4B5D-401E-A284-D5DCFF85668F}"/>
                </a:ext>
              </a:extLst>
            </p:cNvPr>
            <p:cNvSpPr/>
            <p:nvPr/>
          </p:nvSpPr>
          <p:spPr>
            <a:xfrm>
              <a:off x="6996862" y="4517608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cxnSp>
          <p:nvCxnSpPr>
            <p:cNvPr id="165" name="直線單箭頭接點 164">
              <a:extLst>
                <a:ext uri="{FF2B5EF4-FFF2-40B4-BE49-F238E27FC236}">
                  <a16:creationId xmlns:a16="http://schemas.microsoft.com/office/drawing/2014/main" id="{C2D51755-0A56-4DA3-AFFC-C69BEB6D3177}"/>
                </a:ext>
              </a:extLst>
            </p:cNvPr>
            <p:cNvCxnSpPr>
              <a:endCxn id="164" idx="1"/>
            </p:cNvCxnSpPr>
            <p:nvPr/>
          </p:nvCxnSpPr>
          <p:spPr>
            <a:xfrm>
              <a:off x="6769453" y="4823807"/>
              <a:ext cx="227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單箭頭接點 165">
              <a:extLst>
                <a:ext uri="{FF2B5EF4-FFF2-40B4-BE49-F238E27FC236}">
                  <a16:creationId xmlns:a16="http://schemas.microsoft.com/office/drawing/2014/main" id="{8154411F-030B-484C-AA37-765FEF8E06B7}"/>
                </a:ext>
              </a:extLst>
            </p:cNvPr>
            <p:cNvCxnSpPr>
              <a:cxnSpLocks/>
              <a:stCxn id="164" idx="3"/>
              <a:endCxn id="167" idx="1"/>
            </p:cNvCxnSpPr>
            <p:nvPr/>
          </p:nvCxnSpPr>
          <p:spPr>
            <a:xfrm>
              <a:off x="7609259" y="4823807"/>
              <a:ext cx="37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F27912C-4D11-4CC6-8C3D-1DEFE07A71A8}"/>
                </a:ext>
              </a:extLst>
            </p:cNvPr>
            <p:cNvSpPr/>
            <p:nvPr/>
          </p:nvSpPr>
          <p:spPr>
            <a:xfrm>
              <a:off x="7988761" y="4517608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9CAE9BC7-C26B-40A2-8C5A-FCC768CAA49F}"/>
                </a:ext>
              </a:extLst>
            </p:cNvPr>
            <p:cNvGrpSpPr/>
            <p:nvPr/>
          </p:nvGrpSpPr>
          <p:grpSpPr>
            <a:xfrm>
              <a:off x="5517629" y="4842816"/>
              <a:ext cx="621525" cy="59427"/>
              <a:chOff x="1308143" y="321122"/>
              <a:chExt cx="621525" cy="59427"/>
            </a:xfrm>
          </p:grpSpPr>
          <p:sp>
            <p:nvSpPr>
              <p:cNvPr id="170" name="橢圓 169">
                <a:extLst>
                  <a:ext uri="{FF2B5EF4-FFF2-40B4-BE49-F238E27FC236}">
                    <a16:creationId xmlns:a16="http://schemas.microsoft.com/office/drawing/2014/main" id="{94545675-278B-4B06-9C01-A7DD2D63AB2F}"/>
                  </a:ext>
                </a:extLst>
              </p:cNvPr>
              <p:cNvSpPr/>
              <p:nvPr/>
            </p:nvSpPr>
            <p:spPr>
              <a:xfrm>
                <a:off x="1308143" y="321122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71" name="直線單箭頭接點 170">
                <a:extLst>
                  <a:ext uri="{FF2B5EF4-FFF2-40B4-BE49-F238E27FC236}">
                    <a16:creationId xmlns:a16="http://schemas.microsoft.com/office/drawing/2014/main" id="{4ACD9741-8F7D-4C28-964C-4DC94F77A4A9}"/>
                  </a:ext>
                </a:extLst>
              </p:cNvPr>
              <p:cNvCxnSpPr>
                <a:cxnSpLocks/>
                <a:stCxn id="170" idx="6"/>
              </p:cNvCxnSpPr>
              <p:nvPr/>
            </p:nvCxnSpPr>
            <p:spPr>
              <a:xfrm flipV="1">
                <a:off x="1367570" y="342884"/>
                <a:ext cx="562098" cy="7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462C059C-81D5-4AFF-BADA-7356AB8EA37F}"/>
              </a:ext>
            </a:extLst>
          </p:cNvPr>
          <p:cNvCxnSpPr/>
          <p:nvPr/>
        </p:nvCxnSpPr>
        <p:spPr>
          <a:xfrm>
            <a:off x="11882759" y="10834733"/>
            <a:ext cx="26667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4BF2A243-78E2-4F9F-ACD1-74ADB5453E3C}"/>
              </a:ext>
            </a:extLst>
          </p:cNvPr>
          <p:cNvCxnSpPr>
            <a:cxnSpLocks/>
          </p:cNvCxnSpPr>
          <p:nvPr/>
        </p:nvCxnSpPr>
        <p:spPr>
          <a:xfrm>
            <a:off x="14520665" y="401484"/>
            <a:ext cx="45972" cy="10431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96F8B1CE-59F9-4B87-92F3-92A82C98AB97}"/>
              </a:ext>
            </a:extLst>
          </p:cNvPr>
          <p:cNvCxnSpPr>
            <a:cxnSpLocks/>
          </p:cNvCxnSpPr>
          <p:nvPr/>
        </p:nvCxnSpPr>
        <p:spPr>
          <a:xfrm flipH="1">
            <a:off x="5161773" y="401481"/>
            <a:ext cx="93610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3" name="直線接點 232">
            <a:extLst>
              <a:ext uri="{FF2B5EF4-FFF2-40B4-BE49-F238E27FC236}">
                <a16:creationId xmlns:a16="http://schemas.microsoft.com/office/drawing/2014/main" id="{E6C6F89E-1E4F-44DB-B0BD-D04A6C6130E8}"/>
              </a:ext>
            </a:extLst>
          </p:cNvPr>
          <p:cNvCxnSpPr>
            <a:cxnSpLocks/>
          </p:cNvCxnSpPr>
          <p:nvPr/>
        </p:nvCxnSpPr>
        <p:spPr>
          <a:xfrm flipH="1" flipV="1">
            <a:off x="5583405" y="2930069"/>
            <a:ext cx="1602233" cy="70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直線接點 234">
            <a:extLst>
              <a:ext uri="{FF2B5EF4-FFF2-40B4-BE49-F238E27FC236}">
                <a16:creationId xmlns:a16="http://schemas.microsoft.com/office/drawing/2014/main" id="{526B4987-5AA1-4DA4-A3EF-EFCBB9959D40}"/>
              </a:ext>
            </a:extLst>
          </p:cNvPr>
          <p:cNvCxnSpPr>
            <a:cxnSpLocks/>
          </p:cNvCxnSpPr>
          <p:nvPr/>
        </p:nvCxnSpPr>
        <p:spPr>
          <a:xfrm>
            <a:off x="5576885" y="2934532"/>
            <a:ext cx="0" cy="8267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接點 236">
            <a:extLst>
              <a:ext uri="{FF2B5EF4-FFF2-40B4-BE49-F238E27FC236}">
                <a16:creationId xmlns:a16="http://schemas.microsoft.com/office/drawing/2014/main" id="{6082F712-0126-43D9-A32C-CAB1F4BDDCBC}"/>
              </a:ext>
            </a:extLst>
          </p:cNvPr>
          <p:cNvCxnSpPr>
            <a:cxnSpLocks/>
          </p:cNvCxnSpPr>
          <p:nvPr/>
        </p:nvCxnSpPr>
        <p:spPr>
          <a:xfrm flipH="1">
            <a:off x="5569141" y="11177854"/>
            <a:ext cx="1736018" cy="24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橢圓 242">
            <a:extLst>
              <a:ext uri="{FF2B5EF4-FFF2-40B4-BE49-F238E27FC236}">
                <a16:creationId xmlns:a16="http://schemas.microsoft.com/office/drawing/2014/main" id="{E13BA435-3800-4DE9-AF26-56273053ADE9}"/>
              </a:ext>
            </a:extLst>
          </p:cNvPr>
          <p:cNvSpPr/>
          <p:nvPr/>
        </p:nvSpPr>
        <p:spPr>
          <a:xfrm>
            <a:off x="7154495" y="2909722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橢圓 244">
            <a:extLst>
              <a:ext uri="{FF2B5EF4-FFF2-40B4-BE49-F238E27FC236}">
                <a16:creationId xmlns:a16="http://schemas.microsoft.com/office/drawing/2014/main" id="{7D7DF5FA-92F8-4649-A552-33A408202019}"/>
              </a:ext>
            </a:extLst>
          </p:cNvPr>
          <p:cNvSpPr/>
          <p:nvPr/>
        </p:nvSpPr>
        <p:spPr>
          <a:xfrm>
            <a:off x="5703832" y="377058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4A055767-052A-4CD8-BD46-461A8958FDB5}"/>
              </a:ext>
            </a:extLst>
          </p:cNvPr>
          <p:cNvGrpSpPr/>
          <p:nvPr/>
        </p:nvGrpSpPr>
        <p:grpSpPr>
          <a:xfrm>
            <a:off x="7852662" y="13788904"/>
            <a:ext cx="2492269" cy="995003"/>
            <a:chOff x="1960375" y="1294713"/>
            <a:chExt cx="2492269" cy="995003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B3B3F13C-22EC-4641-8B30-75437C22315A}"/>
                </a:ext>
              </a:extLst>
            </p:cNvPr>
            <p:cNvSpPr/>
            <p:nvPr/>
          </p:nvSpPr>
          <p:spPr>
            <a:xfrm>
              <a:off x="2229562" y="1294713"/>
              <a:ext cx="2223082" cy="9950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50" name="群組 249">
              <a:extLst>
                <a:ext uri="{FF2B5EF4-FFF2-40B4-BE49-F238E27FC236}">
                  <a16:creationId xmlns:a16="http://schemas.microsoft.com/office/drawing/2014/main" id="{BCA212F7-5EF0-412E-A69E-154429FD0202}"/>
                </a:ext>
              </a:extLst>
            </p:cNvPr>
            <p:cNvGrpSpPr/>
            <p:nvPr/>
          </p:nvGrpSpPr>
          <p:grpSpPr>
            <a:xfrm>
              <a:off x="2581900" y="1369723"/>
              <a:ext cx="612397" cy="919993"/>
              <a:chOff x="2080470" y="1476462"/>
              <a:chExt cx="612397" cy="919993"/>
            </a:xfrm>
          </p:grpSpPr>
          <p:sp>
            <p:nvSpPr>
              <p:cNvPr id="257" name="橢圓 256">
                <a:extLst>
                  <a:ext uri="{FF2B5EF4-FFF2-40B4-BE49-F238E27FC236}">
                    <a16:creationId xmlns:a16="http://schemas.microsoft.com/office/drawing/2014/main" id="{E732C4AA-C1EB-4F31-B6FF-49A76AA4AE6C}"/>
                  </a:ext>
                </a:extLst>
              </p:cNvPr>
              <p:cNvSpPr/>
              <p:nvPr/>
            </p:nvSpPr>
            <p:spPr>
              <a:xfrm>
                <a:off x="2080470" y="1476462"/>
                <a:ext cx="612397" cy="61239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5400" dirty="0"/>
                  <a:t>+</a:t>
                </a:r>
                <a:endParaRPr lang="zh-TW" altLang="en-US" sz="5400" dirty="0"/>
              </a:p>
            </p:txBody>
          </p:sp>
          <p:sp>
            <p:nvSpPr>
              <p:cNvPr id="258" name="文字方塊 257">
                <a:extLst>
                  <a:ext uri="{FF2B5EF4-FFF2-40B4-BE49-F238E27FC236}">
                    <a16:creationId xmlns:a16="http://schemas.microsoft.com/office/drawing/2014/main" id="{747AF53A-5308-4857-BF0B-B3F4BFD2CA4C}"/>
                  </a:ext>
                </a:extLst>
              </p:cNvPr>
              <p:cNvSpPr txBox="1"/>
              <p:nvPr/>
            </p:nvSpPr>
            <p:spPr>
              <a:xfrm>
                <a:off x="2117235" y="2027123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SA2</a:t>
                </a:r>
                <a:endParaRPr lang="zh-TW" altLang="en-US" dirty="0"/>
              </a:p>
            </p:txBody>
          </p:sp>
        </p:grp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AE7302EC-A471-4475-8867-17D521101835}"/>
                </a:ext>
              </a:extLst>
            </p:cNvPr>
            <p:cNvSpPr/>
            <p:nvPr/>
          </p:nvSpPr>
          <p:spPr>
            <a:xfrm>
              <a:off x="3421706" y="1369723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838365E-E5AC-4001-A3F4-8EBC3E34824D}"/>
                </a:ext>
              </a:extLst>
            </p:cNvPr>
            <p:cNvCxnSpPr>
              <a:stCxn id="257" idx="6"/>
              <a:endCxn id="251" idx="1"/>
            </p:cNvCxnSpPr>
            <p:nvPr/>
          </p:nvCxnSpPr>
          <p:spPr>
            <a:xfrm>
              <a:off x="3194297" y="1675922"/>
              <a:ext cx="227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4" name="群組 253">
              <a:extLst>
                <a:ext uri="{FF2B5EF4-FFF2-40B4-BE49-F238E27FC236}">
                  <a16:creationId xmlns:a16="http://schemas.microsoft.com/office/drawing/2014/main" id="{5502225F-2916-4B71-8AB7-9B35DB1D9037}"/>
                </a:ext>
              </a:extLst>
            </p:cNvPr>
            <p:cNvGrpSpPr/>
            <p:nvPr/>
          </p:nvGrpSpPr>
          <p:grpSpPr>
            <a:xfrm>
              <a:off x="1960375" y="1654160"/>
              <a:ext cx="621525" cy="59427"/>
              <a:chOff x="1308143" y="321122"/>
              <a:chExt cx="621525" cy="59427"/>
            </a:xfrm>
          </p:grpSpPr>
          <p:sp>
            <p:nvSpPr>
              <p:cNvPr id="255" name="橢圓 254">
                <a:extLst>
                  <a:ext uri="{FF2B5EF4-FFF2-40B4-BE49-F238E27FC236}">
                    <a16:creationId xmlns:a16="http://schemas.microsoft.com/office/drawing/2014/main" id="{254E44D3-3666-4C1B-B178-951256C61D7F}"/>
                  </a:ext>
                </a:extLst>
              </p:cNvPr>
              <p:cNvSpPr/>
              <p:nvPr/>
            </p:nvSpPr>
            <p:spPr>
              <a:xfrm>
                <a:off x="1308143" y="321122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56" name="直線單箭頭接點 255">
                <a:extLst>
                  <a:ext uri="{FF2B5EF4-FFF2-40B4-BE49-F238E27FC236}">
                    <a16:creationId xmlns:a16="http://schemas.microsoft.com/office/drawing/2014/main" id="{9B563760-D1A8-4ED3-BB7A-4F301FD93DB5}"/>
                  </a:ext>
                </a:extLst>
              </p:cNvPr>
              <p:cNvCxnSpPr>
                <a:cxnSpLocks/>
                <a:stCxn id="255" idx="6"/>
                <a:endCxn id="257" idx="2"/>
              </p:cNvCxnSpPr>
              <p:nvPr/>
            </p:nvCxnSpPr>
            <p:spPr>
              <a:xfrm flipV="1">
                <a:off x="1367570" y="342884"/>
                <a:ext cx="562098" cy="7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9" name="直線單箭頭接點 258">
            <a:extLst>
              <a:ext uri="{FF2B5EF4-FFF2-40B4-BE49-F238E27FC236}">
                <a16:creationId xmlns:a16="http://schemas.microsoft.com/office/drawing/2014/main" id="{B01D4F31-3254-410E-8ADB-F0482DBDA016}"/>
              </a:ext>
            </a:extLst>
          </p:cNvPr>
          <p:cNvCxnSpPr>
            <a:cxnSpLocks/>
          </p:cNvCxnSpPr>
          <p:nvPr/>
        </p:nvCxnSpPr>
        <p:spPr>
          <a:xfrm>
            <a:off x="11158517" y="10836029"/>
            <a:ext cx="724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D3404308-5C2D-4E3B-9D69-56BBE33A09CF}"/>
              </a:ext>
            </a:extLst>
          </p:cNvPr>
          <p:cNvGrpSpPr/>
          <p:nvPr/>
        </p:nvGrpSpPr>
        <p:grpSpPr>
          <a:xfrm>
            <a:off x="7026450" y="13597657"/>
            <a:ext cx="652787" cy="968447"/>
            <a:chOff x="1052825" y="1038492"/>
            <a:chExt cx="652787" cy="968447"/>
          </a:xfrm>
        </p:grpSpPr>
        <p:grpSp>
          <p:nvGrpSpPr>
            <p:cNvPr id="261" name="群組 260">
              <a:extLst>
                <a:ext uri="{FF2B5EF4-FFF2-40B4-BE49-F238E27FC236}">
                  <a16:creationId xmlns:a16="http://schemas.microsoft.com/office/drawing/2014/main" id="{7E663424-3906-4E30-8965-9F1BA422F1DE}"/>
                </a:ext>
              </a:extLst>
            </p:cNvPr>
            <p:cNvGrpSpPr/>
            <p:nvPr/>
          </p:nvGrpSpPr>
          <p:grpSpPr>
            <a:xfrm>
              <a:off x="1052825" y="1947512"/>
              <a:ext cx="558878" cy="59427"/>
              <a:chOff x="444617" y="1921320"/>
              <a:chExt cx="558878" cy="59427"/>
            </a:xfrm>
          </p:grpSpPr>
          <p:cxnSp>
            <p:nvCxnSpPr>
              <p:cNvPr id="267" name="直線接點 266">
                <a:extLst>
                  <a:ext uri="{FF2B5EF4-FFF2-40B4-BE49-F238E27FC236}">
                    <a16:creationId xmlns:a16="http://schemas.microsoft.com/office/drawing/2014/main" id="{EE4EF6A3-92CB-4D57-86C5-1F237970D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橢圓 267">
                <a:extLst>
                  <a:ext uri="{FF2B5EF4-FFF2-40B4-BE49-F238E27FC236}">
                    <a16:creationId xmlns:a16="http://schemas.microsoft.com/office/drawing/2014/main" id="{791243AE-0A42-430A-A811-ADD739D1FDF6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62" name="群組 261">
              <a:extLst>
                <a:ext uri="{FF2B5EF4-FFF2-40B4-BE49-F238E27FC236}">
                  <a16:creationId xmlns:a16="http://schemas.microsoft.com/office/drawing/2014/main" id="{2502239E-B9E1-4782-8E08-D3A0DCB03C79}"/>
                </a:ext>
              </a:extLst>
            </p:cNvPr>
            <p:cNvGrpSpPr/>
            <p:nvPr/>
          </p:nvGrpSpPr>
          <p:grpSpPr>
            <a:xfrm>
              <a:off x="1052825" y="1395132"/>
              <a:ext cx="558878" cy="59427"/>
              <a:chOff x="444617" y="1921320"/>
              <a:chExt cx="558878" cy="59427"/>
            </a:xfrm>
          </p:grpSpPr>
          <p:cxnSp>
            <p:nvCxnSpPr>
              <p:cNvPr id="265" name="直線接點 264">
                <a:extLst>
                  <a:ext uri="{FF2B5EF4-FFF2-40B4-BE49-F238E27FC236}">
                    <a16:creationId xmlns:a16="http://schemas.microsoft.com/office/drawing/2014/main" id="{279C1971-D0CD-43AF-8E4B-61221DD66C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橢圓 265">
                <a:extLst>
                  <a:ext uri="{FF2B5EF4-FFF2-40B4-BE49-F238E27FC236}">
                    <a16:creationId xmlns:a16="http://schemas.microsoft.com/office/drawing/2014/main" id="{E65893CB-2303-4F60-8D6B-2F13C0E083F6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63" name="文字方塊 262">
              <a:extLst>
                <a:ext uri="{FF2B5EF4-FFF2-40B4-BE49-F238E27FC236}">
                  <a16:creationId xmlns:a16="http://schemas.microsoft.com/office/drawing/2014/main" id="{5BE3F397-7BFF-4232-9B45-2E80AD2EC3EC}"/>
                </a:ext>
              </a:extLst>
            </p:cNvPr>
            <p:cNvSpPr txBox="1"/>
            <p:nvPr/>
          </p:nvSpPr>
          <p:spPr>
            <a:xfrm>
              <a:off x="1403926" y="1038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64" name="文字方塊 263">
              <a:extLst>
                <a:ext uri="{FF2B5EF4-FFF2-40B4-BE49-F238E27FC236}">
                  <a16:creationId xmlns:a16="http://schemas.microsoft.com/office/drawing/2014/main" id="{02327354-8261-468E-BC30-6733E459FC9F}"/>
                </a:ext>
              </a:extLst>
            </p:cNvPr>
            <p:cNvSpPr txBox="1"/>
            <p:nvPr/>
          </p:nvSpPr>
          <p:spPr>
            <a:xfrm>
              <a:off x="1396014" y="1597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3DC64E05-1424-4C55-BB61-AA34F7238D68}"/>
              </a:ext>
            </a:extLst>
          </p:cNvPr>
          <p:cNvCxnSpPr>
            <a:cxnSpLocks/>
          </p:cNvCxnSpPr>
          <p:nvPr/>
        </p:nvCxnSpPr>
        <p:spPr>
          <a:xfrm>
            <a:off x="14715616" y="5252772"/>
            <a:ext cx="69797" cy="833070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75EE76E3-1EEC-433A-B420-3099A8C69442}"/>
              </a:ext>
            </a:extLst>
          </p:cNvPr>
          <p:cNvCxnSpPr>
            <a:cxnSpLocks/>
          </p:cNvCxnSpPr>
          <p:nvPr/>
        </p:nvCxnSpPr>
        <p:spPr>
          <a:xfrm>
            <a:off x="7015898" y="13576662"/>
            <a:ext cx="776951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DD40C926-A705-4C78-A1F4-C17B9FC2AE0D}"/>
              </a:ext>
            </a:extLst>
          </p:cNvPr>
          <p:cNvCxnSpPr>
            <a:cxnSpLocks/>
          </p:cNvCxnSpPr>
          <p:nvPr/>
        </p:nvCxnSpPr>
        <p:spPr>
          <a:xfrm>
            <a:off x="7015898" y="13576662"/>
            <a:ext cx="9669" cy="4122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2" name="橢圓 281">
            <a:extLst>
              <a:ext uri="{FF2B5EF4-FFF2-40B4-BE49-F238E27FC236}">
                <a16:creationId xmlns:a16="http://schemas.microsoft.com/office/drawing/2014/main" id="{ECA014C6-5317-4D5C-9577-256A50061622}"/>
              </a:ext>
            </a:extLst>
          </p:cNvPr>
          <p:cNvSpPr/>
          <p:nvPr/>
        </p:nvSpPr>
        <p:spPr>
          <a:xfrm>
            <a:off x="6996295" y="13953422"/>
            <a:ext cx="59427" cy="539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3BC40502-FC69-43D3-AFA5-2466D129627F}"/>
              </a:ext>
            </a:extLst>
          </p:cNvPr>
          <p:cNvSpPr/>
          <p:nvPr/>
        </p:nvSpPr>
        <p:spPr>
          <a:xfrm>
            <a:off x="11882766" y="4513833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</a:t>
            </a:r>
            <a:endParaRPr lang="zh-TW" altLang="en-US" sz="3600" dirty="0"/>
          </a:p>
        </p:txBody>
      </p:sp>
      <p:cxnSp>
        <p:nvCxnSpPr>
          <p:cNvPr id="287" name="直線接點 286">
            <a:extLst>
              <a:ext uri="{FF2B5EF4-FFF2-40B4-BE49-F238E27FC236}">
                <a16:creationId xmlns:a16="http://schemas.microsoft.com/office/drawing/2014/main" id="{5924D485-513F-46E2-9D4C-65786343A71E}"/>
              </a:ext>
            </a:extLst>
          </p:cNvPr>
          <p:cNvCxnSpPr>
            <a:cxnSpLocks/>
          </p:cNvCxnSpPr>
          <p:nvPr/>
        </p:nvCxnSpPr>
        <p:spPr>
          <a:xfrm>
            <a:off x="11646133" y="5245961"/>
            <a:ext cx="306948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AB662860-48CD-40A4-AEFD-515136094488}"/>
              </a:ext>
            </a:extLst>
          </p:cNvPr>
          <p:cNvCxnSpPr>
            <a:cxnSpLocks/>
          </p:cNvCxnSpPr>
          <p:nvPr/>
        </p:nvCxnSpPr>
        <p:spPr>
          <a:xfrm>
            <a:off x="11655952" y="4833025"/>
            <a:ext cx="0" cy="41974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3" name="橢圓 292">
            <a:extLst>
              <a:ext uri="{FF2B5EF4-FFF2-40B4-BE49-F238E27FC236}">
                <a16:creationId xmlns:a16="http://schemas.microsoft.com/office/drawing/2014/main" id="{5E19856E-669B-4641-AF48-98A44156ABB3}"/>
              </a:ext>
            </a:extLst>
          </p:cNvPr>
          <p:cNvSpPr/>
          <p:nvPr/>
        </p:nvSpPr>
        <p:spPr>
          <a:xfrm>
            <a:off x="11627155" y="4793576"/>
            <a:ext cx="59427" cy="539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5" name="直線接點 294">
            <a:extLst>
              <a:ext uri="{FF2B5EF4-FFF2-40B4-BE49-F238E27FC236}">
                <a16:creationId xmlns:a16="http://schemas.microsoft.com/office/drawing/2014/main" id="{80BB23B9-ABEF-4584-B1FB-37AB53F0C4F1}"/>
              </a:ext>
            </a:extLst>
          </p:cNvPr>
          <p:cNvCxnSpPr>
            <a:cxnSpLocks/>
            <a:stCxn id="283" idx="3"/>
          </p:cNvCxnSpPr>
          <p:nvPr/>
        </p:nvCxnSpPr>
        <p:spPr>
          <a:xfrm>
            <a:off x="12495156" y="4820025"/>
            <a:ext cx="17608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接點 297">
            <a:extLst>
              <a:ext uri="{FF2B5EF4-FFF2-40B4-BE49-F238E27FC236}">
                <a16:creationId xmlns:a16="http://schemas.microsoft.com/office/drawing/2014/main" id="{14AECD23-0B1E-4152-82DB-D98C156A1CA9}"/>
              </a:ext>
            </a:extLst>
          </p:cNvPr>
          <p:cNvCxnSpPr>
            <a:cxnSpLocks/>
          </p:cNvCxnSpPr>
          <p:nvPr/>
        </p:nvCxnSpPr>
        <p:spPr>
          <a:xfrm>
            <a:off x="14257993" y="4820025"/>
            <a:ext cx="27219" cy="76725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直線接點 301">
            <a:extLst>
              <a:ext uri="{FF2B5EF4-FFF2-40B4-BE49-F238E27FC236}">
                <a16:creationId xmlns:a16="http://schemas.microsoft.com/office/drawing/2014/main" id="{730E8E08-8A47-45B6-818C-860F7F6D6906}"/>
              </a:ext>
            </a:extLst>
          </p:cNvPr>
          <p:cNvCxnSpPr>
            <a:cxnSpLocks/>
          </p:cNvCxnSpPr>
          <p:nvPr/>
        </p:nvCxnSpPr>
        <p:spPr>
          <a:xfrm>
            <a:off x="8492391" y="12492532"/>
            <a:ext cx="57928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5" name="直線接點 304">
            <a:extLst>
              <a:ext uri="{FF2B5EF4-FFF2-40B4-BE49-F238E27FC236}">
                <a16:creationId xmlns:a16="http://schemas.microsoft.com/office/drawing/2014/main" id="{B335077B-E754-4E72-A80F-30D23B6D30DA}"/>
              </a:ext>
            </a:extLst>
          </p:cNvPr>
          <p:cNvCxnSpPr>
            <a:cxnSpLocks/>
          </p:cNvCxnSpPr>
          <p:nvPr/>
        </p:nvCxnSpPr>
        <p:spPr>
          <a:xfrm flipH="1">
            <a:off x="7025442" y="14540041"/>
            <a:ext cx="1" cy="642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單箭頭接點 315">
            <a:extLst>
              <a:ext uri="{FF2B5EF4-FFF2-40B4-BE49-F238E27FC236}">
                <a16:creationId xmlns:a16="http://schemas.microsoft.com/office/drawing/2014/main" id="{8CB5C669-5982-4AF7-9A91-A839DD126894}"/>
              </a:ext>
            </a:extLst>
          </p:cNvPr>
          <p:cNvCxnSpPr>
            <a:cxnSpLocks/>
          </p:cNvCxnSpPr>
          <p:nvPr/>
        </p:nvCxnSpPr>
        <p:spPr>
          <a:xfrm>
            <a:off x="8781962" y="13450735"/>
            <a:ext cx="0" cy="42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7" name="橢圓 316">
            <a:extLst>
              <a:ext uri="{FF2B5EF4-FFF2-40B4-BE49-F238E27FC236}">
                <a16:creationId xmlns:a16="http://schemas.microsoft.com/office/drawing/2014/main" id="{89EC03B0-64D1-4EAC-A310-0021254D68A4}"/>
              </a:ext>
            </a:extLst>
          </p:cNvPr>
          <p:cNvSpPr/>
          <p:nvPr/>
        </p:nvSpPr>
        <p:spPr>
          <a:xfrm>
            <a:off x="8752255" y="13409009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18" name="群組 317">
            <a:extLst>
              <a:ext uri="{FF2B5EF4-FFF2-40B4-BE49-F238E27FC236}">
                <a16:creationId xmlns:a16="http://schemas.microsoft.com/office/drawing/2014/main" id="{57AFE5A5-D49F-43AC-B509-A847070A3CB3}"/>
              </a:ext>
            </a:extLst>
          </p:cNvPr>
          <p:cNvGrpSpPr/>
          <p:nvPr/>
        </p:nvGrpSpPr>
        <p:grpSpPr>
          <a:xfrm>
            <a:off x="8475763" y="12745881"/>
            <a:ext cx="913492" cy="558878"/>
            <a:chOff x="2346556" y="301968"/>
            <a:chExt cx="913492" cy="558878"/>
          </a:xfrm>
        </p:grpSpPr>
        <p:grpSp>
          <p:nvGrpSpPr>
            <p:cNvPr id="319" name="群組 318">
              <a:extLst>
                <a:ext uri="{FF2B5EF4-FFF2-40B4-BE49-F238E27FC236}">
                  <a16:creationId xmlns:a16="http://schemas.microsoft.com/office/drawing/2014/main" id="{B82A5BAC-D5E4-4730-B33E-F24E894D979C}"/>
                </a:ext>
              </a:extLst>
            </p:cNvPr>
            <p:cNvGrpSpPr/>
            <p:nvPr/>
          </p:nvGrpSpPr>
          <p:grpSpPr>
            <a:xfrm rot="5400000">
              <a:off x="2373021" y="275503"/>
              <a:ext cx="558878" cy="611807"/>
              <a:chOff x="1052825" y="1395132"/>
              <a:chExt cx="558878" cy="611807"/>
            </a:xfrm>
          </p:grpSpPr>
          <p:grpSp>
            <p:nvGrpSpPr>
              <p:cNvPr id="322" name="群組 321">
                <a:extLst>
                  <a:ext uri="{FF2B5EF4-FFF2-40B4-BE49-F238E27FC236}">
                    <a16:creationId xmlns:a16="http://schemas.microsoft.com/office/drawing/2014/main" id="{748A7DA1-B74D-47E2-B4DA-0AC0B445B422}"/>
                  </a:ext>
                </a:extLst>
              </p:cNvPr>
              <p:cNvGrpSpPr/>
              <p:nvPr/>
            </p:nvGrpSpPr>
            <p:grpSpPr>
              <a:xfrm>
                <a:off x="1052825" y="194751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326" name="直線接點 325">
                  <a:extLst>
                    <a:ext uri="{FF2B5EF4-FFF2-40B4-BE49-F238E27FC236}">
                      <a16:creationId xmlns:a16="http://schemas.microsoft.com/office/drawing/2014/main" id="{FA46E9BA-B647-454C-BBA5-FF960C5F2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7" name="橢圓 326">
                  <a:extLst>
                    <a:ext uri="{FF2B5EF4-FFF2-40B4-BE49-F238E27FC236}">
                      <a16:creationId xmlns:a16="http://schemas.microsoft.com/office/drawing/2014/main" id="{F91210A4-F60D-4788-93A6-2F7B13404632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grpSp>
            <p:nvGrpSpPr>
              <p:cNvPr id="323" name="群組 322">
                <a:extLst>
                  <a:ext uri="{FF2B5EF4-FFF2-40B4-BE49-F238E27FC236}">
                    <a16:creationId xmlns:a16="http://schemas.microsoft.com/office/drawing/2014/main" id="{73C01BC1-CEBC-4577-9238-BB6B226C7F38}"/>
                  </a:ext>
                </a:extLst>
              </p:cNvPr>
              <p:cNvGrpSpPr/>
              <p:nvPr/>
            </p:nvGrpSpPr>
            <p:grpSpPr>
              <a:xfrm>
                <a:off x="1052825" y="139513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324" name="直線接點 323">
                  <a:extLst>
                    <a:ext uri="{FF2B5EF4-FFF2-40B4-BE49-F238E27FC236}">
                      <a16:creationId xmlns:a16="http://schemas.microsoft.com/office/drawing/2014/main" id="{0440C62B-7356-4734-91E8-0C7F1237A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橢圓 324">
                  <a:extLst>
                    <a:ext uri="{FF2B5EF4-FFF2-40B4-BE49-F238E27FC236}">
                      <a16:creationId xmlns:a16="http://schemas.microsoft.com/office/drawing/2014/main" id="{ED741D4D-A096-45C3-AD60-CDD4AF6E70AB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20" name="文字方塊 319">
              <a:extLst>
                <a:ext uri="{FF2B5EF4-FFF2-40B4-BE49-F238E27FC236}">
                  <a16:creationId xmlns:a16="http://schemas.microsoft.com/office/drawing/2014/main" id="{357CBA66-7665-4962-99F7-CB1349C31806}"/>
                </a:ext>
              </a:extLst>
            </p:cNvPr>
            <p:cNvSpPr txBox="1"/>
            <p:nvPr/>
          </p:nvSpPr>
          <p:spPr>
            <a:xfrm>
              <a:off x="2363184" y="409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21" name="文字方塊 320">
              <a:extLst>
                <a:ext uri="{FF2B5EF4-FFF2-40B4-BE49-F238E27FC236}">
                  <a16:creationId xmlns:a16="http://schemas.microsoft.com/office/drawing/2014/main" id="{80788881-6CA5-4E94-8059-481339F853E9}"/>
                </a:ext>
              </a:extLst>
            </p:cNvPr>
            <p:cNvSpPr txBox="1"/>
            <p:nvPr/>
          </p:nvSpPr>
          <p:spPr>
            <a:xfrm>
              <a:off x="2958362" y="405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28" name="橢圓 327">
            <a:extLst>
              <a:ext uri="{FF2B5EF4-FFF2-40B4-BE49-F238E27FC236}">
                <a16:creationId xmlns:a16="http://schemas.microsoft.com/office/drawing/2014/main" id="{1704AD97-E8CD-40BE-96C0-835E7F945597}"/>
              </a:ext>
            </a:extLst>
          </p:cNvPr>
          <p:cNvSpPr/>
          <p:nvPr/>
        </p:nvSpPr>
        <p:spPr>
          <a:xfrm>
            <a:off x="9029557" y="12730492"/>
            <a:ext cx="46812" cy="457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0" name="直線單箭頭接點 349">
            <a:extLst>
              <a:ext uri="{FF2B5EF4-FFF2-40B4-BE49-F238E27FC236}">
                <a16:creationId xmlns:a16="http://schemas.microsoft.com/office/drawing/2014/main" id="{36156CB0-52B7-466A-8299-061266A144D7}"/>
              </a:ext>
            </a:extLst>
          </p:cNvPr>
          <p:cNvCxnSpPr>
            <a:cxnSpLocks/>
          </p:cNvCxnSpPr>
          <p:nvPr/>
        </p:nvCxnSpPr>
        <p:spPr>
          <a:xfrm>
            <a:off x="9049810" y="10098232"/>
            <a:ext cx="0" cy="42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1" name="橢圓 350">
            <a:extLst>
              <a:ext uri="{FF2B5EF4-FFF2-40B4-BE49-F238E27FC236}">
                <a16:creationId xmlns:a16="http://schemas.microsoft.com/office/drawing/2014/main" id="{6BFCD73A-397B-484E-B447-615866789676}"/>
              </a:ext>
            </a:extLst>
          </p:cNvPr>
          <p:cNvSpPr/>
          <p:nvPr/>
        </p:nvSpPr>
        <p:spPr>
          <a:xfrm>
            <a:off x="9020103" y="10056506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52" name="群組 351">
            <a:extLst>
              <a:ext uri="{FF2B5EF4-FFF2-40B4-BE49-F238E27FC236}">
                <a16:creationId xmlns:a16="http://schemas.microsoft.com/office/drawing/2014/main" id="{8AE35B89-1AAC-4C6F-BD92-9032644A965E}"/>
              </a:ext>
            </a:extLst>
          </p:cNvPr>
          <p:cNvGrpSpPr/>
          <p:nvPr/>
        </p:nvGrpSpPr>
        <p:grpSpPr>
          <a:xfrm>
            <a:off x="8743611" y="9393378"/>
            <a:ext cx="913492" cy="558878"/>
            <a:chOff x="2346556" y="301968"/>
            <a:chExt cx="913492" cy="558878"/>
          </a:xfrm>
        </p:grpSpPr>
        <p:grpSp>
          <p:nvGrpSpPr>
            <p:cNvPr id="353" name="群組 352">
              <a:extLst>
                <a:ext uri="{FF2B5EF4-FFF2-40B4-BE49-F238E27FC236}">
                  <a16:creationId xmlns:a16="http://schemas.microsoft.com/office/drawing/2014/main" id="{C9EA9995-D483-461F-BF44-71D0E18AF4ED}"/>
                </a:ext>
              </a:extLst>
            </p:cNvPr>
            <p:cNvGrpSpPr/>
            <p:nvPr/>
          </p:nvGrpSpPr>
          <p:grpSpPr>
            <a:xfrm rot="5400000">
              <a:off x="2373021" y="275503"/>
              <a:ext cx="558878" cy="611807"/>
              <a:chOff x="1052825" y="1395132"/>
              <a:chExt cx="558878" cy="611807"/>
            </a:xfrm>
          </p:grpSpPr>
          <p:grpSp>
            <p:nvGrpSpPr>
              <p:cNvPr id="356" name="群組 355">
                <a:extLst>
                  <a:ext uri="{FF2B5EF4-FFF2-40B4-BE49-F238E27FC236}">
                    <a16:creationId xmlns:a16="http://schemas.microsoft.com/office/drawing/2014/main" id="{DF203679-0E3B-459F-AD73-A204AAFDCD82}"/>
                  </a:ext>
                </a:extLst>
              </p:cNvPr>
              <p:cNvGrpSpPr/>
              <p:nvPr/>
            </p:nvGrpSpPr>
            <p:grpSpPr>
              <a:xfrm>
                <a:off x="1052825" y="194751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360" name="直線接點 359">
                  <a:extLst>
                    <a:ext uri="{FF2B5EF4-FFF2-40B4-BE49-F238E27FC236}">
                      <a16:creationId xmlns:a16="http://schemas.microsoft.com/office/drawing/2014/main" id="{D20C84C4-80F0-473E-9AFC-B0F65019F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1" name="橢圓 360">
                  <a:extLst>
                    <a:ext uri="{FF2B5EF4-FFF2-40B4-BE49-F238E27FC236}">
                      <a16:creationId xmlns:a16="http://schemas.microsoft.com/office/drawing/2014/main" id="{CBC526F7-9E3E-4512-A5BE-810D97B8C7BE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grpSp>
            <p:nvGrpSpPr>
              <p:cNvPr id="357" name="群組 356">
                <a:extLst>
                  <a:ext uri="{FF2B5EF4-FFF2-40B4-BE49-F238E27FC236}">
                    <a16:creationId xmlns:a16="http://schemas.microsoft.com/office/drawing/2014/main" id="{67231F42-C904-495B-BD11-6184BAD1F054}"/>
                  </a:ext>
                </a:extLst>
              </p:cNvPr>
              <p:cNvGrpSpPr/>
              <p:nvPr/>
            </p:nvGrpSpPr>
            <p:grpSpPr>
              <a:xfrm>
                <a:off x="1052825" y="139513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358" name="直線接點 357">
                  <a:extLst>
                    <a:ext uri="{FF2B5EF4-FFF2-40B4-BE49-F238E27FC236}">
                      <a16:creationId xmlns:a16="http://schemas.microsoft.com/office/drawing/2014/main" id="{03F10CD7-5375-48E8-B242-03D2324EF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橢圓 358">
                  <a:extLst>
                    <a:ext uri="{FF2B5EF4-FFF2-40B4-BE49-F238E27FC236}">
                      <a16:creationId xmlns:a16="http://schemas.microsoft.com/office/drawing/2014/main" id="{2DF7F5B5-9CCB-4D31-AC1A-81E8A20BD308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54" name="文字方塊 353">
              <a:extLst>
                <a:ext uri="{FF2B5EF4-FFF2-40B4-BE49-F238E27FC236}">
                  <a16:creationId xmlns:a16="http://schemas.microsoft.com/office/drawing/2014/main" id="{4DFCB0D3-5806-412F-AB50-862763E55DA2}"/>
                </a:ext>
              </a:extLst>
            </p:cNvPr>
            <p:cNvSpPr txBox="1"/>
            <p:nvPr/>
          </p:nvSpPr>
          <p:spPr>
            <a:xfrm>
              <a:off x="2363184" y="409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5" name="文字方塊 354">
              <a:extLst>
                <a:ext uri="{FF2B5EF4-FFF2-40B4-BE49-F238E27FC236}">
                  <a16:creationId xmlns:a16="http://schemas.microsoft.com/office/drawing/2014/main" id="{203A7587-0DA0-40F6-BE4E-619EBDE896C2}"/>
                </a:ext>
              </a:extLst>
            </p:cNvPr>
            <p:cNvSpPr txBox="1"/>
            <p:nvPr/>
          </p:nvSpPr>
          <p:spPr>
            <a:xfrm>
              <a:off x="2958362" y="405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62" name="橢圓 361">
            <a:extLst>
              <a:ext uri="{FF2B5EF4-FFF2-40B4-BE49-F238E27FC236}">
                <a16:creationId xmlns:a16="http://schemas.microsoft.com/office/drawing/2014/main" id="{E913A1B9-9F02-4E67-AACF-AD9097F58552}"/>
              </a:ext>
            </a:extLst>
          </p:cNvPr>
          <p:cNvSpPr/>
          <p:nvPr/>
        </p:nvSpPr>
        <p:spPr>
          <a:xfrm>
            <a:off x="9302298" y="9368955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D3F41206-FDF3-4145-800D-4B2FFD7FCDFC}"/>
              </a:ext>
            </a:extLst>
          </p:cNvPr>
          <p:cNvCxnSpPr>
            <a:cxnSpLocks/>
          </p:cNvCxnSpPr>
          <p:nvPr/>
        </p:nvCxnSpPr>
        <p:spPr>
          <a:xfrm>
            <a:off x="9034449" y="7113894"/>
            <a:ext cx="0" cy="42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4" name="橢圓 363">
            <a:extLst>
              <a:ext uri="{FF2B5EF4-FFF2-40B4-BE49-F238E27FC236}">
                <a16:creationId xmlns:a16="http://schemas.microsoft.com/office/drawing/2014/main" id="{6849D980-0307-477E-95B9-C28EE29D0A48}"/>
              </a:ext>
            </a:extLst>
          </p:cNvPr>
          <p:cNvSpPr/>
          <p:nvPr/>
        </p:nvSpPr>
        <p:spPr>
          <a:xfrm>
            <a:off x="9004742" y="7072168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80" name="直線單箭頭接點 379">
            <a:extLst>
              <a:ext uri="{FF2B5EF4-FFF2-40B4-BE49-F238E27FC236}">
                <a16:creationId xmlns:a16="http://schemas.microsoft.com/office/drawing/2014/main" id="{5C11DAFF-DB6E-476C-8445-59AD1116CBC4}"/>
              </a:ext>
            </a:extLst>
          </p:cNvPr>
          <p:cNvCxnSpPr>
            <a:cxnSpLocks/>
          </p:cNvCxnSpPr>
          <p:nvPr/>
        </p:nvCxnSpPr>
        <p:spPr>
          <a:xfrm>
            <a:off x="8998430" y="4103794"/>
            <a:ext cx="0" cy="42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1" name="橢圓 380">
            <a:extLst>
              <a:ext uri="{FF2B5EF4-FFF2-40B4-BE49-F238E27FC236}">
                <a16:creationId xmlns:a16="http://schemas.microsoft.com/office/drawing/2014/main" id="{D62F45D9-853B-4EDA-8E5A-E0FEFFF4627E}"/>
              </a:ext>
            </a:extLst>
          </p:cNvPr>
          <p:cNvSpPr/>
          <p:nvPr/>
        </p:nvSpPr>
        <p:spPr>
          <a:xfrm>
            <a:off x="8968723" y="4062068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83" name="群組 382">
            <a:extLst>
              <a:ext uri="{FF2B5EF4-FFF2-40B4-BE49-F238E27FC236}">
                <a16:creationId xmlns:a16="http://schemas.microsoft.com/office/drawing/2014/main" id="{38B2915C-F2AE-4D66-A902-7C6B4F4D6031}"/>
              </a:ext>
            </a:extLst>
          </p:cNvPr>
          <p:cNvGrpSpPr/>
          <p:nvPr/>
        </p:nvGrpSpPr>
        <p:grpSpPr>
          <a:xfrm rot="5400000">
            <a:off x="8718696" y="3372481"/>
            <a:ext cx="558878" cy="611807"/>
            <a:chOff x="1052825" y="1395132"/>
            <a:chExt cx="558878" cy="611807"/>
          </a:xfrm>
        </p:grpSpPr>
        <p:grpSp>
          <p:nvGrpSpPr>
            <p:cNvPr id="386" name="群組 385">
              <a:extLst>
                <a:ext uri="{FF2B5EF4-FFF2-40B4-BE49-F238E27FC236}">
                  <a16:creationId xmlns:a16="http://schemas.microsoft.com/office/drawing/2014/main" id="{48CF2DA3-4369-45B7-8841-4E57C35F25F5}"/>
                </a:ext>
              </a:extLst>
            </p:cNvPr>
            <p:cNvGrpSpPr/>
            <p:nvPr/>
          </p:nvGrpSpPr>
          <p:grpSpPr>
            <a:xfrm>
              <a:off x="1052825" y="1947512"/>
              <a:ext cx="558878" cy="59427"/>
              <a:chOff x="444617" y="1921320"/>
              <a:chExt cx="558878" cy="59427"/>
            </a:xfrm>
          </p:grpSpPr>
          <p:cxnSp>
            <p:nvCxnSpPr>
              <p:cNvPr id="390" name="直線接點 389">
                <a:extLst>
                  <a:ext uri="{FF2B5EF4-FFF2-40B4-BE49-F238E27FC236}">
                    <a16:creationId xmlns:a16="http://schemas.microsoft.com/office/drawing/2014/main" id="{E95B7736-C3F6-4EC2-847B-46C6655A8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1" name="橢圓 390">
                <a:extLst>
                  <a:ext uri="{FF2B5EF4-FFF2-40B4-BE49-F238E27FC236}">
                    <a16:creationId xmlns:a16="http://schemas.microsoft.com/office/drawing/2014/main" id="{BFB778E4-9FEB-4AD1-80D6-17BD273CB8A6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387" name="群組 386">
              <a:extLst>
                <a:ext uri="{FF2B5EF4-FFF2-40B4-BE49-F238E27FC236}">
                  <a16:creationId xmlns:a16="http://schemas.microsoft.com/office/drawing/2014/main" id="{9CC3BE7A-14A9-42B8-A6A5-102F8CB1D779}"/>
                </a:ext>
              </a:extLst>
            </p:cNvPr>
            <p:cNvGrpSpPr/>
            <p:nvPr/>
          </p:nvGrpSpPr>
          <p:grpSpPr>
            <a:xfrm>
              <a:off x="1052825" y="1395132"/>
              <a:ext cx="558878" cy="59427"/>
              <a:chOff x="444617" y="1921320"/>
              <a:chExt cx="558878" cy="59427"/>
            </a:xfrm>
          </p:grpSpPr>
          <p:cxnSp>
            <p:nvCxnSpPr>
              <p:cNvPr id="388" name="直線接點 387">
                <a:extLst>
                  <a:ext uri="{FF2B5EF4-FFF2-40B4-BE49-F238E27FC236}">
                    <a16:creationId xmlns:a16="http://schemas.microsoft.com/office/drawing/2014/main" id="{2FDD9F74-C92D-4B57-B052-7FB8FF17B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9" name="橢圓 388">
                <a:extLst>
                  <a:ext uri="{FF2B5EF4-FFF2-40B4-BE49-F238E27FC236}">
                    <a16:creationId xmlns:a16="http://schemas.microsoft.com/office/drawing/2014/main" id="{ECC71CDB-B1FB-412E-9C06-F74AA0128909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84" name="文字方塊 383">
            <a:extLst>
              <a:ext uri="{FF2B5EF4-FFF2-40B4-BE49-F238E27FC236}">
                <a16:creationId xmlns:a16="http://schemas.microsoft.com/office/drawing/2014/main" id="{6E392A9D-F49B-4567-B0E6-332777240BB0}"/>
              </a:ext>
            </a:extLst>
          </p:cNvPr>
          <p:cNvSpPr txBox="1"/>
          <p:nvPr/>
        </p:nvSpPr>
        <p:spPr>
          <a:xfrm>
            <a:off x="8708859" y="350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85" name="文字方塊 384">
            <a:extLst>
              <a:ext uri="{FF2B5EF4-FFF2-40B4-BE49-F238E27FC236}">
                <a16:creationId xmlns:a16="http://schemas.microsoft.com/office/drawing/2014/main" id="{88EA068C-2523-45D7-B1A7-0A93EBCB556E}"/>
              </a:ext>
            </a:extLst>
          </p:cNvPr>
          <p:cNvSpPr txBox="1"/>
          <p:nvPr/>
        </p:nvSpPr>
        <p:spPr>
          <a:xfrm>
            <a:off x="9304037" y="3502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FB045440-7E0E-4CB9-969C-63E3AEE0EEAF}"/>
              </a:ext>
            </a:extLst>
          </p:cNvPr>
          <p:cNvSpPr/>
          <p:nvPr/>
        </p:nvSpPr>
        <p:spPr>
          <a:xfrm>
            <a:off x="11903849" y="7483524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</a:t>
            </a:r>
            <a:endParaRPr lang="zh-TW" altLang="en-US" sz="3600" dirty="0"/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ACF50248-EB03-4120-9526-139F26221581}"/>
              </a:ext>
            </a:extLst>
          </p:cNvPr>
          <p:cNvSpPr/>
          <p:nvPr/>
        </p:nvSpPr>
        <p:spPr>
          <a:xfrm>
            <a:off x="13101480" y="7483524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/>
              <a:t>D</a:t>
            </a:r>
            <a:endParaRPr lang="zh-TW" altLang="en-US" sz="3600" dirty="0"/>
          </a:p>
        </p:txBody>
      </p:sp>
      <p:cxnSp>
        <p:nvCxnSpPr>
          <p:cNvPr id="395" name="直線單箭頭接點 394">
            <a:extLst>
              <a:ext uri="{FF2B5EF4-FFF2-40B4-BE49-F238E27FC236}">
                <a16:creationId xmlns:a16="http://schemas.microsoft.com/office/drawing/2014/main" id="{C88E3533-7242-46C3-979D-855FA968870C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>
            <a:off x="12516237" y="7789714"/>
            <a:ext cx="585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CEFB7A4D-029C-4495-8604-D2F505E22A80}"/>
              </a:ext>
            </a:extLst>
          </p:cNvPr>
          <p:cNvCxnSpPr>
            <a:cxnSpLocks/>
            <a:stCxn id="394" idx="2"/>
          </p:cNvCxnSpPr>
          <p:nvPr/>
        </p:nvCxnSpPr>
        <p:spPr>
          <a:xfrm>
            <a:off x="13407673" y="8095915"/>
            <a:ext cx="74964" cy="46712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5" name="直線接點 404">
            <a:extLst>
              <a:ext uri="{FF2B5EF4-FFF2-40B4-BE49-F238E27FC236}">
                <a16:creationId xmlns:a16="http://schemas.microsoft.com/office/drawing/2014/main" id="{139B1AF9-694D-412A-92E1-DCA2C37C01CB}"/>
              </a:ext>
            </a:extLst>
          </p:cNvPr>
          <p:cNvCxnSpPr>
            <a:cxnSpLocks/>
          </p:cNvCxnSpPr>
          <p:nvPr/>
        </p:nvCxnSpPr>
        <p:spPr>
          <a:xfrm flipV="1">
            <a:off x="9061925" y="12744311"/>
            <a:ext cx="4420712" cy="228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9" name="直線接點 408">
            <a:extLst>
              <a:ext uri="{FF2B5EF4-FFF2-40B4-BE49-F238E27FC236}">
                <a16:creationId xmlns:a16="http://schemas.microsoft.com/office/drawing/2014/main" id="{1588EAD9-DE73-4D17-A017-32FBD7A137F3}"/>
              </a:ext>
            </a:extLst>
          </p:cNvPr>
          <p:cNvCxnSpPr>
            <a:cxnSpLocks/>
          </p:cNvCxnSpPr>
          <p:nvPr/>
        </p:nvCxnSpPr>
        <p:spPr>
          <a:xfrm>
            <a:off x="10917392" y="14189966"/>
            <a:ext cx="16154" cy="1010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4" name="直線接點 413">
            <a:extLst>
              <a:ext uri="{FF2B5EF4-FFF2-40B4-BE49-F238E27FC236}">
                <a16:creationId xmlns:a16="http://schemas.microsoft.com/office/drawing/2014/main" id="{D36D2575-BCB8-45D9-84E4-624C71B29EFE}"/>
              </a:ext>
            </a:extLst>
          </p:cNvPr>
          <p:cNvCxnSpPr>
            <a:cxnSpLocks/>
          </p:cNvCxnSpPr>
          <p:nvPr/>
        </p:nvCxnSpPr>
        <p:spPr>
          <a:xfrm>
            <a:off x="7025567" y="15200801"/>
            <a:ext cx="39079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6" name="直線接點 415">
            <a:extLst>
              <a:ext uri="{FF2B5EF4-FFF2-40B4-BE49-F238E27FC236}">
                <a16:creationId xmlns:a16="http://schemas.microsoft.com/office/drawing/2014/main" id="{28F7BA01-4723-46C8-A246-9786D66CDC5B}"/>
              </a:ext>
            </a:extLst>
          </p:cNvPr>
          <p:cNvCxnSpPr>
            <a:cxnSpLocks/>
          </p:cNvCxnSpPr>
          <p:nvPr/>
        </p:nvCxnSpPr>
        <p:spPr>
          <a:xfrm flipH="1">
            <a:off x="8498043" y="12492532"/>
            <a:ext cx="5631" cy="274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3" name="文字方塊 422">
            <a:extLst>
              <a:ext uri="{FF2B5EF4-FFF2-40B4-BE49-F238E27FC236}">
                <a16:creationId xmlns:a16="http://schemas.microsoft.com/office/drawing/2014/main" id="{351AA5D2-5FCD-405A-8D54-CD7F96226D49}"/>
              </a:ext>
            </a:extLst>
          </p:cNvPr>
          <p:cNvSpPr txBox="1"/>
          <p:nvPr/>
        </p:nvSpPr>
        <p:spPr>
          <a:xfrm>
            <a:off x="8492391" y="302514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b0</a:t>
            </a:r>
            <a:endParaRPr lang="zh-TW" altLang="en-US" dirty="0"/>
          </a:p>
        </p:txBody>
      </p:sp>
      <p:sp>
        <p:nvSpPr>
          <p:cNvPr id="424" name="文字方塊 423">
            <a:extLst>
              <a:ext uri="{FF2B5EF4-FFF2-40B4-BE49-F238E27FC236}">
                <a16:creationId xmlns:a16="http://schemas.microsoft.com/office/drawing/2014/main" id="{C53B6EAA-F981-4832-9EAF-BAC9FCC5979C}"/>
              </a:ext>
            </a:extLst>
          </p:cNvPr>
          <p:cNvSpPr txBox="1"/>
          <p:nvPr/>
        </p:nvSpPr>
        <p:spPr>
          <a:xfrm>
            <a:off x="9056239" y="302594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b1</a:t>
            </a:r>
            <a:endParaRPr lang="zh-TW" altLang="en-US" dirty="0"/>
          </a:p>
        </p:txBody>
      </p:sp>
      <p:sp>
        <p:nvSpPr>
          <p:cNvPr id="425" name="文字方塊 424">
            <a:extLst>
              <a:ext uri="{FF2B5EF4-FFF2-40B4-BE49-F238E27FC236}">
                <a16:creationId xmlns:a16="http://schemas.microsoft.com/office/drawing/2014/main" id="{0CB4BBD9-EE55-4E3D-AD7D-662A08EA83DC}"/>
              </a:ext>
            </a:extLst>
          </p:cNvPr>
          <p:cNvSpPr txBox="1"/>
          <p:nvPr/>
        </p:nvSpPr>
        <p:spPr>
          <a:xfrm>
            <a:off x="8545930" y="901452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a0</a:t>
            </a:r>
            <a:endParaRPr lang="zh-TW" altLang="en-US" dirty="0"/>
          </a:p>
        </p:txBody>
      </p:sp>
      <p:sp>
        <p:nvSpPr>
          <p:cNvPr id="426" name="文字方塊 425">
            <a:extLst>
              <a:ext uri="{FF2B5EF4-FFF2-40B4-BE49-F238E27FC236}">
                <a16:creationId xmlns:a16="http://schemas.microsoft.com/office/drawing/2014/main" id="{E7A6E7C9-62AC-44D1-A799-4217546D3DED}"/>
              </a:ext>
            </a:extLst>
          </p:cNvPr>
          <p:cNvSpPr txBox="1"/>
          <p:nvPr/>
        </p:nvSpPr>
        <p:spPr>
          <a:xfrm>
            <a:off x="9109778" y="901532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429" name="文字方塊 428">
            <a:extLst>
              <a:ext uri="{FF2B5EF4-FFF2-40B4-BE49-F238E27FC236}">
                <a16:creationId xmlns:a16="http://schemas.microsoft.com/office/drawing/2014/main" id="{2A813EEC-3CD4-49A7-8653-E31FA9485818}"/>
              </a:ext>
            </a:extLst>
          </p:cNvPr>
          <p:cNvSpPr txBox="1"/>
          <p:nvPr/>
        </p:nvSpPr>
        <p:spPr>
          <a:xfrm>
            <a:off x="8886919" y="671454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9D7668B9-D84B-4B35-BE04-FC6F6708B105}"/>
              </a:ext>
            </a:extLst>
          </p:cNvPr>
          <p:cNvCxnSpPr>
            <a:cxnSpLocks/>
          </p:cNvCxnSpPr>
          <p:nvPr/>
        </p:nvCxnSpPr>
        <p:spPr>
          <a:xfrm>
            <a:off x="10650633" y="14178059"/>
            <a:ext cx="13689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9AD1454E-5096-4555-8E5D-AD35A886B617}"/>
              </a:ext>
            </a:extLst>
          </p:cNvPr>
          <p:cNvCxnSpPr>
            <a:cxnSpLocks/>
          </p:cNvCxnSpPr>
          <p:nvPr/>
        </p:nvCxnSpPr>
        <p:spPr>
          <a:xfrm flipV="1">
            <a:off x="9926384" y="14170106"/>
            <a:ext cx="711916" cy="7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橢圓 218">
            <a:extLst>
              <a:ext uri="{FF2B5EF4-FFF2-40B4-BE49-F238E27FC236}">
                <a16:creationId xmlns:a16="http://schemas.microsoft.com/office/drawing/2014/main" id="{D032A530-4E48-4C3B-B8BF-0BB2233C4CF8}"/>
              </a:ext>
            </a:extLst>
          </p:cNvPr>
          <p:cNvSpPr/>
          <p:nvPr/>
        </p:nvSpPr>
        <p:spPr>
          <a:xfrm>
            <a:off x="10617950" y="14156652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1A90AA53-EDC3-41B7-A3C2-A065DBFCAAFC}"/>
              </a:ext>
            </a:extLst>
          </p:cNvPr>
          <p:cNvCxnSpPr>
            <a:cxnSpLocks/>
          </p:cNvCxnSpPr>
          <p:nvPr/>
        </p:nvCxnSpPr>
        <p:spPr>
          <a:xfrm flipH="1">
            <a:off x="12285632" y="14174790"/>
            <a:ext cx="499451" cy="9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1" name="橢圓 220">
            <a:extLst>
              <a:ext uri="{FF2B5EF4-FFF2-40B4-BE49-F238E27FC236}">
                <a16:creationId xmlns:a16="http://schemas.microsoft.com/office/drawing/2014/main" id="{DAC7A5FD-0AA4-4D5B-BEA7-1CCDFE722899}"/>
              </a:ext>
            </a:extLst>
          </p:cNvPr>
          <p:cNvSpPr/>
          <p:nvPr/>
        </p:nvSpPr>
        <p:spPr>
          <a:xfrm>
            <a:off x="12782384" y="14140398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297B64F1-050A-42DC-A84B-2AA6FEEA5B9F}"/>
              </a:ext>
            </a:extLst>
          </p:cNvPr>
          <p:cNvSpPr txBox="1"/>
          <p:nvPr/>
        </p:nvSpPr>
        <p:spPr>
          <a:xfrm>
            <a:off x="12380053" y="1411087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</a:t>
            </a:r>
            <a:endParaRPr lang="zh-TW" altLang="en-US" dirty="0"/>
          </a:p>
        </p:txBody>
      </p: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A4847125-51E5-4066-AF9E-18770EBFA330}"/>
              </a:ext>
            </a:extLst>
          </p:cNvPr>
          <p:cNvSpPr txBox="1"/>
          <p:nvPr/>
        </p:nvSpPr>
        <p:spPr>
          <a:xfrm>
            <a:off x="12510405" y="13788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26" name="文字方塊 225">
            <a:extLst>
              <a:ext uri="{FF2B5EF4-FFF2-40B4-BE49-F238E27FC236}">
                <a16:creationId xmlns:a16="http://schemas.microsoft.com/office/drawing/2014/main" id="{4422909D-3337-454A-B40A-DB672694A721}"/>
              </a:ext>
            </a:extLst>
          </p:cNvPr>
          <p:cNvSpPr txBox="1"/>
          <p:nvPr/>
        </p:nvSpPr>
        <p:spPr>
          <a:xfrm>
            <a:off x="7529945" y="13750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68550532-DB79-471C-9B32-AF24080EBEE7}"/>
              </a:ext>
            </a:extLst>
          </p:cNvPr>
          <p:cNvSpPr txBox="1"/>
          <p:nvPr/>
        </p:nvSpPr>
        <p:spPr>
          <a:xfrm>
            <a:off x="7682345" y="13902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36" name="橢圓 235">
            <a:extLst>
              <a:ext uri="{FF2B5EF4-FFF2-40B4-BE49-F238E27FC236}">
                <a16:creationId xmlns:a16="http://schemas.microsoft.com/office/drawing/2014/main" id="{1F10444F-ACDA-4AB8-AE48-3973F1E3770A}"/>
              </a:ext>
            </a:extLst>
          </p:cNvPr>
          <p:cNvSpPr/>
          <p:nvPr/>
        </p:nvSpPr>
        <p:spPr>
          <a:xfrm>
            <a:off x="10886734" y="14162059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7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82C50774-C37B-46ED-B6A9-F476D820BA48}"/>
              </a:ext>
            </a:extLst>
          </p:cNvPr>
          <p:cNvSpPr/>
          <p:nvPr/>
        </p:nvSpPr>
        <p:spPr>
          <a:xfrm>
            <a:off x="4643720" y="1861064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R1</a:t>
            </a:r>
            <a:endParaRPr lang="zh-TW" altLang="en-US" sz="3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56C6AD-E6EA-4AE5-BC06-F2A9CA91E6B4}"/>
              </a:ext>
            </a:extLst>
          </p:cNvPr>
          <p:cNvSpPr/>
          <p:nvPr/>
        </p:nvSpPr>
        <p:spPr>
          <a:xfrm>
            <a:off x="7521731" y="1861064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R2</a:t>
            </a:r>
            <a:endParaRPr lang="zh-TW" altLang="en-US" sz="3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20B978-F114-497C-B3F2-452B34EABA6C}"/>
              </a:ext>
            </a:extLst>
          </p:cNvPr>
          <p:cNvSpPr/>
          <p:nvPr/>
        </p:nvSpPr>
        <p:spPr>
          <a:xfrm>
            <a:off x="8719362" y="1861064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/>
              <a:t>R</a:t>
            </a:r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2C21E2B-773E-47EC-9D86-02AA61D8AD97}"/>
              </a:ext>
            </a:extLst>
          </p:cNvPr>
          <p:cNvSpPr/>
          <p:nvPr/>
        </p:nvSpPr>
        <p:spPr>
          <a:xfrm>
            <a:off x="11637505" y="1929249"/>
            <a:ext cx="612397" cy="544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R4</a:t>
            </a:r>
            <a:endParaRPr lang="zh-TW" altLang="en-US" sz="3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C214F3-050A-4E9D-81DD-896D39A48D40}"/>
              </a:ext>
            </a:extLst>
          </p:cNvPr>
          <p:cNvSpPr/>
          <p:nvPr/>
        </p:nvSpPr>
        <p:spPr>
          <a:xfrm>
            <a:off x="14402910" y="1861061"/>
            <a:ext cx="612397" cy="61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R5</a:t>
            </a:r>
            <a:endParaRPr lang="zh-TW" altLang="en-US" sz="32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F69571B-F0CE-43E0-9479-7DF22F02D5F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134119" y="2167254"/>
            <a:ext cx="585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E27CDA4-F584-4BC4-AA44-E18DF3619A0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5015298" y="2167251"/>
            <a:ext cx="585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A0CDD88-8829-439B-83B4-4A20E4EB4D4F}"/>
              </a:ext>
            </a:extLst>
          </p:cNvPr>
          <p:cNvCxnSpPr>
            <a:cxnSpLocks/>
          </p:cNvCxnSpPr>
          <p:nvPr/>
        </p:nvCxnSpPr>
        <p:spPr>
          <a:xfrm>
            <a:off x="9866880" y="2847975"/>
            <a:ext cx="0" cy="532662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3F3DB84E-02CB-4260-A8BD-4B9CB2C5AC4C}"/>
              </a:ext>
            </a:extLst>
          </p:cNvPr>
          <p:cNvCxnSpPr>
            <a:cxnSpLocks/>
          </p:cNvCxnSpPr>
          <p:nvPr/>
        </p:nvCxnSpPr>
        <p:spPr>
          <a:xfrm flipH="1">
            <a:off x="950465" y="3025837"/>
            <a:ext cx="117645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4863A9E-B1AE-42D6-A1FE-36903E789E8E}"/>
              </a:ext>
            </a:extLst>
          </p:cNvPr>
          <p:cNvCxnSpPr>
            <a:cxnSpLocks/>
          </p:cNvCxnSpPr>
          <p:nvPr/>
        </p:nvCxnSpPr>
        <p:spPr>
          <a:xfrm>
            <a:off x="950461" y="2473461"/>
            <a:ext cx="0" cy="552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6E9216F5-A9CA-4BD3-ACC2-47CC01B1CA2A}"/>
              </a:ext>
            </a:extLst>
          </p:cNvPr>
          <p:cNvSpPr txBox="1"/>
          <p:nvPr/>
        </p:nvSpPr>
        <p:spPr>
          <a:xfrm>
            <a:off x="297005" y="172662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</a:t>
            </a:r>
            <a:endParaRPr lang="zh-TW" altLang="en-US" dirty="0"/>
          </a:p>
        </p:txBody>
      </p: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91842553-8830-44C5-82EA-4C284A90AC12}"/>
              </a:ext>
            </a:extLst>
          </p:cNvPr>
          <p:cNvGrpSpPr/>
          <p:nvPr/>
        </p:nvGrpSpPr>
        <p:grpSpPr>
          <a:xfrm>
            <a:off x="1845743" y="1786053"/>
            <a:ext cx="2797977" cy="995003"/>
            <a:chOff x="1960375" y="1294713"/>
            <a:chExt cx="2797977" cy="99500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2CCB33F-8D5E-4926-90FF-41DB8A7B87AF}"/>
                </a:ext>
              </a:extLst>
            </p:cNvPr>
            <p:cNvSpPr/>
            <p:nvPr/>
          </p:nvSpPr>
          <p:spPr>
            <a:xfrm>
              <a:off x="2229562" y="1294713"/>
              <a:ext cx="2223082" cy="9950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7091E4-F1E5-47ED-8F87-90D43A9192A1}"/>
                </a:ext>
              </a:extLst>
            </p:cNvPr>
            <p:cNvGrpSpPr/>
            <p:nvPr/>
          </p:nvGrpSpPr>
          <p:grpSpPr>
            <a:xfrm>
              <a:off x="2581900" y="1369723"/>
              <a:ext cx="612397" cy="919993"/>
              <a:chOff x="2080470" y="1476462"/>
              <a:chExt cx="612397" cy="919993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0BC89834-75B4-4C12-96ED-1E01D42E48C3}"/>
                  </a:ext>
                </a:extLst>
              </p:cNvPr>
              <p:cNvSpPr/>
              <p:nvPr/>
            </p:nvSpPr>
            <p:spPr>
              <a:xfrm>
                <a:off x="2080470" y="1476462"/>
                <a:ext cx="612397" cy="61239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5400" dirty="0"/>
                  <a:t>+</a:t>
                </a:r>
                <a:endParaRPr lang="zh-TW" altLang="en-US" sz="5400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01C8119-8D4B-4783-9AE2-0C4ED027BF6F}"/>
                  </a:ext>
                </a:extLst>
              </p:cNvPr>
              <p:cNvSpPr txBox="1"/>
              <p:nvPr/>
            </p:nvSpPr>
            <p:spPr>
              <a:xfrm>
                <a:off x="2117235" y="2027123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SA1</a:t>
                </a:r>
                <a:endParaRPr lang="zh-TW" altLang="en-US" dirty="0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28752D-0090-4CD5-BB5A-7A3E667E60C3}"/>
                </a:ext>
              </a:extLst>
            </p:cNvPr>
            <p:cNvSpPr/>
            <p:nvPr/>
          </p:nvSpPr>
          <p:spPr>
            <a:xfrm>
              <a:off x="3421706" y="1369723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442AF154-CB4A-4F4F-8634-E7D6506FF632}"/>
                </a:ext>
              </a:extLst>
            </p:cNvPr>
            <p:cNvCxnSpPr>
              <a:stCxn id="4" idx="6"/>
              <a:endCxn id="20" idx="1"/>
            </p:cNvCxnSpPr>
            <p:nvPr/>
          </p:nvCxnSpPr>
          <p:spPr>
            <a:xfrm>
              <a:off x="3194297" y="1675922"/>
              <a:ext cx="227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AA76FD5C-F5FC-4EA9-BCFD-9D921699BD1A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4034103" y="1675922"/>
              <a:ext cx="7242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6B3060B2-DA70-4420-A7B6-CE816D3D2DB4}"/>
                </a:ext>
              </a:extLst>
            </p:cNvPr>
            <p:cNvGrpSpPr/>
            <p:nvPr/>
          </p:nvGrpSpPr>
          <p:grpSpPr>
            <a:xfrm>
              <a:off x="1960375" y="1654160"/>
              <a:ext cx="621525" cy="59427"/>
              <a:chOff x="1308143" y="321122"/>
              <a:chExt cx="621525" cy="59427"/>
            </a:xfrm>
          </p:grpSpPr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B1170B07-95D1-43C1-BAB3-BC14656409E7}"/>
                  </a:ext>
                </a:extLst>
              </p:cNvPr>
              <p:cNvSpPr/>
              <p:nvPr/>
            </p:nvSpPr>
            <p:spPr>
              <a:xfrm>
                <a:off x="1308143" y="321122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B13B2A43-1600-481A-8EE0-3ACB6B0B8D1B}"/>
                  </a:ext>
                </a:extLst>
              </p:cNvPr>
              <p:cNvCxnSpPr>
                <a:cxnSpLocks/>
                <a:stCxn id="77" idx="6"/>
                <a:endCxn id="4" idx="2"/>
              </p:cNvCxnSpPr>
              <p:nvPr/>
            </p:nvCxnSpPr>
            <p:spPr>
              <a:xfrm flipV="1">
                <a:off x="1367570" y="342884"/>
                <a:ext cx="562098" cy="7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E683636E-4629-43F8-9B04-683EA99B2661}"/>
              </a:ext>
            </a:extLst>
          </p:cNvPr>
          <p:cNvGrpSpPr/>
          <p:nvPr/>
        </p:nvGrpSpPr>
        <p:grpSpPr>
          <a:xfrm>
            <a:off x="938193" y="1529833"/>
            <a:ext cx="652787" cy="968447"/>
            <a:chOff x="1052825" y="1038492"/>
            <a:chExt cx="652787" cy="968447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F1E8C530-10EE-4D9C-8F86-4F78DC35A388}"/>
                </a:ext>
              </a:extLst>
            </p:cNvPr>
            <p:cNvGrpSpPr/>
            <p:nvPr/>
          </p:nvGrpSpPr>
          <p:grpSpPr>
            <a:xfrm>
              <a:off x="1052825" y="1947512"/>
              <a:ext cx="558878" cy="59427"/>
              <a:chOff x="444617" y="1921320"/>
              <a:chExt cx="558878" cy="59427"/>
            </a:xfrm>
          </p:grpSpPr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35A1832D-0D81-4C32-8448-72996EC17A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橢圓 64">
                <a:extLst>
                  <a:ext uri="{FF2B5EF4-FFF2-40B4-BE49-F238E27FC236}">
                    <a16:creationId xmlns:a16="http://schemas.microsoft.com/office/drawing/2014/main" id="{4B344E4D-FD98-4C64-84FA-7E92B849D5B3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A1E0440D-E510-4D22-A6AA-36E1A9F23E21}"/>
                </a:ext>
              </a:extLst>
            </p:cNvPr>
            <p:cNvGrpSpPr/>
            <p:nvPr/>
          </p:nvGrpSpPr>
          <p:grpSpPr>
            <a:xfrm>
              <a:off x="1052825" y="1395132"/>
              <a:ext cx="558878" cy="59427"/>
              <a:chOff x="444617" y="1921320"/>
              <a:chExt cx="558878" cy="59427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48A97F46-158D-43D4-8C21-0D730A7066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F67C3DA2-675E-474A-89C1-237D5AF33680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69BA7B7C-0B92-4776-8A39-69B9C0AE57C8}"/>
                </a:ext>
              </a:extLst>
            </p:cNvPr>
            <p:cNvSpPr txBox="1"/>
            <p:nvPr/>
          </p:nvSpPr>
          <p:spPr>
            <a:xfrm>
              <a:off x="1403926" y="1038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045381D1-969D-4558-824C-68900EB63DA0}"/>
                </a:ext>
              </a:extLst>
            </p:cNvPr>
            <p:cNvSpPr txBox="1"/>
            <p:nvPr/>
          </p:nvSpPr>
          <p:spPr>
            <a:xfrm>
              <a:off x="1396014" y="1597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720D6F2C-9059-4312-A640-3DCA8FAD54D3}"/>
              </a:ext>
            </a:extLst>
          </p:cNvPr>
          <p:cNvGrpSpPr/>
          <p:nvPr/>
        </p:nvGrpSpPr>
        <p:grpSpPr>
          <a:xfrm>
            <a:off x="4498987" y="4996642"/>
            <a:ext cx="558878" cy="59427"/>
            <a:chOff x="444617" y="1921320"/>
            <a:chExt cx="558878" cy="59427"/>
          </a:xfrm>
        </p:grpSpPr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58BF1646-F545-4995-A336-7528A2C3C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617" y="1946141"/>
              <a:ext cx="499451" cy="9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539C9D9B-FB68-4DC6-8BFE-45AE3288A5B3}"/>
                </a:ext>
              </a:extLst>
            </p:cNvPr>
            <p:cNvSpPr/>
            <p:nvPr/>
          </p:nvSpPr>
          <p:spPr>
            <a:xfrm>
              <a:off x="944068" y="1921320"/>
              <a:ext cx="59427" cy="594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F8FE1F0-BDB6-4A56-91FC-6CA801D1FD06}"/>
              </a:ext>
            </a:extLst>
          </p:cNvPr>
          <p:cNvSpPr txBox="1"/>
          <p:nvPr/>
        </p:nvSpPr>
        <p:spPr>
          <a:xfrm>
            <a:off x="4850088" y="4639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EE1C3F3C-9AC9-48D4-B650-1036B03B2396}"/>
              </a:ext>
            </a:extLst>
          </p:cNvPr>
          <p:cNvGrpSpPr/>
          <p:nvPr/>
        </p:nvGrpSpPr>
        <p:grpSpPr>
          <a:xfrm>
            <a:off x="4117936" y="5513113"/>
            <a:ext cx="971399" cy="59427"/>
            <a:chOff x="32096" y="1921320"/>
            <a:chExt cx="971399" cy="59427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D891C05E-84BE-4072-9DCA-7D8D236BA0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96" y="1940627"/>
              <a:ext cx="911974" cy="55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9B3D197A-5051-4831-8F3C-70824F2D24D9}"/>
                </a:ext>
              </a:extLst>
            </p:cNvPr>
            <p:cNvSpPr/>
            <p:nvPr/>
          </p:nvSpPr>
          <p:spPr>
            <a:xfrm>
              <a:off x="944068" y="1921320"/>
              <a:ext cx="59427" cy="594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BD2B2B1F-70A4-4EAE-BAC9-295394D19453}"/>
              </a:ext>
            </a:extLst>
          </p:cNvPr>
          <p:cNvSpPr txBox="1"/>
          <p:nvPr/>
        </p:nvSpPr>
        <p:spPr>
          <a:xfrm>
            <a:off x="4873637" y="5163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1D367816-E242-4CC2-ABCF-6595B98C8A46}"/>
              </a:ext>
            </a:extLst>
          </p:cNvPr>
          <p:cNvGrpSpPr/>
          <p:nvPr/>
        </p:nvGrpSpPr>
        <p:grpSpPr>
          <a:xfrm>
            <a:off x="5402988" y="4715631"/>
            <a:ext cx="3807778" cy="1106974"/>
            <a:chOff x="5517629" y="3092139"/>
            <a:chExt cx="3807778" cy="1106974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FE58C267-F158-42C1-9F88-351205AF5F1A}"/>
                </a:ext>
              </a:extLst>
            </p:cNvPr>
            <p:cNvSpPr/>
            <p:nvPr/>
          </p:nvSpPr>
          <p:spPr>
            <a:xfrm>
              <a:off x="5955982" y="3092139"/>
              <a:ext cx="2880067" cy="11006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E15C698-5E81-427A-BACF-F8C9856C0CEF}"/>
                </a:ext>
              </a:extLst>
            </p:cNvPr>
            <p:cNvGrpSpPr/>
            <p:nvPr/>
          </p:nvGrpSpPr>
          <p:grpSpPr>
            <a:xfrm>
              <a:off x="6144977" y="3217384"/>
              <a:ext cx="612397" cy="981729"/>
              <a:chOff x="4036504" y="3166954"/>
              <a:chExt cx="612397" cy="981729"/>
            </a:xfrm>
          </p:grpSpPr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F25BEE92-BA28-4144-9672-1783AEFDBF28}"/>
                  </a:ext>
                </a:extLst>
              </p:cNvPr>
              <p:cNvSpPr/>
              <p:nvPr/>
            </p:nvSpPr>
            <p:spPr>
              <a:xfrm>
                <a:off x="4036504" y="3166954"/>
                <a:ext cx="612397" cy="61239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7DBF290-D0C7-4BF0-A700-D12AE75A5DE9}"/>
                  </a:ext>
                </a:extLst>
              </p:cNvPr>
              <p:cNvSpPr txBox="1"/>
              <p:nvPr/>
            </p:nvSpPr>
            <p:spPr>
              <a:xfrm>
                <a:off x="4036504" y="3779351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SM2</a:t>
                </a:r>
                <a:endParaRPr lang="zh-TW" altLang="en-US" dirty="0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A2BC090-9A0F-4F82-97A3-5328698D781B}"/>
                </a:ext>
              </a:extLst>
            </p:cNvPr>
            <p:cNvSpPr/>
            <p:nvPr/>
          </p:nvSpPr>
          <p:spPr>
            <a:xfrm>
              <a:off x="6996862" y="3217384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AEEAD670-AF86-42F6-B461-14A64D5BC31D}"/>
                </a:ext>
              </a:extLst>
            </p:cNvPr>
            <p:cNvCxnSpPr>
              <a:endCxn id="93" idx="1"/>
            </p:cNvCxnSpPr>
            <p:nvPr/>
          </p:nvCxnSpPr>
          <p:spPr>
            <a:xfrm>
              <a:off x="6769453" y="3523583"/>
              <a:ext cx="227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F608EF3F-4F12-42B1-AC76-7B09759E0058}"/>
                </a:ext>
              </a:extLst>
            </p:cNvPr>
            <p:cNvCxnSpPr>
              <a:cxnSpLocks/>
              <a:stCxn id="93" idx="3"/>
              <a:endCxn id="96" idx="1"/>
            </p:cNvCxnSpPr>
            <p:nvPr/>
          </p:nvCxnSpPr>
          <p:spPr>
            <a:xfrm>
              <a:off x="7609259" y="3523583"/>
              <a:ext cx="37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1171AF5-1A1D-4D23-8E2A-2DE7E1584AA3}"/>
                </a:ext>
              </a:extLst>
            </p:cNvPr>
            <p:cNvSpPr/>
            <p:nvPr/>
          </p:nvSpPr>
          <p:spPr>
            <a:xfrm>
              <a:off x="7988761" y="3217384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25A98251-29C5-4E4F-A28A-78822D8BBD7E}"/>
                </a:ext>
              </a:extLst>
            </p:cNvPr>
            <p:cNvGrpSpPr/>
            <p:nvPr/>
          </p:nvGrpSpPr>
          <p:grpSpPr>
            <a:xfrm>
              <a:off x="5517629" y="3542592"/>
              <a:ext cx="621525" cy="59427"/>
              <a:chOff x="1308143" y="321122"/>
              <a:chExt cx="621525" cy="59427"/>
            </a:xfrm>
          </p:grpSpPr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2A556654-A243-4713-A899-3670C3F7E391}"/>
                  </a:ext>
                </a:extLst>
              </p:cNvPr>
              <p:cNvSpPr/>
              <p:nvPr/>
            </p:nvSpPr>
            <p:spPr>
              <a:xfrm>
                <a:off x="1308143" y="321122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134C5537-D53E-434E-9562-0E459EF3B536}"/>
                  </a:ext>
                </a:extLst>
              </p:cNvPr>
              <p:cNvCxnSpPr>
                <a:cxnSpLocks/>
                <a:stCxn id="101" idx="6"/>
              </p:cNvCxnSpPr>
              <p:nvPr/>
            </p:nvCxnSpPr>
            <p:spPr>
              <a:xfrm flipV="1">
                <a:off x="1367570" y="342884"/>
                <a:ext cx="562098" cy="7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4CFA108A-5589-4628-A5AD-D70665A2F398}"/>
                </a:ext>
              </a:extLst>
            </p:cNvPr>
            <p:cNvCxnSpPr>
              <a:cxnSpLocks/>
            </p:cNvCxnSpPr>
            <p:nvPr/>
          </p:nvCxnSpPr>
          <p:spPr>
            <a:xfrm>
              <a:off x="8601158" y="3523105"/>
              <a:ext cx="7242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D9E41397-6348-4269-92C9-F7891481A680}"/>
              </a:ext>
            </a:extLst>
          </p:cNvPr>
          <p:cNvGrpSpPr/>
          <p:nvPr/>
        </p:nvGrpSpPr>
        <p:grpSpPr>
          <a:xfrm>
            <a:off x="5402988" y="7728916"/>
            <a:ext cx="4454483" cy="1106974"/>
            <a:chOff x="5517629" y="4392363"/>
            <a:chExt cx="4454483" cy="1106974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56B9A61B-EB7A-451C-B9B6-5F891942F9E4}"/>
                </a:ext>
              </a:extLst>
            </p:cNvPr>
            <p:cNvSpPr/>
            <p:nvPr/>
          </p:nvSpPr>
          <p:spPr>
            <a:xfrm>
              <a:off x="5955982" y="4392363"/>
              <a:ext cx="2880067" cy="11006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CAC261E6-B56F-4342-90A8-4F879BBEC09B}"/>
                </a:ext>
              </a:extLst>
            </p:cNvPr>
            <p:cNvGrpSpPr/>
            <p:nvPr/>
          </p:nvGrpSpPr>
          <p:grpSpPr>
            <a:xfrm>
              <a:off x="6144977" y="4517608"/>
              <a:ext cx="612397" cy="981729"/>
              <a:chOff x="4036504" y="3166954"/>
              <a:chExt cx="612397" cy="981729"/>
            </a:xfrm>
          </p:grpSpPr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CD09AADD-A703-493B-B0BB-C39DA7CD6734}"/>
                  </a:ext>
                </a:extLst>
              </p:cNvPr>
              <p:cNvSpPr/>
              <p:nvPr/>
            </p:nvSpPr>
            <p:spPr>
              <a:xfrm>
                <a:off x="4036504" y="3166954"/>
                <a:ext cx="612397" cy="61239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EC490509-91CE-4B46-98CA-A90CA6A330EB}"/>
                  </a:ext>
                </a:extLst>
              </p:cNvPr>
              <p:cNvSpPr txBox="1"/>
              <p:nvPr/>
            </p:nvSpPr>
            <p:spPr>
              <a:xfrm>
                <a:off x="4036504" y="3779351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SM3</a:t>
                </a:r>
                <a:endParaRPr lang="zh-TW" altLang="en-US" dirty="0"/>
              </a:p>
            </p:txBody>
          </p:sp>
        </p:grp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795F36D-AEB5-44D6-8696-8BD3FAB48F18}"/>
                </a:ext>
              </a:extLst>
            </p:cNvPr>
            <p:cNvSpPr/>
            <p:nvPr/>
          </p:nvSpPr>
          <p:spPr>
            <a:xfrm>
              <a:off x="6996862" y="4517608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FDD1571C-E0F8-4099-B55A-8BF1382492C3}"/>
                </a:ext>
              </a:extLst>
            </p:cNvPr>
            <p:cNvCxnSpPr>
              <a:endCxn id="132" idx="1"/>
            </p:cNvCxnSpPr>
            <p:nvPr/>
          </p:nvCxnSpPr>
          <p:spPr>
            <a:xfrm>
              <a:off x="6769453" y="4823807"/>
              <a:ext cx="227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01B52562-139D-4700-AAB2-8B6B5F30B07D}"/>
                </a:ext>
              </a:extLst>
            </p:cNvPr>
            <p:cNvCxnSpPr>
              <a:cxnSpLocks/>
              <a:stCxn id="132" idx="3"/>
              <a:endCxn id="135" idx="1"/>
            </p:cNvCxnSpPr>
            <p:nvPr/>
          </p:nvCxnSpPr>
          <p:spPr>
            <a:xfrm>
              <a:off x="7609259" y="4823807"/>
              <a:ext cx="37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B700007F-1793-4422-8E05-D000255DA261}"/>
                </a:ext>
              </a:extLst>
            </p:cNvPr>
            <p:cNvSpPr/>
            <p:nvPr/>
          </p:nvSpPr>
          <p:spPr>
            <a:xfrm>
              <a:off x="7988761" y="4517608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2A8C6322-C1CC-4609-9897-AD2BB3D5246A}"/>
                </a:ext>
              </a:extLst>
            </p:cNvPr>
            <p:cNvGrpSpPr/>
            <p:nvPr/>
          </p:nvGrpSpPr>
          <p:grpSpPr>
            <a:xfrm>
              <a:off x="5517629" y="4842816"/>
              <a:ext cx="621525" cy="59427"/>
              <a:chOff x="1308143" y="321122"/>
              <a:chExt cx="621525" cy="59427"/>
            </a:xfrm>
          </p:grpSpPr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9E833DE9-BEB4-4ED8-B3D9-2DABE55FD68F}"/>
                  </a:ext>
                </a:extLst>
              </p:cNvPr>
              <p:cNvSpPr/>
              <p:nvPr/>
            </p:nvSpPr>
            <p:spPr>
              <a:xfrm>
                <a:off x="1308143" y="321122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38" name="直線單箭頭接點 137">
                <a:extLst>
                  <a:ext uri="{FF2B5EF4-FFF2-40B4-BE49-F238E27FC236}">
                    <a16:creationId xmlns:a16="http://schemas.microsoft.com/office/drawing/2014/main" id="{10273BF5-D6A5-4592-97A7-9BA667734CA4}"/>
                  </a:ext>
                </a:extLst>
              </p:cNvPr>
              <p:cNvCxnSpPr>
                <a:cxnSpLocks/>
                <a:stCxn id="137" idx="6"/>
              </p:cNvCxnSpPr>
              <p:nvPr/>
            </p:nvCxnSpPr>
            <p:spPr>
              <a:xfrm flipV="1">
                <a:off x="1367570" y="342884"/>
                <a:ext cx="562098" cy="7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直線單箭頭接點 138">
              <a:extLst>
                <a:ext uri="{FF2B5EF4-FFF2-40B4-BE49-F238E27FC236}">
                  <a16:creationId xmlns:a16="http://schemas.microsoft.com/office/drawing/2014/main" id="{4162D29C-A03B-4620-BF6C-FEE5612B04F6}"/>
                </a:ext>
              </a:extLst>
            </p:cNvPr>
            <p:cNvCxnSpPr>
              <a:cxnSpLocks/>
            </p:cNvCxnSpPr>
            <p:nvPr/>
          </p:nvCxnSpPr>
          <p:spPr>
            <a:xfrm>
              <a:off x="8601158" y="4823329"/>
              <a:ext cx="13709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6" name="橢圓 175">
            <a:extLst>
              <a:ext uri="{FF2B5EF4-FFF2-40B4-BE49-F238E27FC236}">
                <a16:creationId xmlns:a16="http://schemas.microsoft.com/office/drawing/2014/main" id="{C935E5B1-743C-47BD-BAD6-A955E015B117}"/>
              </a:ext>
            </a:extLst>
          </p:cNvPr>
          <p:cNvSpPr/>
          <p:nvPr/>
        </p:nvSpPr>
        <p:spPr>
          <a:xfrm>
            <a:off x="12690855" y="3002701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99B5AE8C-7EA0-4A7E-988C-4BD68DBEBB98}"/>
              </a:ext>
            </a:extLst>
          </p:cNvPr>
          <p:cNvGrpSpPr/>
          <p:nvPr/>
        </p:nvGrpSpPr>
        <p:grpSpPr>
          <a:xfrm>
            <a:off x="4590051" y="10565736"/>
            <a:ext cx="652787" cy="968447"/>
            <a:chOff x="1052825" y="1038492"/>
            <a:chExt cx="652787" cy="968447"/>
          </a:xfrm>
        </p:grpSpPr>
        <p:grpSp>
          <p:nvGrpSpPr>
            <p:cNvPr id="186" name="群組 185">
              <a:extLst>
                <a:ext uri="{FF2B5EF4-FFF2-40B4-BE49-F238E27FC236}">
                  <a16:creationId xmlns:a16="http://schemas.microsoft.com/office/drawing/2014/main" id="{7A20C70D-ED5F-40A7-90D1-91AD7B2908B2}"/>
                </a:ext>
              </a:extLst>
            </p:cNvPr>
            <p:cNvGrpSpPr/>
            <p:nvPr/>
          </p:nvGrpSpPr>
          <p:grpSpPr>
            <a:xfrm>
              <a:off x="1052825" y="1947512"/>
              <a:ext cx="558878" cy="59427"/>
              <a:chOff x="444617" y="1921320"/>
              <a:chExt cx="558878" cy="59427"/>
            </a:xfrm>
          </p:grpSpPr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CBD3C544-8A37-486A-AB26-7A48E2D16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橢圓 192">
                <a:extLst>
                  <a:ext uri="{FF2B5EF4-FFF2-40B4-BE49-F238E27FC236}">
                    <a16:creationId xmlns:a16="http://schemas.microsoft.com/office/drawing/2014/main" id="{893BCC6E-1892-47B0-BE11-4C1E3A9128A4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187" name="群組 186">
              <a:extLst>
                <a:ext uri="{FF2B5EF4-FFF2-40B4-BE49-F238E27FC236}">
                  <a16:creationId xmlns:a16="http://schemas.microsoft.com/office/drawing/2014/main" id="{4931572A-B620-4D4F-A6F9-EE875267C783}"/>
                </a:ext>
              </a:extLst>
            </p:cNvPr>
            <p:cNvGrpSpPr/>
            <p:nvPr/>
          </p:nvGrpSpPr>
          <p:grpSpPr>
            <a:xfrm>
              <a:off x="1052825" y="1395132"/>
              <a:ext cx="558878" cy="59427"/>
              <a:chOff x="444617" y="1921320"/>
              <a:chExt cx="558878" cy="59427"/>
            </a:xfrm>
          </p:grpSpPr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2786E059-F733-4BF1-9F07-E30DA82A46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1" name="橢圓 190">
                <a:extLst>
                  <a:ext uri="{FF2B5EF4-FFF2-40B4-BE49-F238E27FC236}">
                    <a16:creationId xmlns:a16="http://schemas.microsoft.com/office/drawing/2014/main" id="{4CCEAF10-6595-4DF4-9805-51AFC0689215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B9AB9835-72A8-4E79-9178-0A0EC8ED3DBC}"/>
                </a:ext>
              </a:extLst>
            </p:cNvPr>
            <p:cNvSpPr txBox="1"/>
            <p:nvPr/>
          </p:nvSpPr>
          <p:spPr>
            <a:xfrm>
              <a:off x="1403926" y="1038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189" name="文字方塊 188">
              <a:extLst>
                <a:ext uri="{FF2B5EF4-FFF2-40B4-BE49-F238E27FC236}">
                  <a16:creationId xmlns:a16="http://schemas.microsoft.com/office/drawing/2014/main" id="{5DF81088-13B3-4EF5-B1C9-3AE3977D972D}"/>
                </a:ext>
              </a:extLst>
            </p:cNvPr>
            <p:cNvSpPr txBox="1"/>
            <p:nvPr/>
          </p:nvSpPr>
          <p:spPr>
            <a:xfrm>
              <a:off x="1396014" y="1597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CF765BB5-ED09-44E2-B483-E31D347661D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773458" y="1432907"/>
            <a:ext cx="0" cy="42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2" name="橢圓 201">
            <a:extLst>
              <a:ext uri="{FF2B5EF4-FFF2-40B4-BE49-F238E27FC236}">
                <a16:creationId xmlns:a16="http://schemas.microsoft.com/office/drawing/2014/main" id="{1BFF8626-46FA-41FA-AB0A-7F58E8E62970}"/>
              </a:ext>
            </a:extLst>
          </p:cNvPr>
          <p:cNvSpPr/>
          <p:nvPr/>
        </p:nvSpPr>
        <p:spPr>
          <a:xfrm>
            <a:off x="2743751" y="1391181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14" name="群組 213">
            <a:extLst>
              <a:ext uri="{FF2B5EF4-FFF2-40B4-BE49-F238E27FC236}">
                <a16:creationId xmlns:a16="http://schemas.microsoft.com/office/drawing/2014/main" id="{F9C38199-20D3-4C07-817D-EBD4700D7B55}"/>
              </a:ext>
            </a:extLst>
          </p:cNvPr>
          <p:cNvGrpSpPr/>
          <p:nvPr/>
        </p:nvGrpSpPr>
        <p:grpSpPr>
          <a:xfrm>
            <a:off x="2467259" y="728053"/>
            <a:ext cx="913492" cy="558878"/>
            <a:chOff x="2346556" y="301968"/>
            <a:chExt cx="913492" cy="558878"/>
          </a:xfrm>
        </p:grpSpPr>
        <p:grpSp>
          <p:nvGrpSpPr>
            <p:cNvPr id="203" name="群組 202">
              <a:extLst>
                <a:ext uri="{FF2B5EF4-FFF2-40B4-BE49-F238E27FC236}">
                  <a16:creationId xmlns:a16="http://schemas.microsoft.com/office/drawing/2014/main" id="{239F4F62-14EC-456F-94F4-B2F903C4E8AF}"/>
                </a:ext>
              </a:extLst>
            </p:cNvPr>
            <p:cNvGrpSpPr/>
            <p:nvPr/>
          </p:nvGrpSpPr>
          <p:grpSpPr>
            <a:xfrm rot="5400000">
              <a:off x="2373021" y="275503"/>
              <a:ext cx="558878" cy="611807"/>
              <a:chOff x="1052825" y="1395132"/>
              <a:chExt cx="558878" cy="611807"/>
            </a:xfrm>
          </p:grpSpPr>
          <p:grpSp>
            <p:nvGrpSpPr>
              <p:cNvPr id="204" name="群組 203">
                <a:extLst>
                  <a:ext uri="{FF2B5EF4-FFF2-40B4-BE49-F238E27FC236}">
                    <a16:creationId xmlns:a16="http://schemas.microsoft.com/office/drawing/2014/main" id="{7407D80C-DD22-4106-B976-00D29B9842C8}"/>
                  </a:ext>
                </a:extLst>
              </p:cNvPr>
              <p:cNvGrpSpPr/>
              <p:nvPr/>
            </p:nvGrpSpPr>
            <p:grpSpPr>
              <a:xfrm>
                <a:off x="1052825" y="194751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210" name="直線接點 209">
                  <a:extLst>
                    <a:ext uri="{FF2B5EF4-FFF2-40B4-BE49-F238E27FC236}">
                      <a16:creationId xmlns:a16="http://schemas.microsoft.com/office/drawing/2014/main" id="{41FD687D-8967-40F3-A4EC-FF21CFE709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橢圓 210">
                  <a:extLst>
                    <a:ext uri="{FF2B5EF4-FFF2-40B4-BE49-F238E27FC236}">
                      <a16:creationId xmlns:a16="http://schemas.microsoft.com/office/drawing/2014/main" id="{D00EF2A3-82FC-45D2-96AD-EE7B7EF57206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grpSp>
            <p:nvGrpSpPr>
              <p:cNvPr id="205" name="群組 204">
                <a:extLst>
                  <a:ext uri="{FF2B5EF4-FFF2-40B4-BE49-F238E27FC236}">
                    <a16:creationId xmlns:a16="http://schemas.microsoft.com/office/drawing/2014/main" id="{DFB7D314-0A36-4E66-B2C6-1B5016E5E58E}"/>
                  </a:ext>
                </a:extLst>
              </p:cNvPr>
              <p:cNvGrpSpPr/>
              <p:nvPr/>
            </p:nvGrpSpPr>
            <p:grpSpPr>
              <a:xfrm>
                <a:off x="1052825" y="139513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208" name="直線接點 207">
                  <a:extLst>
                    <a:ext uri="{FF2B5EF4-FFF2-40B4-BE49-F238E27FC236}">
                      <a16:creationId xmlns:a16="http://schemas.microsoft.com/office/drawing/2014/main" id="{5FFD725E-8133-46A1-B4A6-AE056FE27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橢圓 208">
                  <a:extLst>
                    <a:ext uri="{FF2B5EF4-FFF2-40B4-BE49-F238E27FC236}">
                      <a16:creationId xmlns:a16="http://schemas.microsoft.com/office/drawing/2014/main" id="{64527629-5AF3-4683-BB78-7EE00121C6B9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12" name="文字方塊 211">
              <a:extLst>
                <a:ext uri="{FF2B5EF4-FFF2-40B4-BE49-F238E27FC236}">
                  <a16:creationId xmlns:a16="http://schemas.microsoft.com/office/drawing/2014/main" id="{D55A67A8-920C-4E44-BB91-8D0CDC95711D}"/>
                </a:ext>
              </a:extLst>
            </p:cNvPr>
            <p:cNvSpPr txBox="1"/>
            <p:nvPr/>
          </p:nvSpPr>
          <p:spPr>
            <a:xfrm>
              <a:off x="2363184" y="409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B4D35F06-1292-4C26-866C-0C89BF6C202A}"/>
                </a:ext>
              </a:extLst>
            </p:cNvPr>
            <p:cNvSpPr txBox="1"/>
            <p:nvPr/>
          </p:nvSpPr>
          <p:spPr>
            <a:xfrm>
              <a:off x="2958362" y="405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EFA19D57-927D-4725-AA5E-36343B96BA00}"/>
              </a:ext>
            </a:extLst>
          </p:cNvPr>
          <p:cNvGrpSpPr/>
          <p:nvPr/>
        </p:nvGrpSpPr>
        <p:grpSpPr>
          <a:xfrm>
            <a:off x="5397095" y="10729862"/>
            <a:ext cx="3318420" cy="1106974"/>
            <a:chOff x="5517629" y="4392363"/>
            <a:chExt cx="3318420" cy="1106974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9093D95-450D-4E24-A8DE-1FE7D8F19DAB}"/>
                </a:ext>
              </a:extLst>
            </p:cNvPr>
            <p:cNvSpPr/>
            <p:nvPr/>
          </p:nvSpPr>
          <p:spPr>
            <a:xfrm>
              <a:off x="5955982" y="4392363"/>
              <a:ext cx="2880067" cy="11006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8CA94600-7CED-48C3-8900-AF3E1C6CA89A}"/>
                </a:ext>
              </a:extLst>
            </p:cNvPr>
            <p:cNvGrpSpPr/>
            <p:nvPr/>
          </p:nvGrpSpPr>
          <p:grpSpPr>
            <a:xfrm>
              <a:off x="6144977" y="4517608"/>
              <a:ext cx="612397" cy="981729"/>
              <a:chOff x="4036504" y="3166954"/>
              <a:chExt cx="612397" cy="981729"/>
            </a:xfrm>
          </p:grpSpPr>
          <p:sp>
            <p:nvSpPr>
              <p:cNvPr id="172" name="橢圓 171">
                <a:extLst>
                  <a:ext uri="{FF2B5EF4-FFF2-40B4-BE49-F238E27FC236}">
                    <a16:creationId xmlns:a16="http://schemas.microsoft.com/office/drawing/2014/main" id="{492F5905-FA08-4412-807D-DE676B9DE539}"/>
                  </a:ext>
                </a:extLst>
              </p:cNvPr>
              <p:cNvSpPr/>
              <p:nvPr/>
            </p:nvSpPr>
            <p:spPr>
              <a:xfrm>
                <a:off x="4036504" y="3166954"/>
                <a:ext cx="612397" cy="61239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3F84B8E5-8159-4FBC-9BBB-9487147CFD57}"/>
                  </a:ext>
                </a:extLst>
              </p:cNvPr>
              <p:cNvSpPr txBox="1"/>
              <p:nvPr/>
            </p:nvSpPr>
            <p:spPr>
              <a:xfrm>
                <a:off x="4036504" y="3779351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SM1</a:t>
                </a:r>
                <a:endParaRPr lang="zh-TW" altLang="en-US" dirty="0"/>
              </a:p>
            </p:txBody>
          </p:sp>
        </p:grp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EE3BC58C-4B5D-401E-A284-D5DCFF85668F}"/>
                </a:ext>
              </a:extLst>
            </p:cNvPr>
            <p:cNvSpPr/>
            <p:nvPr/>
          </p:nvSpPr>
          <p:spPr>
            <a:xfrm>
              <a:off x="6996862" y="4517608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cxnSp>
          <p:nvCxnSpPr>
            <p:cNvPr id="165" name="直線單箭頭接點 164">
              <a:extLst>
                <a:ext uri="{FF2B5EF4-FFF2-40B4-BE49-F238E27FC236}">
                  <a16:creationId xmlns:a16="http://schemas.microsoft.com/office/drawing/2014/main" id="{C2D51755-0A56-4DA3-AFFC-C69BEB6D3177}"/>
                </a:ext>
              </a:extLst>
            </p:cNvPr>
            <p:cNvCxnSpPr>
              <a:endCxn id="164" idx="1"/>
            </p:cNvCxnSpPr>
            <p:nvPr/>
          </p:nvCxnSpPr>
          <p:spPr>
            <a:xfrm>
              <a:off x="6769453" y="4823807"/>
              <a:ext cx="227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線單箭頭接點 165">
              <a:extLst>
                <a:ext uri="{FF2B5EF4-FFF2-40B4-BE49-F238E27FC236}">
                  <a16:creationId xmlns:a16="http://schemas.microsoft.com/office/drawing/2014/main" id="{8154411F-030B-484C-AA37-765FEF8E06B7}"/>
                </a:ext>
              </a:extLst>
            </p:cNvPr>
            <p:cNvCxnSpPr>
              <a:cxnSpLocks/>
              <a:stCxn id="164" idx="3"/>
              <a:endCxn id="167" idx="1"/>
            </p:cNvCxnSpPr>
            <p:nvPr/>
          </p:nvCxnSpPr>
          <p:spPr>
            <a:xfrm>
              <a:off x="7609259" y="4823807"/>
              <a:ext cx="37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BF27912C-4D11-4CC6-8C3D-1DEFE07A71A8}"/>
                </a:ext>
              </a:extLst>
            </p:cNvPr>
            <p:cNvSpPr/>
            <p:nvPr/>
          </p:nvSpPr>
          <p:spPr>
            <a:xfrm>
              <a:off x="7988761" y="4517608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9CAE9BC7-C26B-40A2-8C5A-FCC768CAA49F}"/>
                </a:ext>
              </a:extLst>
            </p:cNvPr>
            <p:cNvGrpSpPr/>
            <p:nvPr/>
          </p:nvGrpSpPr>
          <p:grpSpPr>
            <a:xfrm>
              <a:off x="5517629" y="4842816"/>
              <a:ext cx="621525" cy="59427"/>
              <a:chOff x="1308143" y="321122"/>
              <a:chExt cx="621525" cy="59427"/>
            </a:xfrm>
          </p:grpSpPr>
          <p:sp>
            <p:nvSpPr>
              <p:cNvPr id="170" name="橢圓 169">
                <a:extLst>
                  <a:ext uri="{FF2B5EF4-FFF2-40B4-BE49-F238E27FC236}">
                    <a16:creationId xmlns:a16="http://schemas.microsoft.com/office/drawing/2014/main" id="{94545675-278B-4B06-9C01-A7DD2D63AB2F}"/>
                  </a:ext>
                </a:extLst>
              </p:cNvPr>
              <p:cNvSpPr/>
              <p:nvPr/>
            </p:nvSpPr>
            <p:spPr>
              <a:xfrm>
                <a:off x="1308143" y="321122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71" name="直線單箭頭接點 170">
                <a:extLst>
                  <a:ext uri="{FF2B5EF4-FFF2-40B4-BE49-F238E27FC236}">
                    <a16:creationId xmlns:a16="http://schemas.microsoft.com/office/drawing/2014/main" id="{4ACD9741-8F7D-4C28-964C-4DC94F77A4A9}"/>
                  </a:ext>
                </a:extLst>
              </p:cNvPr>
              <p:cNvCxnSpPr>
                <a:cxnSpLocks/>
                <a:stCxn id="170" idx="6"/>
              </p:cNvCxnSpPr>
              <p:nvPr/>
            </p:nvCxnSpPr>
            <p:spPr>
              <a:xfrm flipV="1">
                <a:off x="1367570" y="342884"/>
                <a:ext cx="562098" cy="7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462C059C-81D5-4AFF-BADA-7356AB8EA37F}"/>
              </a:ext>
            </a:extLst>
          </p:cNvPr>
          <p:cNvCxnSpPr>
            <a:cxnSpLocks/>
          </p:cNvCxnSpPr>
          <p:nvPr/>
        </p:nvCxnSpPr>
        <p:spPr>
          <a:xfrm>
            <a:off x="9204873" y="11161305"/>
            <a:ext cx="67326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4BF2A243-78E2-4F9F-ACD1-74ADB5453E3C}"/>
              </a:ext>
            </a:extLst>
          </p:cNvPr>
          <p:cNvCxnSpPr>
            <a:cxnSpLocks/>
          </p:cNvCxnSpPr>
          <p:nvPr/>
        </p:nvCxnSpPr>
        <p:spPr>
          <a:xfrm>
            <a:off x="15891588" y="728056"/>
            <a:ext cx="45972" cy="10431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接點 226">
            <a:extLst>
              <a:ext uri="{FF2B5EF4-FFF2-40B4-BE49-F238E27FC236}">
                <a16:creationId xmlns:a16="http://schemas.microsoft.com/office/drawing/2014/main" id="{96F8B1CE-59F9-4B87-92F3-92A82C98AB97}"/>
              </a:ext>
            </a:extLst>
          </p:cNvPr>
          <p:cNvCxnSpPr>
            <a:cxnSpLocks/>
          </p:cNvCxnSpPr>
          <p:nvPr/>
        </p:nvCxnSpPr>
        <p:spPr>
          <a:xfrm flipH="1">
            <a:off x="2483887" y="728053"/>
            <a:ext cx="134077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5" name="橢圓 244">
            <a:extLst>
              <a:ext uri="{FF2B5EF4-FFF2-40B4-BE49-F238E27FC236}">
                <a16:creationId xmlns:a16="http://schemas.microsoft.com/office/drawing/2014/main" id="{7D7DF5FA-92F8-4649-A552-33A408202019}"/>
              </a:ext>
            </a:extLst>
          </p:cNvPr>
          <p:cNvSpPr/>
          <p:nvPr/>
        </p:nvSpPr>
        <p:spPr>
          <a:xfrm>
            <a:off x="3025946" y="703630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4A055767-052A-4CD8-BD46-461A8958FDB5}"/>
              </a:ext>
            </a:extLst>
          </p:cNvPr>
          <p:cNvGrpSpPr/>
          <p:nvPr/>
        </p:nvGrpSpPr>
        <p:grpSpPr>
          <a:xfrm>
            <a:off x="5174776" y="14115476"/>
            <a:ext cx="2492269" cy="995003"/>
            <a:chOff x="1960375" y="1294713"/>
            <a:chExt cx="2492269" cy="995003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B3B3F13C-22EC-4641-8B30-75437C22315A}"/>
                </a:ext>
              </a:extLst>
            </p:cNvPr>
            <p:cNvSpPr/>
            <p:nvPr/>
          </p:nvSpPr>
          <p:spPr>
            <a:xfrm>
              <a:off x="2229562" y="1294713"/>
              <a:ext cx="2223082" cy="9950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50" name="群組 249">
              <a:extLst>
                <a:ext uri="{FF2B5EF4-FFF2-40B4-BE49-F238E27FC236}">
                  <a16:creationId xmlns:a16="http://schemas.microsoft.com/office/drawing/2014/main" id="{BCA212F7-5EF0-412E-A69E-154429FD0202}"/>
                </a:ext>
              </a:extLst>
            </p:cNvPr>
            <p:cNvGrpSpPr/>
            <p:nvPr/>
          </p:nvGrpSpPr>
          <p:grpSpPr>
            <a:xfrm>
              <a:off x="2581900" y="1369723"/>
              <a:ext cx="612397" cy="919993"/>
              <a:chOff x="2080470" y="1476462"/>
              <a:chExt cx="612397" cy="919993"/>
            </a:xfrm>
          </p:grpSpPr>
          <p:sp>
            <p:nvSpPr>
              <p:cNvPr id="257" name="橢圓 256">
                <a:extLst>
                  <a:ext uri="{FF2B5EF4-FFF2-40B4-BE49-F238E27FC236}">
                    <a16:creationId xmlns:a16="http://schemas.microsoft.com/office/drawing/2014/main" id="{E732C4AA-C1EB-4F31-B6FF-49A76AA4AE6C}"/>
                  </a:ext>
                </a:extLst>
              </p:cNvPr>
              <p:cNvSpPr/>
              <p:nvPr/>
            </p:nvSpPr>
            <p:spPr>
              <a:xfrm>
                <a:off x="2080470" y="1476462"/>
                <a:ext cx="612397" cy="61239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5400" dirty="0"/>
                  <a:t>+</a:t>
                </a:r>
                <a:endParaRPr lang="zh-TW" altLang="en-US" sz="5400" dirty="0"/>
              </a:p>
            </p:txBody>
          </p:sp>
          <p:sp>
            <p:nvSpPr>
              <p:cNvPr id="258" name="文字方塊 257">
                <a:extLst>
                  <a:ext uri="{FF2B5EF4-FFF2-40B4-BE49-F238E27FC236}">
                    <a16:creationId xmlns:a16="http://schemas.microsoft.com/office/drawing/2014/main" id="{747AF53A-5308-4857-BF0B-B3F4BFD2CA4C}"/>
                  </a:ext>
                </a:extLst>
              </p:cNvPr>
              <p:cNvSpPr txBox="1"/>
              <p:nvPr/>
            </p:nvSpPr>
            <p:spPr>
              <a:xfrm>
                <a:off x="2117235" y="2027123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SA2</a:t>
                </a:r>
                <a:endParaRPr lang="zh-TW" altLang="en-US" dirty="0"/>
              </a:p>
            </p:txBody>
          </p:sp>
        </p:grp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AE7302EC-A471-4475-8867-17D521101835}"/>
                </a:ext>
              </a:extLst>
            </p:cNvPr>
            <p:cNvSpPr/>
            <p:nvPr/>
          </p:nvSpPr>
          <p:spPr>
            <a:xfrm>
              <a:off x="3421706" y="1369723"/>
              <a:ext cx="612397" cy="6123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/>
                <a:t>D</a:t>
              </a:r>
              <a:endParaRPr lang="zh-TW" altLang="en-US" sz="3600" dirty="0"/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838365E-E5AC-4001-A3F4-8EBC3E34824D}"/>
                </a:ext>
              </a:extLst>
            </p:cNvPr>
            <p:cNvCxnSpPr>
              <a:stCxn id="257" idx="6"/>
              <a:endCxn id="251" idx="1"/>
            </p:cNvCxnSpPr>
            <p:nvPr/>
          </p:nvCxnSpPr>
          <p:spPr>
            <a:xfrm>
              <a:off x="3194297" y="1675922"/>
              <a:ext cx="227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4" name="群組 253">
              <a:extLst>
                <a:ext uri="{FF2B5EF4-FFF2-40B4-BE49-F238E27FC236}">
                  <a16:creationId xmlns:a16="http://schemas.microsoft.com/office/drawing/2014/main" id="{5502225F-2916-4B71-8AB7-9B35DB1D9037}"/>
                </a:ext>
              </a:extLst>
            </p:cNvPr>
            <p:cNvGrpSpPr/>
            <p:nvPr/>
          </p:nvGrpSpPr>
          <p:grpSpPr>
            <a:xfrm>
              <a:off x="1960375" y="1654160"/>
              <a:ext cx="621525" cy="59427"/>
              <a:chOff x="1308143" y="321122"/>
              <a:chExt cx="621525" cy="59427"/>
            </a:xfrm>
          </p:grpSpPr>
          <p:sp>
            <p:nvSpPr>
              <p:cNvPr id="255" name="橢圓 254">
                <a:extLst>
                  <a:ext uri="{FF2B5EF4-FFF2-40B4-BE49-F238E27FC236}">
                    <a16:creationId xmlns:a16="http://schemas.microsoft.com/office/drawing/2014/main" id="{254E44D3-3666-4C1B-B178-951256C61D7F}"/>
                  </a:ext>
                </a:extLst>
              </p:cNvPr>
              <p:cNvSpPr/>
              <p:nvPr/>
            </p:nvSpPr>
            <p:spPr>
              <a:xfrm>
                <a:off x="1308143" y="321122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56" name="直線單箭頭接點 255">
                <a:extLst>
                  <a:ext uri="{FF2B5EF4-FFF2-40B4-BE49-F238E27FC236}">
                    <a16:creationId xmlns:a16="http://schemas.microsoft.com/office/drawing/2014/main" id="{9B563760-D1A8-4ED3-BB7A-4F301FD93DB5}"/>
                  </a:ext>
                </a:extLst>
              </p:cNvPr>
              <p:cNvCxnSpPr>
                <a:cxnSpLocks/>
                <a:stCxn id="255" idx="6"/>
                <a:endCxn id="257" idx="2"/>
              </p:cNvCxnSpPr>
              <p:nvPr/>
            </p:nvCxnSpPr>
            <p:spPr>
              <a:xfrm flipV="1">
                <a:off x="1367570" y="342884"/>
                <a:ext cx="562098" cy="7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9" name="直線單箭頭接點 258">
            <a:extLst>
              <a:ext uri="{FF2B5EF4-FFF2-40B4-BE49-F238E27FC236}">
                <a16:creationId xmlns:a16="http://schemas.microsoft.com/office/drawing/2014/main" id="{B01D4F31-3254-410E-8ADB-F0482DBDA016}"/>
              </a:ext>
            </a:extLst>
          </p:cNvPr>
          <p:cNvCxnSpPr>
            <a:cxnSpLocks/>
          </p:cNvCxnSpPr>
          <p:nvPr/>
        </p:nvCxnSpPr>
        <p:spPr>
          <a:xfrm>
            <a:off x="8480631" y="11162601"/>
            <a:ext cx="724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D3404308-5C2D-4E3B-9D69-56BBE33A09CF}"/>
              </a:ext>
            </a:extLst>
          </p:cNvPr>
          <p:cNvGrpSpPr/>
          <p:nvPr/>
        </p:nvGrpSpPr>
        <p:grpSpPr>
          <a:xfrm>
            <a:off x="4348564" y="13924229"/>
            <a:ext cx="652787" cy="968447"/>
            <a:chOff x="1052825" y="1038492"/>
            <a:chExt cx="652787" cy="968447"/>
          </a:xfrm>
        </p:grpSpPr>
        <p:grpSp>
          <p:nvGrpSpPr>
            <p:cNvPr id="261" name="群組 260">
              <a:extLst>
                <a:ext uri="{FF2B5EF4-FFF2-40B4-BE49-F238E27FC236}">
                  <a16:creationId xmlns:a16="http://schemas.microsoft.com/office/drawing/2014/main" id="{7E663424-3906-4E30-8965-9F1BA422F1DE}"/>
                </a:ext>
              </a:extLst>
            </p:cNvPr>
            <p:cNvGrpSpPr/>
            <p:nvPr/>
          </p:nvGrpSpPr>
          <p:grpSpPr>
            <a:xfrm>
              <a:off x="1052825" y="1947512"/>
              <a:ext cx="558878" cy="59427"/>
              <a:chOff x="444617" y="1921320"/>
              <a:chExt cx="558878" cy="59427"/>
            </a:xfrm>
          </p:grpSpPr>
          <p:cxnSp>
            <p:nvCxnSpPr>
              <p:cNvPr id="267" name="直線接點 266">
                <a:extLst>
                  <a:ext uri="{FF2B5EF4-FFF2-40B4-BE49-F238E27FC236}">
                    <a16:creationId xmlns:a16="http://schemas.microsoft.com/office/drawing/2014/main" id="{EE4EF6A3-92CB-4D57-86C5-1F237970D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橢圓 267">
                <a:extLst>
                  <a:ext uri="{FF2B5EF4-FFF2-40B4-BE49-F238E27FC236}">
                    <a16:creationId xmlns:a16="http://schemas.microsoft.com/office/drawing/2014/main" id="{791243AE-0A42-430A-A811-ADD739D1FDF6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62" name="群組 261">
              <a:extLst>
                <a:ext uri="{FF2B5EF4-FFF2-40B4-BE49-F238E27FC236}">
                  <a16:creationId xmlns:a16="http://schemas.microsoft.com/office/drawing/2014/main" id="{2502239E-B9E1-4782-8E08-D3A0DCB03C79}"/>
                </a:ext>
              </a:extLst>
            </p:cNvPr>
            <p:cNvGrpSpPr/>
            <p:nvPr/>
          </p:nvGrpSpPr>
          <p:grpSpPr>
            <a:xfrm>
              <a:off x="1052825" y="1395132"/>
              <a:ext cx="558878" cy="59427"/>
              <a:chOff x="444617" y="1921320"/>
              <a:chExt cx="558878" cy="59427"/>
            </a:xfrm>
          </p:grpSpPr>
          <p:cxnSp>
            <p:nvCxnSpPr>
              <p:cNvPr id="265" name="直線接點 264">
                <a:extLst>
                  <a:ext uri="{FF2B5EF4-FFF2-40B4-BE49-F238E27FC236}">
                    <a16:creationId xmlns:a16="http://schemas.microsoft.com/office/drawing/2014/main" id="{279C1971-D0CD-43AF-8E4B-61221DD66C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橢圓 265">
                <a:extLst>
                  <a:ext uri="{FF2B5EF4-FFF2-40B4-BE49-F238E27FC236}">
                    <a16:creationId xmlns:a16="http://schemas.microsoft.com/office/drawing/2014/main" id="{E65893CB-2303-4F60-8D6B-2F13C0E083F6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63" name="文字方塊 262">
              <a:extLst>
                <a:ext uri="{FF2B5EF4-FFF2-40B4-BE49-F238E27FC236}">
                  <a16:creationId xmlns:a16="http://schemas.microsoft.com/office/drawing/2014/main" id="{5BE3F397-7BFF-4232-9B45-2E80AD2EC3EC}"/>
                </a:ext>
              </a:extLst>
            </p:cNvPr>
            <p:cNvSpPr txBox="1"/>
            <p:nvPr/>
          </p:nvSpPr>
          <p:spPr>
            <a:xfrm>
              <a:off x="1403926" y="1038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64" name="文字方塊 263">
              <a:extLst>
                <a:ext uri="{FF2B5EF4-FFF2-40B4-BE49-F238E27FC236}">
                  <a16:creationId xmlns:a16="http://schemas.microsoft.com/office/drawing/2014/main" id="{02327354-8261-468E-BC30-6733E459FC9F}"/>
                </a:ext>
              </a:extLst>
            </p:cNvPr>
            <p:cNvSpPr txBox="1"/>
            <p:nvPr/>
          </p:nvSpPr>
          <p:spPr>
            <a:xfrm>
              <a:off x="1396014" y="1597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72" name="直線接點 271">
            <a:extLst>
              <a:ext uri="{FF2B5EF4-FFF2-40B4-BE49-F238E27FC236}">
                <a16:creationId xmlns:a16="http://schemas.microsoft.com/office/drawing/2014/main" id="{3DC64E05-1424-4C55-BB61-AA34F7238D68}"/>
              </a:ext>
            </a:extLst>
          </p:cNvPr>
          <p:cNvCxnSpPr>
            <a:cxnSpLocks/>
          </p:cNvCxnSpPr>
          <p:nvPr/>
        </p:nvCxnSpPr>
        <p:spPr>
          <a:xfrm>
            <a:off x="12037730" y="5579344"/>
            <a:ext cx="69797" cy="833070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75EE76E3-1EEC-433A-B420-3099A8C69442}"/>
              </a:ext>
            </a:extLst>
          </p:cNvPr>
          <p:cNvCxnSpPr>
            <a:cxnSpLocks/>
          </p:cNvCxnSpPr>
          <p:nvPr/>
        </p:nvCxnSpPr>
        <p:spPr>
          <a:xfrm>
            <a:off x="4338012" y="13903234"/>
            <a:ext cx="776951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7" name="直線接點 276">
            <a:extLst>
              <a:ext uri="{FF2B5EF4-FFF2-40B4-BE49-F238E27FC236}">
                <a16:creationId xmlns:a16="http://schemas.microsoft.com/office/drawing/2014/main" id="{DD40C926-A705-4C78-A1F4-C17B9FC2AE0D}"/>
              </a:ext>
            </a:extLst>
          </p:cNvPr>
          <p:cNvCxnSpPr>
            <a:cxnSpLocks/>
          </p:cNvCxnSpPr>
          <p:nvPr/>
        </p:nvCxnSpPr>
        <p:spPr>
          <a:xfrm>
            <a:off x="4338012" y="13903234"/>
            <a:ext cx="9669" cy="4122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2" name="橢圓 281">
            <a:extLst>
              <a:ext uri="{FF2B5EF4-FFF2-40B4-BE49-F238E27FC236}">
                <a16:creationId xmlns:a16="http://schemas.microsoft.com/office/drawing/2014/main" id="{ECA014C6-5317-4D5C-9577-256A50061622}"/>
              </a:ext>
            </a:extLst>
          </p:cNvPr>
          <p:cNvSpPr/>
          <p:nvPr/>
        </p:nvSpPr>
        <p:spPr>
          <a:xfrm>
            <a:off x="4318409" y="14279994"/>
            <a:ext cx="59427" cy="539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7" name="直線接點 286">
            <a:extLst>
              <a:ext uri="{FF2B5EF4-FFF2-40B4-BE49-F238E27FC236}">
                <a16:creationId xmlns:a16="http://schemas.microsoft.com/office/drawing/2014/main" id="{5924D485-513F-46E2-9D4C-65786343A71E}"/>
              </a:ext>
            </a:extLst>
          </p:cNvPr>
          <p:cNvCxnSpPr>
            <a:cxnSpLocks/>
          </p:cNvCxnSpPr>
          <p:nvPr/>
        </p:nvCxnSpPr>
        <p:spPr>
          <a:xfrm>
            <a:off x="9171994" y="5572533"/>
            <a:ext cx="286573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AB662860-48CD-40A4-AEFD-515136094488}"/>
              </a:ext>
            </a:extLst>
          </p:cNvPr>
          <p:cNvCxnSpPr>
            <a:cxnSpLocks/>
          </p:cNvCxnSpPr>
          <p:nvPr/>
        </p:nvCxnSpPr>
        <p:spPr>
          <a:xfrm>
            <a:off x="9193253" y="5159597"/>
            <a:ext cx="0" cy="41974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3" name="橢圓 292">
            <a:extLst>
              <a:ext uri="{FF2B5EF4-FFF2-40B4-BE49-F238E27FC236}">
                <a16:creationId xmlns:a16="http://schemas.microsoft.com/office/drawing/2014/main" id="{5E19856E-669B-4641-AF48-98A44156ABB3}"/>
              </a:ext>
            </a:extLst>
          </p:cNvPr>
          <p:cNvSpPr/>
          <p:nvPr/>
        </p:nvSpPr>
        <p:spPr>
          <a:xfrm>
            <a:off x="9919815" y="1919764"/>
            <a:ext cx="59427" cy="539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6" name="直線單箭頭接點 315">
            <a:extLst>
              <a:ext uri="{FF2B5EF4-FFF2-40B4-BE49-F238E27FC236}">
                <a16:creationId xmlns:a16="http://schemas.microsoft.com/office/drawing/2014/main" id="{8CB5C669-5982-4AF7-9A91-A839DD126894}"/>
              </a:ext>
            </a:extLst>
          </p:cNvPr>
          <p:cNvCxnSpPr>
            <a:cxnSpLocks/>
          </p:cNvCxnSpPr>
          <p:nvPr/>
        </p:nvCxnSpPr>
        <p:spPr>
          <a:xfrm>
            <a:off x="6104076" y="13777307"/>
            <a:ext cx="0" cy="42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7" name="橢圓 316">
            <a:extLst>
              <a:ext uri="{FF2B5EF4-FFF2-40B4-BE49-F238E27FC236}">
                <a16:creationId xmlns:a16="http://schemas.microsoft.com/office/drawing/2014/main" id="{89EC03B0-64D1-4EAC-A310-0021254D68A4}"/>
              </a:ext>
            </a:extLst>
          </p:cNvPr>
          <p:cNvSpPr/>
          <p:nvPr/>
        </p:nvSpPr>
        <p:spPr>
          <a:xfrm>
            <a:off x="6074369" y="13735581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18" name="群組 317">
            <a:extLst>
              <a:ext uri="{FF2B5EF4-FFF2-40B4-BE49-F238E27FC236}">
                <a16:creationId xmlns:a16="http://schemas.microsoft.com/office/drawing/2014/main" id="{57AFE5A5-D49F-43AC-B509-A847070A3CB3}"/>
              </a:ext>
            </a:extLst>
          </p:cNvPr>
          <p:cNvGrpSpPr/>
          <p:nvPr/>
        </p:nvGrpSpPr>
        <p:grpSpPr>
          <a:xfrm>
            <a:off x="5797877" y="13072453"/>
            <a:ext cx="913492" cy="558878"/>
            <a:chOff x="2346556" y="301968"/>
            <a:chExt cx="913492" cy="558878"/>
          </a:xfrm>
        </p:grpSpPr>
        <p:grpSp>
          <p:nvGrpSpPr>
            <p:cNvPr id="319" name="群組 318">
              <a:extLst>
                <a:ext uri="{FF2B5EF4-FFF2-40B4-BE49-F238E27FC236}">
                  <a16:creationId xmlns:a16="http://schemas.microsoft.com/office/drawing/2014/main" id="{B82A5BAC-D5E4-4730-B33E-F24E894D979C}"/>
                </a:ext>
              </a:extLst>
            </p:cNvPr>
            <p:cNvGrpSpPr/>
            <p:nvPr/>
          </p:nvGrpSpPr>
          <p:grpSpPr>
            <a:xfrm rot="5400000">
              <a:off x="2373021" y="275503"/>
              <a:ext cx="558878" cy="611807"/>
              <a:chOff x="1052825" y="1395132"/>
              <a:chExt cx="558878" cy="611807"/>
            </a:xfrm>
          </p:grpSpPr>
          <p:grpSp>
            <p:nvGrpSpPr>
              <p:cNvPr id="322" name="群組 321">
                <a:extLst>
                  <a:ext uri="{FF2B5EF4-FFF2-40B4-BE49-F238E27FC236}">
                    <a16:creationId xmlns:a16="http://schemas.microsoft.com/office/drawing/2014/main" id="{748A7DA1-B74D-47E2-B4DA-0AC0B445B422}"/>
                  </a:ext>
                </a:extLst>
              </p:cNvPr>
              <p:cNvGrpSpPr/>
              <p:nvPr/>
            </p:nvGrpSpPr>
            <p:grpSpPr>
              <a:xfrm>
                <a:off x="1052825" y="194751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326" name="直線接點 325">
                  <a:extLst>
                    <a:ext uri="{FF2B5EF4-FFF2-40B4-BE49-F238E27FC236}">
                      <a16:creationId xmlns:a16="http://schemas.microsoft.com/office/drawing/2014/main" id="{FA46E9BA-B647-454C-BBA5-FF960C5F26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7" name="橢圓 326">
                  <a:extLst>
                    <a:ext uri="{FF2B5EF4-FFF2-40B4-BE49-F238E27FC236}">
                      <a16:creationId xmlns:a16="http://schemas.microsoft.com/office/drawing/2014/main" id="{F91210A4-F60D-4788-93A6-2F7B13404632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grpSp>
            <p:nvGrpSpPr>
              <p:cNvPr id="323" name="群組 322">
                <a:extLst>
                  <a:ext uri="{FF2B5EF4-FFF2-40B4-BE49-F238E27FC236}">
                    <a16:creationId xmlns:a16="http://schemas.microsoft.com/office/drawing/2014/main" id="{73C01BC1-CEBC-4577-9238-BB6B226C7F38}"/>
                  </a:ext>
                </a:extLst>
              </p:cNvPr>
              <p:cNvGrpSpPr/>
              <p:nvPr/>
            </p:nvGrpSpPr>
            <p:grpSpPr>
              <a:xfrm>
                <a:off x="1052825" y="139513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324" name="直線接點 323">
                  <a:extLst>
                    <a:ext uri="{FF2B5EF4-FFF2-40B4-BE49-F238E27FC236}">
                      <a16:creationId xmlns:a16="http://schemas.microsoft.com/office/drawing/2014/main" id="{0440C62B-7356-4734-91E8-0C7F1237A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橢圓 324">
                  <a:extLst>
                    <a:ext uri="{FF2B5EF4-FFF2-40B4-BE49-F238E27FC236}">
                      <a16:creationId xmlns:a16="http://schemas.microsoft.com/office/drawing/2014/main" id="{ED741D4D-A096-45C3-AD60-CDD4AF6E70AB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20" name="文字方塊 319">
              <a:extLst>
                <a:ext uri="{FF2B5EF4-FFF2-40B4-BE49-F238E27FC236}">
                  <a16:creationId xmlns:a16="http://schemas.microsoft.com/office/drawing/2014/main" id="{357CBA66-7665-4962-99F7-CB1349C31806}"/>
                </a:ext>
              </a:extLst>
            </p:cNvPr>
            <p:cNvSpPr txBox="1"/>
            <p:nvPr/>
          </p:nvSpPr>
          <p:spPr>
            <a:xfrm>
              <a:off x="2363184" y="409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21" name="文字方塊 320">
              <a:extLst>
                <a:ext uri="{FF2B5EF4-FFF2-40B4-BE49-F238E27FC236}">
                  <a16:creationId xmlns:a16="http://schemas.microsoft.com/office/drawing/2014/main" id="{80788881-6CA5-4E94-8059-481339F853E9}"/>
                </a:ext>
              </a:extLst>
            </p:cNvPr>
            <p:cNvSpPr txBox="1"/>
            <p:nvPr/>
          </p:nvSpPr>
          <p:spPr>
            <a:xfrm>
              <a:off x="2958362" y="405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28" name="橢圓 327">
            <a:extLst>
              <a:ext uri="{FF2B5EF4-FFF2-40B4-BE49-F238E27FC236}">
                <a16:creationId xmlns:a16="http://schemas.microsoft.com/office/drawing/2014/main" id="{1704AD97-E8CD-40BE-96C0-835E7F945597}"/>
              </a:ext>
            </a:extLst>
          </p:cNvPr>
          <p:cNvSpPr/>
          <p:nvPr/>
        </p:nvSpPr>
        <p:spPr>
          <a:xfrm>
            <a:off x="6351671" y="13057064"/>
            <a:ext cx="46812" cy="4571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0" name="直線單箭頭接點 349">
            <a:extLst>
              <a:ext uri="{FF2B5EF4-FFF2-40B4-BE49-F238E27FC236}">
                <a16:creationId xmlns:a16="http://schemas.microsoft.com/office/drawing/2014/main" id="{36156CB0-52B7-466A-8299-061266A144D7}"/>
              </a:ext>
            </a:extLst>
          </p:cNvPr>
          <p:cNvCxnSpPr>
            <a:cxnSpLocks/>
          </p:cNvCxnSpPr>
          <p:nvPr/>
        </p:nvCxnSpPr>
        <p:spPr>
          <a:xfrm>
            <a:off x="6371924" y="10424804"/>
            <a:ext cx="0" cy="42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1" name="橢圓 350">
            <a:extLst>
              <a:ext uri="{FF2B5EF4-FFF2-40B4-BE49-F238E27FC236}">
                <a16:creationId xmlns:a16="http://schemas.microsoft.com/office/drawing/2014/main" id="{6BFCD73A-397B-484E-B447-615866789676}"/>
              </a:ext>
            </a:extLst>
          </p:cNvPr>
          <p:cNvSpPr/>
          <p:nvPr/>
        </p:nvSpPr>
        <p:spPr>
          <a:xfrm>
            <a:off x="6342217" y="10383078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52" name="群組 351">
            <a:extLst>
              <a:ext uri="{FF2B5EF4-FFF2-40B4-BE49-F238E27FC236}">
                <a16:creationId xmlns:a16="http://schemas.microsoft.com/office/drawing/2014/main" id="{8AE35B89-1AAC-4C6F-BD92-9032644A965E}"/>
              </a:ext>
            </a:extLst>
          </p:cNvPr>
          <p:cNvGrpSpPr/>
          <p:nvPr/>
        </p:nvGrpSpPr>
        <p:grpSpPr>
          <a:xfrm>
            <a:off x="6065725" y="9719950"/>
            <a:ext cx="913492" cy="558878"/>
            <a:chOff x="2346556" y="301968"/>
            <a:chExt cx="913492" cy="558878"/>
          </a:xfrm>
        </p:grpSpPr>
        <p:grpSp>
          <p:nvGrpSpPr>
            <p:cNvPr id="353" name="群組 352">
              <a:extLst>
                <a:ext uri="{FF2B5EF4-FFF2-40B4-BE49-F238E27FC236}">
                  <a16:creationId xmlns:a16="http://schemas.microsoft.com/office/drawing/2014/main" id="{C9EA9995-D483-461F-BF44-71D0E18AF4ED}"/>
                </a:ext>
              </a:extLst>
            </p:cNvPr>
            <p:cNvGrpSpPr/>
            <p:nvPr/>
          </p:nvGrpSpPr>
          <p:grpSpPr>
            <a:xfrm rot="5400000">
              <a:off x="2373021" y="275503"/>
              <a:ext cx="558878" cy="611807"/>
              <a:chOff x="1052825" y="1395132"/>
              <a:chExt cx="558878" cy="611807"/>
            </a:xfrm>
          </p:grpSpPr>
          <p:grpSp>
            <p:nvGrpSpPr>
              <p:cNvPr id="356" name="群組 355">
                <a:extLst>
                  <a:ext uri="{FF2B5EF4-FFF2-40B4-BE49-F238E27FC236}">
                    <a16:creationId xmlns:a16="http://schemas.microsoft.com/office/drawing/2014/main" id="{DF203679-0E3B-459F-AD73-A204AAFDCD82}"/>
                  </a:ext>
                </a:extLst>
              </p:cNvPr>
              <p:cNvGrpSpPr/>
              <p:nvPr/>
            </p:nvGrpSpPr>
            <p:grpSpPr>
              <a:xfrm>
                <a:off x="1052825" y="194751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360" name="直線接點 359">
                  <a:extLst>
                    <a:ext uri="{FF2B5EF4-FFF2-40B4-BE49-F238E27FC236}">
                      <a16:creationId xmlns:a16="http://schemas.microsoft.com/office/drawing/2014/main" id="{D20C84C4-80F0-473E-9AFC-B0F65019F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1" name="橢圓 360">
                  <a:extLst>
                    <a:ext uri="{FF2B5EF4-FFF2-40B4-BE49-F238E27FC236}">
                      <a16:creationId xmlns:a16="http://schemas.microsoft.com/office/drawing/2014/main" id="{CBC526F7-9E3E-4512-A5BE-810D97B8C7BE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grpSp>
            <p:nvGrpSpPr>
              <p:cNvPr id="357" name="群組 356">
                <a:extLst>
                  <a:ext uri="{FF2B5EF4-FFF2-40B4-BE49-F238E27FC236}">
                    <a16:creationId xmlns:a16="http://schemas.microsoft.com/office/drawing/2014/main" id="{67231F42-C904-495B-BD11-6184BAD1F054}"/>
                  </a:ext>
                </a:extLst>
              </p:cNvPr>
              <p:cNvGrpSpPr/>
              <p:nvPr/>
            </p:nvGrpSpPr>
            <p:grpSpPr>
              <a:xfrm>
                <a:off x="1052825" y="1395132"/>
                <a:ext cx="558878" cy="59427"/>
                <a:chOff x="444617" y="1921320"/>
                <a:chExt cx="558878" cy="59427"/>
              </a:xfrm>
            </p:grpSpPr>
            <p:cxnSp>
              <p:nvCxnSpPr>
                <p:cNvPr id="358" name="直線接點 357">
                  <a:extLst>
                    <a:ext uri="{FF2B5EF4-FFF2-40B4-BE49-F238E27FC236}">
                      <a16:creationId xmlns:a16="http://schemas.microsoft.com/office/drawing/2014/main" id="{03F10CD7-5375-48E8-B242-03D2324EF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617" y="1946141"/>
                  <a:ext cx="499451" cy="97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橢圓 358">
                  <a:extLst>
                    <a:ext uri="{FF2B5EF4-FFF2-40B4-BE49-F238E27FC236}">
                      <a16:creationId xmlns:a16="http://schemas.microsoft.com/office/drawing/2014/main" id="{2DF7F5B5-9CCB-4D31-AC1A-81E8A20BD308}"/>
                    </a:ext>
                  </a:extLst>
                </p:cNvPr>
                <p:cNvSpPr/>
                <p:nvPr/>
              </p:nvSpPr>
              <p:spPr>
                <a:xfrm>
                  <a:off x="944068" y="1921320"/>
                  <a:ext cx="59427" cy="5942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354" name="文字方塊 353">
              <a:extLst>
                <a:ext uri="{FF2B5EF4-FFF2-40B4-BE49-F238E27FC236}">
                  <a16:creationId xmlns:a16="http://schemas.microsoft.com/office/drawing/2014/main" id="{4DFCB0D3-5806-412F-AB50-862763E55DA2}"/>
                </a:ext>
              </a:extLst>
            </p:cNvPr>
            <p:cNvSpPr txBox="1"/>
            <p:nvPr/>
          </p:nvSpPr>
          <p:spPr>
            <a:xfrm>
              <a:off x="2363184" y="409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55" name="文字方塊 354">
              <a:extLst>
                <a:ext uri="{FF2B5EF4-FFF2-40B4-BE49-F238E27FC236}">
                  <a16:creationId xmlns:a16="http://schemas.microsoft.com/office/drawing/2014/main" id="{203A7587-0DA0-40F6-BE4E-619EBDE896C2}"/>
                </a:ext>
              </a:extLst>
            </p:cNvPr>
            <p:cNvSpPr txBox="1"/>
            <p:nvPr/>
          </p:nvSpPr>
          <p:spPr>
            <a:xfrm>
              <a:off x="2958362" y="4052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62" name="橢圓 361">
            <a:extLst>
              <a:ext uri="{FF2B5EF4-FFF2-40B4-BE49-F238E27FC236}">
                <a16:creationId xmlns:a16="http://schemas.microsoft.com/office/drawing/2014/main" id="{E913A1B9-9F02-4E67-AACF-AD9097F58552}"/>
              </a:ext>
            </a:extLst>
          </p:cNvPr>
          <p:cNvSpPr/>
          <p:nvPr/>
        </p:nvSpPr>
        <p:spPr>
          <a:xfrm>
            <a:off x="6624412" y="9695527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D3F41206-FDF3-4145-800D-4B2FFD7FCDFC}"/>
              </a:ext>
            </a:extLst>
          </p:cNvPr>
          <p:cNvCxnSpPr>
            <a:cxnSpLocks/>
          </p:cNvCxnSpPr>
          <p:nvPr/>
        </p:nvCxnSpPr>
        <p:spPr>
          <a:xfrm>
            <a:off x="6356563" y="7440466"/>
            <a:ext cx="0" cy="42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4" name="橢圓 363">
            <a:extLst>
              <a:ext uri="{FF2B5EF4-FFF2-40B4-BE49-F238E27FC236}">
                <a16:creationId xmlns:a16="http://schemas.microsoft.com/office/drawing/2014/main" id="{6849D980-0307-477E-95B9-C28EE29D0A48}"/>
              </a:ext>
            </a:extLst>
          </p:cNvPr>
          <p:cNvSpPr/>
          <p:nvPr/>
        </p:nvSpPr>
        <p:spPr>
          <a:xfrm>
            <a:off x="6326856" y="7398740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80" name="直線單箭頭接點 379">
            <a:extLst>
              <a:ext uri="{FF2B5EF4-FFF2-40B4-BE49-F238E27FC236}">
                <a16:creationId xmlns:a16="http://schemas.microsoft.com/office/drawing/2014/main" id="{5C11DAFF-DB6E-476C-8445-59AD1116CBC4}"/>
              </a:ext>
            </a:extLst>
          </p:cNvPr>
          <p:cNvCxnSpPr>
            <a:cxnSpLocks/>
          </p:cNvCxnSpPr>
          <p:nvPr/>
        </p:nvCxnSpPr>
        <p:spPr>
          <a:xfrm>
            <a:off x="6320544" y="4430366"/>
            <a:ext cx="0" cy="428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1" name="橢圓 380">
            <a:extLst>
              <a:ext uri="{FF2B5EF4-FFF2-40B4-BE49-F238E27FC236}">
                <a16:creationId xmlns:a16="http://schemas.microsoft.com/office/drawing/2014/main" id="{D62F45D9-853B-4EDA-8E5A-E0FEFFF4627E}"/>
              </a:ext>
            </a:extLst>
          </p:cNvPr>
          <p:cNvSpPr/>
          <p:nvPr/>
        </p:nvSpPr>
        <p:spPr>
          <a:xfrm>
            <a:off x="6290837" y="4388640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83" name="群組 382">
            <a:extLst>
              <a:ext uri="{FF2B5EF4-FFF2-40B4-BE49-F238E27FC236}">
                <a16:creationId xmlns:a16="http://schemas.microsoft.com/office/drawing/2014/main" id="{38B2915C-F2AE-4D66-A902-7C6B4F4D6031}"/>
              </a:ext>
            </a:extLst>
          </p:cNvPr>
          <p:cNvGrpSpPr/>
          <p:nvPr/>
        </p:nvGrpSpPr>
        <p:grpSpPr>
          <a:xfrm rot="5400000">
            <a:off x="6040810" y="3699053"/>
            <a:ext cx="558878" cy="611807"/>
            <a:chOff x="1052825" y="1395132"/>
            <a:chExt cx="558878" cy="611807"/>
          </a:xfrm>
        </p:grpSpPr>
        <p:grpSp>
          <p:nvGrpSpPr>
            <p:cNvPr id="386" name="群組 385">
              <a:extLst>
                <a:ext uri="{FF2B5EF4-FFF2-40B4-BE49-F238E27FC236}">
                  <a16:creationId xmlns:a16="http://schemas.microsoft.com/office/drawing/2014/main" id="{48CF2DA3-4369-45B7-8841-4E57C35F25F5}"/>
                </a:ext>
              </a:extLst>
            </p:cNvPr>
            <p:cNvGrpSpPr/>
            <p:nvPr/>
          </p:nvGrpSpPr>
          <p:grpSpPr>
            <a:xfrm>
              <a:off x="1052825" y="1947512"/>
              <a:ext cx="558878" cy="59427"/>
              <a:chOff x="444617" y="1921320"/>
              <a:chExt cx="558878" cy="59427"/>
            </a:xfrm>
          </p:grpSpPr>
          <p:cxnSp>
            <p:nvCxnSpPr>
              <p:cNvPr id="390" name="直線接點 389">
                <a:extLst>
                  <a:ext uri="{FF2B5EF4-FFF2-40B4-BE49-F238E27FC236}">
                    <a16:creationId xmlns:a16="http://schemas.microsoft.com/office/drawing/2014/main" id="{E95B7736-C3F6-4EC2-847B-46C6655A8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1" name="橢圓 390">
                <a:extLst>
                  <a:ext uri="{FF2B5EF4-FFF2-40B4-BE49-F238E27FC236}">
                    <a16:creationId xmlns:a16="http://schemas.microsoft.com/office/drawing/2014/main" id="{BFB778E4-9FEB-4AD1-80D6-17BD273CB8A6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387" name="群組 386">
              <a:extLst>
                <a:ext uri="{FF2B5EF4-FFF2-40B4-BE49-F238E27FC236}">
                  <a16:creationId xmlns:a16="http://schemas.microsoft.com/office/drawing/2014/main" id="{9CC3BE7A-14A9-42B8-A6A5-102F8CB1D779}"/>
                </a:ext>
              </a:extLst>
            </p:cNvPr>
            <p:cNvGrpSpPr/>
            <p:nvPr/>
          </p:nvGrpSpPr>
          <p:grpSpPr>
            <a:xfrm>
              <a:off x="1052825" y="1395132"/>
              <a:ext cx="558878" cy="59427"/>
              <a:chOff x="444617" y="1921320"/>
              <a:chExt cx="558878" cy="59427"/>
            </a:xfrm>
          </p:grpSpPr>
          <p:cxnSp>
            <p:nvCxnSpPr>
              <p:cNvPr id="388" name="直線接點 387">
                <a:extLst>
                  <a:ext uri="{FF2B5EF4-FFF2-40B4-BE49-F238E27FC236}">
                    <a16:creationId xmlns:a16="http://schemas.microsoft.com/office/drawing/2014/main" id="{2FDD9F74-C92D-4B57-B052-7FB8FF17B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9" name="橢圓 388">
                <a:extLst>
                  <a:ext uri="{FF2B5EF4-FFF2-40B4-BE49-F238E27FC236}">
                    <a16:creationId xmlns:a16="http://schemas.microsoft.com/office/drawing/2014/main" id="{ECC71CDB-B1FB-412E-9C06-F74AA0128909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84" name="文字方塊 383">
            <a:extLst>
              <a:ext uri="{FF2B5EF4-FFF2-40B4-BE49-F238E27FC236}">
                <a16:creationId xmlns:a16="http://schemas.microsoft.com/office/drawing/2014/main" id="{6E392A9D-F49B-4567-B0E6-332777240BB0}"/>
              </a:ext>
            </a:extLst>
          </p:cNvPr>
          <p:cNvSpPr txBox="1"/>
          <p:nvPr/>
        </p:nvSpPr>
        <p:spPr>
          <a:xfrm>
            <a:off x="6030973" y="3833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85" name="文字方塊 384">
            <a:extLst>
              <a:ext uri="{FF2B5EF4-FFF2-40B4-BE49-F238E27FC236}">
                <a16:creationId xmlns:a16="http://schemas.microsoft.com/office/drawing/2014/main" id="{88EA068C-2523-45D7-B1A7-0A93EBCB556E}"/>
              </a:ext>
            </a:extLst>
          </p:cNvPr>
          <p:cNvSpPr txBox="1"/>
          <p:nvPr/>
        </p:nvSpPr>
        <p:spPr>
          <a:xfrm>
            <a:off x="6626151" y="3828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416" name="直線接點 415">
            <a:extLst>
              <a:ext uri="{FF2B5EF4-FFF2-40B4-BE49-F238E27FC236}">
                <a16:creationId xmlns:a16="http://schemas.microsoft.com/office/drawing/2014/main" id="{28F7BA01-4723-46C8-A246-9786D66CDC5B}"/>
              </a:ext>
            </a:extLst>
          </p:cNvPr>
          <p:cNvCxnSpPr>
            <a:cxnSpLocks/>
          </p:cNvCxnSpPr>
          <p:nvPr/>
        </p:nvCxnSpPr>
        <p:spPr>
          <a:xfrm flipH="1">
            <a:off x="5820157" y="12819104"/>
            <a:ext cx="5631" cy="274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3" name="文字方塊 422">
            <a:extLst>
              <a:ext uri="{FF2B5EF4-FFF2-40B4-BE49-F238E27FC236}">
                <a16:creationId xmlns:a16="http://schemas.microsoft.com/office/drawing/2014/main" id="{351AA5D2-5FCD-405A-8D54-CD7F96226D49}"/>
              </a:ext>
            </a:extLst>
          </p:cNvPr>
          <p:cNvSpPr txBox="1"/>
          <p:nvPr/>
        </p:nvSpPr>
        <p:spPr>
          <a:xfrm>
            <a:off x="5814505" y="33517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b0</a:t>
            </a:r>
            <a:endParaRPr lang="zh-TW" altLang="en-US" dirty="0"/>
          </a:p>
        </p:txBody>
      </p:sp>
      <p:sp>
        <p:nvSpPr>
          <p:cNvPr id="424" name="文字方塊 423">
            <a:extLst>
              <a:ext uri="{FF2B5EF4-FFF2-40B4-BE49-F238E27FC236}">
                <a16:creationId xmlns:a16="http://schemas.microsoft.com/office/drawing/2014/main" id="{C53B6EAA-F981-4832-9EAF-BAC9FCC5979C}"/>
              </a:ext>
            </a:extLst>
          </p:cNvPr>
          <p:cNvSpPr txBox="1"/>
          <p:nvPr/>
        </p:nvSpPr>
        <p:spPr>
          <a:xfrm>
            <a:off x="6378353" y="33525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b1</a:t>
            </a:r>
            <a:endParaRPr lang="zh-TW" altLang="en-US" dirty="0"/>
          </a:p>
        </p:txBody>
      </p:sp>
      <p:sp>
        <p:nvSpPr>
          <p:cNvPr id="425" name="文字方塊 424">
            <a:extLst>
              <a:ext uri="{FF2B5EF4-FFF2-40B4-BE49-F238E27FC236}">
                <a16:creationId xmlns:a16="http://schemas.microsoft.com/office/drawing/2014/main" id="{0CB4BBD9-EE55-4E3D-AD7D-662A08EA83DC}"/>
              </a:ext>
            </a:extLst>
          </p:cNvPr>
          <p:cNvSpPr txBox="1"/>
          <p:nvPr/>
        </p:nvSpPr>
        <p:spPr>
          <a:xfrm>
            <a:off x="5868044" y="934109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a0</a:t>
            </a:r>
            <a:endParaRPr lang="zh-TW" altLang="en-US" dirty="0"/>
          </a:p>
        </p:txBody>
      </p:sp>
      <p:sp>
        <p:nvSpPr>
          <p:cNvPr id="426" name="文字方塊 425">
            <a:extLst>
              <a:ext uri="{FF2B5EF4-FFF2-40B4-BE49-F238E27FC236}">
                <a16:creationId xmlns:a16="http://schemas.microsoft.com/office/drawing/2014/main" id="{E7A6E7C9-62AC-44D1-A799-4217546D3DED}"/>
              </a:ext>
            </a:extLst>
          </p:cNvPr>
          <p:cNvSpPr txBox="1"/>
          <p:nvPr/>
        </p:nvSpPr>
        <p:spPr>
          <a:xfrm>
            <a:off x="6431892" y="934189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429" name="文字方塊 428">
            <a:extLst>
              <a:ext uri="{FF2B5EF4-FFF2-40B4-BE49-F238E27FC236}">
                <a16:creationId xmlns:a16="http://schemas.microsoft.com/office/drawing/2014/main" id="{2A813EEC-3CD4-49A7-8653-E31FA9485818}"/>
              </a:ext>
            </a:extLst>
          </p:cNvPr>
          <p:cNvSpPr txBox="1"/>
          <p:nvPr/>
        </p:nvSpPr>
        <p:spPr>
          <a:xfrm>
            <a:off x="6209033" y="704111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9D7668B9-D84B-4B35-BE04-FC6F6708B105}"/>
              </a:ext>
            </a:extLst>
          </p:cNvPr>
          <p:cNvCxnSpPr>
            <a:cxnSpLocks/>
          </p:cNvCxnSpPr>
          <p:nvPr/>
        </p:nvCxnSpPr>
        <p:spPr>
          <a:xfrm>
            <a:off x="7972747" y="14504631"/>
            <a:ext cx="13689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9AD1454E-5096-4555-8E5D-AD35A886B617}"/>
              </a:ext>
            </a:extLst>
          </p:cNvPr>
          <p:cNvCxnSpPr>
            <a:cxnSpLocks/>
          </p:cNvCxnSpPr>
          <p:nvPr/>
        </p:nvCxnSpPr>
        <p:spPr>
          <a:xfrm flipV="1">
            <a:off x="7248498" y="14496678"/>
            <a:ext cx="711916" cy="79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橢圓 218">
            <a:extLst>
              <a:ext uri="{FF2B5EF4-FFF2-40B4-BE49-F238E27FC236}">
                <a16:creationId xmlns:a16="http://schemas.microsoft.com/office/drawing/2014/main" id="{D032A530-4E48-4C3B-B8BF-0BB2233C4CF8}"/>
              </a:ext>
            </a:extLst>
          </p:cNvPr>
          <p:cNvSpPr/>
          <p:nvPr/>
        </p:nvSpPr>
        <p:spPr>
          <a:xfrm>
            <a:off x="7940064" y="14483224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1A90AA53-EDC3-41B7-A3C2-A065DBFCAAFC}"/>
              </a:ext>
            </a:extLst>
          </p:cNvPr>
          <p:cNvCxnSpPr>
            <a:cxnSpLocks/>
          </p:cNvCxnSpPr>
          <p:nvPr/>
        </p:nvCxnSpPr>
        <p:spPr>
          <a:xfrm flipH="1">
            <a:off x="9607746" y="14501362"/>
            <a:ext cx="499451" cy="9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1" name="橢圓 220">
            <a:extLst>
              <a:ext uri="{FF2B5EF4-FFF2-40B4-BE49-F238E27FC236}">
                <a16:creationId xmlns:a16="http://schemas.microsoft.com/office/drawing/2014/main" id="{DAC7A5FD-0AA4-4D5B-BEA7-1CCDFE722899}"/>
              </a:ext>
            </a:extLst>
          </p:cNvPr>
          <p:cNvSpPr/>
          <p:nvPr/>
        </p:nvSpPr>
        <p:spPr>
          <a:xfrm>
            <a:off x="10104498" y="14466970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297B64F1-050A-42DC-A84B-2AA6FEEA5B9F}"/>
              </a:ext>
            </a:extLst>
          </p:cNvPr>
          <p:cNvSpPr txBox="1"/>
          <p:nvPr/>
        </p:nvSpPr>
        <p:spPr>
          <a:xfrm>
            <a:off x="9702167" y="1443744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</a:t>
            </a:r>
            <a:endParaRPr lang="zh-TW" altLang="en-US" dirty="0"/>
          </a:p>
        </p:txBody>
      </p: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A4847125-51E5-4066-AF9E-18770EBFA330}"/>
              </a:ext>
            </a:extLst>
          </p:cNvPr>
          <p:cNvSpPr txBox="1"/>
          <p:nvPr/>
        </p:nvSpPr>
        <p:spPr>
          <a:xfrm>
            <a:off x="9832519" y="14115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8" name="文字方塊 227">
            <a:extLst>
              <a:ext uri="{FF2B5EF4-FFF2-40B4-BE49-F238E27FC236}">
                <a16:creationId xmlns:a16="http://schemas.microsoft.com/office/drawing/2014/main" id="{68550532-DB79-471C-9B32-AF24080EBEE7}"/>
              </a:ext>
            </a:extLst>
          </p:cNvPr>
          <p:cNvSpPr txBox="1"/>
          <p:nvPr/>
        </p:nvSpPr>
        <p:spPr>
          <a:xfrm>
            <a:off x="5004459" y="14229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5E3A798F-8452-4A29-A1DE-D72972B97421}"/>
              </a:ext>
            </a:extLst>
          </p:cNvPr>
          <p:cNvGrpSpPr/>
          <p:nvPr/>
        </p:nvGrpSpPr>
        <p:grpSpPr>
          <a:xfrm>
            <a:off x="12699485" y="1528517"/>
            <a:ext cx="652787" cy="968447"/>
            <a:chOff x="1052825" y="1038492"/>
            <a:chExt cx="652787" cy="968447"/>
          </a:xfrm>
        </p:grpSpPr>
        <p:grpSp>
          <p:nvGrpSpPr>
            <p:cNvPr id="242" name="群組 241">
              <a:extLst>
                <a:ext uri="{FF2B5EF4-FFF2-40B4-BE49-F238E27FC236}">
                  <a16:creationId xmlns:a16="http://schemas.microsoft.com/office/drawing/2014/main" id="{EC1D354B-D48B-4C1D-BFE1-22A8E833AB10}"/>
                </a:ext>
              </a:extLst>
            </p:cNvPr>
            <p:cNvGrpSpPr/>
            <p:nvPr/>
          </p:nvGrpSpPr>
          <p:grpSpPr>
            <a:xfrm>
              <a:off x="1052825" y="1947512"/>
              <a:ext cx="558878" cy="59427"/>
              <a:chOff x="444617" y="1921320"/>
              <a:chExt cx="558878" cy="59427"/>
            </a:xfrm>
          </p:grpSpPr>
          <p:cxnSp>
            <p:nvCxnSpPr>
              <p:cNvPr id="270" name="直線接點 269">
                <a:extLst>
                  <a:ext uri="{FF2B5EF4-FFF2-40B4-BE49-F238E27FC236}">
                    <a16:creationId xmlns:a16="http://schemas.microsoft.com/office/drawing/2014/main" id="{90C46CEB-B30B-4F95-9EDB-7A03A66CA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1" name="橢圓 270">
                <a:extLst>
                  <a:ext uri="{FF2B5EF4-FFF2-40B4-BE49-F238E27FC236}">
                    <a16:creationId xmlns:a16="http://schemas.microsoft.com/office/drawing/2014/main" id="{27969A6F-B820-49A9-B587-0F07432F4B23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44" name="群組 243">
              <a:extLst>
                <a:ext uri="{FF2B5EF4-FFF2-40B4-BE49-F238E27FC236}">
                  <a16:creationId xmlns:a16="http://schemas.microsoft.com/office/drawing/2014/main" id="{861B8DA8-2AEB-4C75-A654-55FB95E2703C}"/>
                </a:ext>
              </a:extLst>
            </p:cNvPr>
            <p:cNvGrpSpPr/>
            <p:nvPr/>
          </p:nvGrpSpPr>
          <p:grpSpPr>
            <a:xfrm>
              <a:off x="1052825" y="1395132"/>
              <a:ext cx="558878" cy="59427"/>
              <a:chOff x="444617" y="1921320"/>
              <a:chExt cx="558878" cy="59427"/>
            </a:xfrm>
          </p:grpSpPr>
          <p:cxnSp>
            <p:nvCxnSpPr>
              <p:cNvPr id="253" name="直線接點 252">
                <a:extLst>
                  <a:ext uri="{FF2B5EF4-FFF2-40B4-BE49-F238E27FC236}">
                    <a16:creationId xmlns:a16="http://schemas.microsoft.com/office/drawing/2014/main" id="{F53FDE03-4CE2-413A-AB83-D57ED6F5E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9" name="橢圓 268">
                <a:extLst>
                  <a:ext uri="{FF2B5EF4-FFF2-40B4-BE49-F238E27FC236}">
                    <a16:creationId xmlns:a16="http://schemas.microsoft.com/office/drawing/2014/main" id="{7AA4E8BD-C3C6-4A16-8812-64D09B284AAF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46" name="文字方塊 245">
              <a:extLst>
                <a:ext uri="{FF2B5EF4-FFF2-40B4-BE49-F238E27FC236}">
                  <a16:creationId xmlns:a16="http://schemas.microsoft.com/office/drawing/2014/main" id="{F0EE9F66-9624-4CE2-91C8-3B283E67179B}"/>
                </a:ext>
              </a:extLst>
            </p:cNvPr>
            <p:cNvSpPr txBox="1"/>
            <p:nvPr/>
          </p:nvSpPr>
          <p:spPr>
            <a:xfrm>
              <a:off x="1403926" y="1038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A359DBA9-81C7-4E96-A5EC-7BA74863E4E7}"/>
                </a:ext>
              </a:extLst>
            </p:cNvPr>
            <p:cNvSpPr txBox="1"/>
            <p:nvPr/>
          </p:nvSpPr>
          <p:spPr>
            <a:xfrm>
              <a:off x="1396014" y="1597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79" name="直線單箭頭接點 278">
            <a:extLst>
              <a:ext uri="{FF2B5EF4-FFF2-40B4-BE49-F238E27FC236}">
                <a16:creationId xmlns:a16="http://schemas.microsoft.com/office/drawing/2014/main" id="{5B6A5F9F-46EB-4D93-A1EA-127687072789}"/>
              </a:ext>
            </a:extLst>
          </p:cNvPr>
          <p:cNvCxnSpPr>
            <a:cxnSpLocks/>
          </p:cNvCxnSpPr>
          <p:nvPr/>
        </p:nvCxnSpPr>
        <p:spPr>
          <a:xfrm flipV="1">
            <a:off x="13817574" y="2168399"/>
            <a:ext cx="562098" cy="7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橢圓 279">
            <a:extLst>
              <a:ext uri="{FF2B5EF4-FFF2-40B4-BE49-F238E27FC236}">
                <a16:creationId xmlns:a16="http://schemas.microsoft.com/office/drawing/2014/main" id="{DF2821D5-9927-4DAA-87E5-BDFA473D261D}"/>
              </a:ext>
            </a:extLst>
          </p:cNvPr>
          <p:cNvSpPr/>
          <p:nvPr/>
        </p:nvSpPr>
        <p:spPr>
          <a:xfrm>
            <a:off x="13758153" y="2146643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A29CC904-6D7A-4170-9CCA-5FBEBDD7C8D9}"/>
              </a:ext>
            </a:extLst>
          </p:cNvPr>
          <p:cNvGrpSpPr/>
          <p:nvPr/>
        </p:nvGrpSpPr>
        <p:grpSpPr>
          <a:xfrm>
            <a:off x="9944115" y="1566440"/>
            <a:ext cx="652787" cy="968447"/>
            <a:chOff x="1052825" y="1038492"/>
            <a:chExt cx="652787" cy="968447"/>
          </a:xfrm>
        </p:grpSpPr>
        <p:grpSp>
          <p:nvGrpSpPr>
            <p:cNvPr id="284" name="群組 283">
              <a:extLst>
                <a:ext uri="{FF2B5EF4-FFF2-40B4-BE49-F238E27FC236}">
                  <a16:creationId xmlns:a16="http://schemas.microsoft.com/office/drawing/2014/main" id="{AEEF1091-B5B7-4124-B420-BB8B7B71044E}"/>
                </a:ext>
              </a:extLst>
            </p:cNvPr>
            <p:cNvGrpSpPr/>
            <p:nvPr/>
          </p:nvGrpSpPr>
          <p:grpSpPr>
            <a:xfrm>
              <a:off x="1052825" y="1947512"/>
              <a:ext cx="558878" cy="59427"/>
              <a:chOff x="444617" y="1921320"/>
              <a:chExt cx="558878" cy="59427"/>
            </a:xfrm>
          </p:grpSpPr>
          <p:cxnSp>
            <p:nvCxnSpPr>
              <p:cNvPr id="292" name="直線接點 291">
                <a:extLst>
                  <a:ext uri="{FF2B5EF4-FFF2-40B4-BE49-F238E27FC236}">
                    <a16:creationId xmlns:a16="http://schemas.microsoft.com/office/drawing/2014/main" id="{1C438EF1-B22B-45FE-A4E8-E86E6C459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4" name="橢圓 293">
                <a:extLst>
                  <a:ext uri="{FF2B5EF4-FFF2-40B4-BE49-F238E27FC236}">
                    <a16:creationId xmlns:a16="http://schemas.microsoft.com/office/drawing/2014/main" id="{BA2895D2-2842-4640-9279-93BE85B62D72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85" name="群組 284">
              <a:extLst>
                <a:ext uri="{FF2B5EF4-FFF2-40B4-BE49-F238E27FC236}">
                  <a16:creationId xmlns:a16="http://schemas.microsoft.com/office/drawing/2014/main" id="{2B162FF3-B2AA-48C0-B11A-4596015BB4C6}"/>
                </a:ext>
              </a:extLst>
            </p:cNvPr>
            <p:cNvGrpSpPr/>
            <p:nvPr/>
          </p:nvGrpSpPr>
          <p:grpSpPr>
            <a:xfrm>
              <a:off x="1052825" y="1395132"/>
              <a:ext cx="558878" cy="59427"/>
              <a:chOff x="444617" y="1921320"/>
              <a:chExt cx="558878" cy="59427"/>
            </a:xfrm>
          </p:grpSpPr>
          <p:cxnSp>
            <p:nvCxnSpPr>
              <p:cNvPr id="290" name="直線接點 289">
                <a:extLst>
                  <a:ext uri="{FF2B5EF4-FFF2-40B4-BE49-F238E27FC236}">
                    <a16:creationId xmlns:a16="http://schemas.microsoft.com/office/drawing/2014/main" id="{23185777-67CB-42BC-B7F8-A85E7A032E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橢圓 290">
                <a:extLst>
                  <a:ext uri="{FF2B5EF4-FFF2-40B4-BE49-F238E27FC236}">
                    <a16:creationId xmlns:a16="http://schemas.microsoft.com/office/drawing/2014/main" id="{B552255B-39F6-4533-BC90-1F285368A3BA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86" name="文字方塊 285">
              <a:extLst>
                <a:ext uri="{FF2B5EF4-FFF2-40B4-BE49-F238E27FC236}">
                  <a16:creationId xmlns:a16="http://schemas.microsoft.com/office/drawing/2014/main" id="{64CFB591-F7A8-4CF2-8B4B-C7E2DB199778}"/>
                </a:ext>
              </a:extLst>
            </p:cNvPr>
            <p:cNvSpPr txBox="1"/>
            <p:nvPr/>
          </p:nvSpPr>
          <p:spPr>
            <a:xfrm>
              <a:off x="1403926" y="1038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B1C0A510-F140-49D5-9FEC-E8277A037AD9}"/>
                </a:ext>
              </a:extLst>
            </p:cNvPr>
            <p:cNvSpPr txBox="1"/>
            <p:nvPr/>
          </p:nvSpPr>
          <p:spPr>
            <a:xfrm>
              <a:off x="1396014" y="1597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96" name="直線單箭頭接點 295">
            <a:extLst>
              <a:ext uri="{FF2B5EF4-FFF2-40B4-BE49-F238E27FC236}">
                <a16:creationId xmlns:a16="http://schemas.microsoft.com/office/drawing/2014/main" id="{1D134C79-398D-40F4-A630-A64204E87441}"/>
              </a:ext>
            </a:extLst>
          </p:cNvPr>
          <p:cNvCxnSpPr>
            <a:cxnSpLocks/>
          </p:cNvCxnSpPr>
          <p:nvPr/>
        </p:nvCxnSpPr>
        <p:spPr>
          <a:xfrm flipV="1">
            <a:off x="11062204" y="2206322"/>
            <a:ext cx="562098" cy="7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7" name="橢圓 296">
            <a:extLst>
              <a:ext uri="{FF2B5EF4-FFF2-40B4-BE49-F238E27FC236}">
                <a16:creationId xmlns:a16="http://schemas.microsoft.com/office/drawing/2014/main" id="{1BEE60AB-CB4A-4B8B-82C2-577467B2F1B9}"/>
              </a:ext>
            </a:extLst>
          </p:cNvPr>
          <p:cNvSpPr/>
          <p:nvPr/>
        </p:nvSpPr>
        <p:spPr>
          <a:xfrm>
            <a:off x="11002783" y="2184566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99" name="群組 298">
            <a:extLst>
              <a:ext uri="{FF2B5EF4-FFF2-40B4-BE49-F238E27FC236}">
                <a16:creationId xmlns:a16="http://schemas.microsoft.com/office/drawing/2014/main" id="{2F9B88FF-08FC-4999-9C43-DE14FA26B482}"/>
              </a:ext>
            </a:extLst>
          </p:cNvPr>
          <p:cNvGrpSpPr/>
          <p:nvPr/>
        </p:nvGrpSpPr>
        <p:grpSpPr>
          <a:xfrm>
            <a:off x="5816309" y="1514174"/>
            <a:ext cx="652787" cy="968447"/>
            <a:chOff x="1052825" y="1038492"/>
            <a:chExt cx="652787" cy="968447"/>
          </a:xfrm>
        </p:grpSpPr>
        <p:grpSp>
          <p:nvGrpSpPr>
            <p:cNvPr id="300" name="群組 299">
              <a:extLst>
                <a:ext uri="{FF2B5EF4-FFF2-40B4-BE49-F238E27FC236}">
                  <a16:creationId xmlns:a16="http://schemas.microsoft.com/office/drawing/2014/main" id="{70F6F566-1A96-49BF-BC8D-62F57B47F63A}"/>
                </a:ext>
              </a:extLst>
            </p:cNvPr>
            <p:cNvGrpSpPr/>
            <p:nvPr/>
          </p:nvGrpSpPr>
          <p:grpSpPr>
            <a:xfrm>
              <a:off x="1052825" y="1947512"/>
              <a:ext cx="558878" cy="59427"/>
              <a:chOff x="444617" y="1921320"/>
              <a:chExt cx="558878" cy="59427"/>
            </a:xfrm>
          </p:grpSpPr>
          <p:cxnSp>
            <p:nvCxnSpPr>
              <p:cNvPr id="308" name="直線接點 307">
                <a:extLst>
                  <a:ext uri="{FF2B5EF4-FFF2-40B4-BE49-F238E27FC236}">
                    <a16:creationId xmlns:a16="http://schemas.microsoft.com/office/drawing/2014/main" id="{5F7C0949-36D3-4A20-A7AA-E14F914C3F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9" name="橢圓 308">
                <a:extLst>
                  <a:ext uri="{FF2B5EF4-FFF2-40B4-BE49-F238E27FC236}">
                    <a16:creationId xmlns:a16="http://schemas.microsoft.com/office/drawing/2014/main" id="{8C958649-62C4-4C74-BF1D-087AF07CD556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301" name="群組 300">
              <a:extLst>
                <a:ext uri="{FF2B5EF4-FFF2-40B4-BE49-F238E27FC236}">
                  <a16:creationId xmlns:a16="http://schemas.microsoft.com/office/drawing/2014/main" id="{F0FE67DA-CA36-4624-A665-107D4A6C11AC}"/>
                </a:ext>
              </a:extLst>
            </p:cNvPr>
            <p:cNvGrpSpPr/>
            <p:nvPr/>
          </p:nvGrpSpPr>
          <p:grpSpPr>
            <a:xfrm>
              <a:off x="1052825" y="1395132"/>
              <a:ext cx="558878" cy="59427"/>
              <a:chOff x="444617" y="1921320"/>
              <a:chExt cx="558878" cy="59427"/>
            </a:xfrm>
          </p:grpSpPr>
          <p:cxnSp>
            <p:nvCxnSpPr>
              <p:cNvPr id="306" name="直線接點 305">
                <a:extLst>
                  <a:ext uri="{FF2B5EF4-FFF2-40B4-BE49-F238E27FC236}">
                    <a16:creationId xmlns:a16="http://schemas.microsoft.com/office/drawing/2014/main" id="{CEFE1A03-FC19-4F1C-ABEA-7FAEC38C73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617" y="1946141"/>
                <a:ext cx="499451" cy="978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7" name="橢圓 306">
                <a:extLst>
                  <a:ext uri="{FF2B5EF4-FFF2-40B4-BE49-F238E27FC236}">
                    <a16:creationId xmlns:a16="http://schemas.microsoft.com/office/drawing/2014/main" id="{B49B1971-2DF0-4615-8D33-ACABA8E3EF5B}"/>
                  </a:ext>
                </a:extLst>
              </p:cNvPr>
              <p:cNvSpPr/>
              <p:nvPr/>
            </p:nvSpPr>
            <p:spPr>
              <a:xfrm>
                <a:off x="944068" y="1921320"/>
                <a:ext cx="59427" cy="5942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0BA9467B-3A5F-468F-ABA3-88A5AC031F95}"/>
                </a:ext>
              </a:extLst>
            </p:cNvPr>
            <p:cNvSpPr txBox="1"/>
            <p:nvPr/>
          </p:nvSpPr>
          <p:spPr>
            <a:xfrm>
              <a:off x="1403926" y="1038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0</a:t>
              </a:r>
              <a:endParaRPr lang="zh-TW" altLang="en-US" dirty="0"/>
            </a:p>
          </p:txBody>
        </p:sp>
        <p:sp>
          <p:nvSpPr>
            <p:cNvPr id="304" name="文字方塊 303">
              <a:extLst>
                <a:ext uri="{FF2B5EF4-FFF2-40B4-BE49-F238E27FC236}">
                  <a16:creationId xmlns:a16="http://schemas.microsoft.com/office/drawing/2014/main" id="{40CFE1D5-AB4D-4FED-A79D-BC5A609BDF70}"/>
                </a:ext>
              </a:extLst>
            </p:cNvPr>
            <p:cNvSpPr txBox="1"/>
            <p:nvPr/>
          </p:nvSpPr>
          <p:spPr>
            <a:xfrm>
              <a:off x="1396014" y="1597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10" name="直線單箭頭接點 309">
            <a:extLst>
              <a:ext uri="{FF2B5EF4-FFF2-40B4-BE49-F238E27FC236}">
                <a16:creationId xmlns:a16="http://schemas.microsoft.com/office/drawing/2014/main" id="{CDCA2B9D-1D66-465A-8F47-60D8C9F09022}"/>
              </a:ext>
            </a:extLst>
          </p:cNvPr>
          <p:cNvCxnSpPr>
            <a:cxnSpLocks/>
          </p:cNvCxnSpPr>
          <p:nvPr/>
        </p:nvCxnSpPr>
        <p:spPr>
          <a:xfrm flipV="1">
            <a:off x="6934398" y="2154056"/>
            <a:ext cx="562098" cy="7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1" name="橢圓 310">
            <a:extLst>
              <a:ext uri="{FF2B5EF4-FFF2-40B4-BE49-F238E27FC236}">
                <a16:creationId xmlns:a16="http://schemas.microsoft.com/office/drawing/2014/main" id="{93519D34-9D77-46DA-87A9-782097A024B0}"/>
              </a:ext>
            </a:extLst>
          </p:cNvPr>
          <p:cNvSpPr/>
          <p:nvPr/>
        </p:nvSpPr>
        <p:spPr>
          <a:xfrm>
            <a:off x="6874977" y="2132300"/>
            <a:ext cx="59427" cy="59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12" name="直線單箭頭接點 311">
            <a:extLst>
              <a:ext uri="{FF2B5EF4-FFF2-40B4-BE49-F238E27FC236}">
                <a16:creationId xmlns:a16="http://schemas.microsoft.com/office/drawing/2014/main" id="{1EA7E344-248D-4B9C-AD89-4E404A41E5E5}"/>
              </a:ext>
            </a:extLst>
          </p:cNvPr>
          <p:cNvCxnSpPr>
            <a:cxnSpLocks/>
          </p:cNvCxnSpPr>
          <p:nvPr/>
        </p:nvCxnSpPr>
        <p:spPr>
          <a:xfrm>
            <a:off x="9358881" y="2184566"/>
            <a:ext cx="2488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單箭頭接點 312">
            <a:extLst>
              <a:ext uri="{FF2B5EF4-FFF2-40B4-BE49-F238E27FC236}">
                <a16:creationId xmlns:a16="http://schemas.microsoft.com/office/drawing/2014/main" id="{B8BA6DD2-5F2D-4007-9736-050E1ADE314F}"/>
              </a:ext>
            </a:extLst>
          </p:cNvPr>
          <p:cNvCxnSpPr>
            <a:cxnSpLocks/>
          </p:cNvCxnSpPr>
          <p:nvPr/>
        </p:nvCxnSpPr>
        <p:spPr>
          <a:xfrm>
            <a:off x="5272662" y="2191491"/>
            <a:ext cx="2488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2E98756F-BD5D-4A84-B252-5C8979BB8410}"/>
              </a:ext>
            </a:extLst>
          </p:cNvPr>
          <p:cNvCxnSpPr>
            <a:cxnSpLocks/>
          </p:cNvCxnSpPr>
          <p:nvPr/>
        </p:nvCxnSpPr>
        <p:spPr>
          <a:xfrm>
            <a:off x="5521527" y="2184567"/>
            <a:ext cx="301170" cy="272277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86DB7976-5769-45FC-90C7-5BE50C2DFF32}"/>
              </a:ext>
            </a:extLst>
          </p:cNvPr>
          <p:cNvCxnSpPr>
            <a:cxnSpLocks/>
          </p:cNvCxnSpPr>
          <p:nvPr/>
        </p:nvCxnSpPr>
        <p:spPr>
          <a:xfrm>
            <a:off x="9607746" y="2184566"/>
            <a:ext cx="355404" cy="32550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64471DCE-5203-4049-A7E3-A86A0171F11A}"/>
              </a:ext>
            </a:extLst>
          </p:cNvPr>
          <p:cNvCxnSpPr>
            <a:cxnSpLocks/>
            <a:endCxn id="30" idx="3"/>
          </p:cNvCxnSpPr>
          <p:nvPr/>
        </p:nvCxnSpPr>
        <p:spPr>
          <a:xfrm rot="10800000" flipV="1">
            <a:off x="12249903" y="1919765"/>
            <a:ext cx="449583" cy="28159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" name="直線接點 313">
            <a:extLst>
              <a:ext uri="{FF2B5EF4-FFF2-40B4-BE49-F238E27FC236}">
                <a16:creationId xmlns:a16="http://schemas.microsoft.com/office/drawing/2014/main" id="{57EB0F9A-EC8E-4C8A-B952-AED2F7FE85B5}"/>
              </a:ext>
            </a:extLst>
          </p:cNvPr>
          <p:cNvCxnSpPr>
            <a:cxnSpLocks/>
          </p:cNvCxnSpPr>
          <p:nvPr/>
        </p:nvCxnSpPr>
        <p:spPr>
          <a:xfrm>
            <a:off x="15585797" y="2156111"/>
            <a:ext cx="9409" cy="8653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5" name="直線接點 314">
            <a:extLst>
              <a:ext uri="{FF2B5EF4-FFF2-40B4-BE49-F238E27FC236}">
                <a16:creationId xmlns:a16="http://schemas.microsoft.com/office/drawing/2014/main" id="{A8CDC04D-DE8C-470D-AAC4-814EFC9A8B48}"/>
              </a:ext>
            </a:extLst>
          </p:cNvPr>
          <p:cNvCxnSpPr>
            <a:cxnSpLocks/>
          </p:cNvCxnSpPr>
          <p:nvPr/>
        </p:nvCxnSpPr>
        <p:spPr>
          <a:xfrm flipH="1">
            <a:off x="12715010" y="3007416"/>
            <a:ext cx="28801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9" name="直線接點 328">
            <a:extLst>
              <a:ext uri="{FF2B5EF4-FFF2-40B4-BE49-F238E27FC236}">
                <a16:creationId xmlns:a16="http://schemas.microsoft.com/office/drawing/2014/main" id="{A57CDA7B-8C85-414D-A65B-82AD528FE378}"/>
              </a:ext>
            </a:extLst>
          </p:cNvPr>
          <p:cNvCxnSpPr>
            <a:cxnSpLocks/>
          </p:cNvCxnSpPr>
          <p:nvPr/>
        </p:nvCxnSpPr>
        <p:spPr>
          <a:xfrm>
            <a:off x="12715010" y="2472145"/>
            <a:ext cx="0" cy="535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直線接點 329">
            <a:extLst>
              <a:ext uri="{FF2B5EF4-FFF2-40B4-BE49-F238E27FC236}">
                <a16:creationId xmlns:a16="http://schemas.microsoft.com/office/drawing/2014/main" id="{36335C3C-31EF-443E-BB6D-34CC8C73115C}"/>
              </a:ext>
            </a:extLst>
          </p:cNvPr>
          <p:cNvCxnSpPr>
            <a:cxnSpLocks/>
          </p:cNvCxnSpPr>
          <p:nvPr/>
        </p:nvCxnSpPr>
        <p:spPr>
          <a:xfrm>
            <a:off x="5822697" y="2847975"/>
            <a:ext cx="403477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1" name="直線接點 330">
            <a:extLst>
              <a:ext uri="{FF2B5EF4-FFF2-40B4-BE49-F238E27FC236}">
                <a16:creationId xmlns:a16="http://schemas.microsoft.com/office/drawing/2014/main" id="{596AD8B6-4FD7-48C1-BBB6-E50649103B3D}"/>
              </a:ext>
            </a:extLst>
          </p:cNvPr>
          <p:cNvCxnSpPr>
            <a:cxnSpLocks/>
          </p:cNvCxnSpPr>
          <p:nvPr/>
        </p:nvCxnSpPr>
        <p:spPr>
          <a:xfrm>
            <a:off x="5832484" y="1905422"/>
            <a:ext cx="0" cy="9425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2" name="橢圓 331">
            <a:extLst>
              <a:ext uri="{FF2B5EF4-FFF2-40B4-BE49-F238E27FC236}">
                <a16:creationId xmlns:a16="http://schemas.microsoft.com/office/drawing/2014/main" id="{03331C47-3E90-4856-AFD6-16D44AC6AC38}"/>
              </a:ext>
            </a:extLst>
          </p:cNvPr>
          <p:cNvSpPr/>
          <p:nvPr/>
        </p:nvSpPr>
        <p:spPr>
          <a:xfrm>
            <a:off x="5803840" y="1888306"/>
            <a:ext cx="46812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3" name="直線接點 332">
            <a:extLst>
              <a:ext uri="{FF2B5EF4-FFF2-40B4-BE49-F238E27FC236}">
                <a16:creationId xmlns:a16="http://schemas.microsoft.com/office/drawing/2014/main" id="{A95735F9-86AE-4E4F-8678-F7645A1B61CF}"/>
              </a:ext>
            </a:extLst>
          </p:cNvPr>
          <p:cNvCxnSpPr>
            <a:cxnSpLocks/>
          </p:cNvCxnSpPr>
          <p:nvPr/>
        </p:nvCxnSpPr>
        <p:spPr>
          <a:xfrm>
            <a:off x="9963316" y="1951709"/>
            <a:ext cx="30475" cy="36373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4" name="橢圓 333">
            <a:extLst>
              <a:ext uri="{FF2B5EF4-FFF2-40B4-BE49-F238E27FC236}">
                <a16:creationId xmlns:a16="http://schemas.microsoft.com/office/drawing/2014/main" id="{B0E9BAD3-589D-4A60-9BF1-DB7751343C6C}"/>
              </a:ext>
            </a:extLst>
          </p:cNvPr>
          <p:cNvSpPr/>
          <p:nvPr/>
        </p:nvSpPr>
        <p:spPr>
          <a:xfrm>
            <a:off x="9958204" y="5529008"/>
            <a:ext cx="59427" cy="5391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3A4F8B1-D74F-4571-8C0D-BABC7512475E}"/>
              </a:ext>
            </a:extLst>
          </p:cNvPr>
          <p:cNvCxnSpPr/>
          <p:nvPr/>
        </p:nvCxnSpPr>
        <p:spPr>
          <a:xfrm>
            <a:off x="4377836" y="2184566"/>
            <a:ext cx="0" cy="1167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直線接點 334">
            <a:extLst>
              <a:ext uri="{FF2B5EF4-FFF2-40B4-BE49-F238E27FC236}">
                <a16:creationId xmlns:a16="http://schemas.microsoft.com/office/drawing/2014/main" id="{4156D3FA-6871-4E1C-99BB-0BADF07D40E0}"/>
              </a:ext>
            </a:extLst>
          </p:cNvPr>
          <p:cNvCxnSpPr>
            <a:cxnSpLocks/>
          </p:cNvCxnSpPr>
          <p:nvPr/>
        </p:nvCxnSpPr>
        <p:spPr>
          <a:xfrm>
            <a:off x="2672861" y="3352124"/>
            <a:ext cx="170497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6" name="直線接點 335">
            <a:extLst>
              <a:ext uri="{FF2B5EF4-FFF2-40B4-BE49-F238E27FC236}">
                <a16:creationId xmlns:a16="http://schemas.microsoft.com/office/drawing/2014/main" id="{1B882FF2-B122-4628-A85C-3580EC4E5AFF}"/>
              </a:ext>
            </a:extLst>
          </p:cNvPr>
          <p:cNvCxnSpPr>
            <a:cxnSpLocks/>
          </p:cNvCxnSpPr>
          <p:nvPr/>
        </p:nvCxnSpPr>
        <p:spPr>
          <a:xfrm>
            <a:off x="2672861" y="3351716"/>
            <a:ext cx="0" cy="8157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接點 336">
            <a:extLst>
              <a:ext uri="{FF2B5EF4-FFF2-40B4-BE49-F238E27FC236}">
                <a16:creationId xmlns:a16="http://schemas.microsoft.com/office/drawing/2014/main" id="{CCA18016-60B3-4B45-A573-B1577C097BD9}"/>
              </a:ext>
            </a:extLst>
          </p:cNvPr>
          <p:cNvCxnSpPr>
            <a:cxnSpLocks/>
          </p:cNvCxnSpPr>
          <p:nvPr/>
        </p:nvCxnSpPr>
        <p:spPr>
          <a:xfrm>
            <a:off x="2672861" y="11509364"/>
            <a:ext cx="19708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967B6944-6578-42D9-A795-8F8D2542C6C9}"/>
              </a:ext>
            </a:extLst>
          </p:cNvPr>
          <p:cNvSpPr/>
          <p:nvPr/>
        </p:nvSpPr>
        <p:spPr>
          <a:xfrm>
            <a:off x="4357350" y="2136503"/>
            <a:ext cx="62039" cy="774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9" name="直線接點 338">
            <a:extLst>
              <a:ext uri="{FF2B5EF4-FFF2-40B4-BE49-F238E27FC236}">
                <a16:creationId xmlns:a16="http://schemas.microsoft.com/office/drawing/2014/main" id="{DF0FABFF-6AA9-4A96-A659-5BAF991D2736}"/>
              </a:ext>
            </a:extLst>
          </p:cNvPr>
          <p:cNvCxnSpPr>
            <a:cxnSpLocks/>
          </p:cNvCxnSpPr>
          <p:nvPr/>
        </p:nvCxnSpPr>
        <p:spPr>
          <a:xfrm>
            <a:off x="5380273" y="2212948"/>
            <a:ext cx="0" cy="1508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0" name="橢圓 339">
            <a:extLst>
              <a:ext uri="{FF2B5EF4-FFF2-40B4-BE49-F238E27FC236}">
                <a16:creationId xmlns:a16="http://schemas.microsoft.com/office/drawing/2014/main" id="{0EEFF859-39E3-4881-BDCA-DE6A784BC355}"/>
              </a:ext>
            </a:extLst>
          </p:cNvPr>
          <p:cNvSpPr/>
          <p:nvPr/>
        </p:nvSpPr>
        <p:spPr>
          <a:xfrm>
            <a:off x="5349253" y="2150755"/>
            <a:ext cx="62039" cy="774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1" name="直線接點 340">
            <a:extLst>
              <a:ext uri="{FF2B5EF4-FFF2-40B4-BE49-F238E27FC236}">
                <a16:creationId xmlns:a16="http://schemas.microsoft.com/office/drawing/2014/main" id="{C08CA3E9-42EE-43D5-B0DA-75B6CE2D4EB8}"/>
              </a:ext>
            </a:extLst>
          </p:cNvPr>
          <p:cNvCxnSpPr>
            <a:cxnSpLocks/>
          </p:cNvCxnSpPr>
          <p:nvPr/>
        </p:nvCxnSpPr>
        <p:spPr>
          <a:xfrm>
            <a:off x="3675298" y="3710847"/>
            <a:ext cx="170497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2" name="直線接點 341">
            <a:extLst>
              <a:ext uri="{FF2B5EF4-FFF2-40B4-BE49-F238E27FC236}">
                <a16:creationId xmlns:a16="http://schemas.microsoft.com/office/drawing/2014/main" id="{5941A8F9-F555-4EB0-B28B-F7EF35EA4438}"/>
              </a:ext>
            </a:extLst>
          </p:cNvPr>
          <p:cNvCxnSpPr>
            <a:cxnSpLocks/>
          </p:cNvCxnSpPr>
          <p:nvPr/>
        </p:nvCxnSpPr>
        <p:spPr>
          <a:xfrm>
            <a:off x="3675298" y="3710847"/>
            <a:ext cx="0" cy="7246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接點 342">
            <a:extLst>
              <a:ext uri="{FF2B5EF4-FFF2-40B4-BE49-F238E27FC236}">
                <a16:creationId xmlns:a16="http://schemas.microsoft.com/office/drawing/2014/main" id="{E943F975-1C9A-4BBB-9A69-6A9679359D98}"/>
              </a:ext>
            </a:extLst>
          </p:cNvPr>
          <p:cNvCxnSpPr>
            <a:cxnSpLocks/>
          </p:cNvCxnSpPr>
          <p:nvPr/>
        </p:nvCxnSpPr>
        <p:spPr>
          <a:xfrm>
            <a:off x="3675298" y="10956984"/>
            <a:ext cx="98542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4" name="直線接點 343">
            <a:extLst>
              <a:ext uri="{FF2B5EF4-FFF2-40B4-BE49-F238E27FC236}">
                <a16:creationId xmlns:a16="http://schemas.microsoft.com/office/drawing/2014/main" id="{75E42047-3532-4318-B820-5D39CD81B1F6}"/>
              </a:ext>
            </a:extLst>
          </p:cNvPr>
          <p:cNvCxnSpPr>
            <a:cxnSpLocks/>
          </p:cNvCxnSpPr>
          <p:nvPr/>
        </p:nvCxnSpPr>
        <p:spPr>
          <a:xfrm>
            <a:off x="2672861" y="5031250"/>
            <a:ext cx="183660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5" name="橢圓 344">
            <a:extLst>
              <a:ext uri="{FF2B5EF4-FFF2-40B4-BE49-F238E27FC236}">
                <a16:creationId xmlns:a16="http://schemas.microsoft.com/office/drawing/2014/main" id="{56BC4399-288A-47E5-B2E8-0A8F6E01A50A}"/>
              </a:ext>
            </a:extLst>
          </p:cNvPr>
          <p:cNvSpPr/>
          <p:nvPr/>
        </p:nvSpPr>
        <p:spPr>
          <a:xfrm>
            <a:off x="4470624" y="5010350"/>
            <a:ext cx="46812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橢圓 345">
            <a:extLst>
              <a:ext uri="{FF2B5EF4-FFF2-40B4-BE49-F238E27FC236}">
                <a16:creationId xmlns:a16="http://schemas.microsoft.com/office/drawing/2014/main" id="{F6F1723F-BF4E-4495-A58D-CB3989D990B8}"/>
              </a:ext>
            </a:extLst>
          </p:cNvPr>
          <p:cNvSpPr/>
          <p:nvPr/>
        </p:nvSpPr>
        <p:spPr>
          <a:xfrm>
            <a:off x="2644751" y="5001873"/>
            <a:ext cx="46812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7" name="直線接點 346">
            <a:extLst>
              <a:ext uri="{FF2B5EF4-FFF2-40B4-BE49-F238E27FC236}">
                <a16:creationId xmlns:a16="http://schemas.microsoft.com/office/drawing/2014/main" id="{04FFCF8A-B83C-425C-A0CB-3C3A9EB000B3}"/>
              </a:ext>
            </a:extLst>
          </p:cNvPr>
          <p:cNvCxnSpPr>
            <a:cxnSpLocks/>
          </p:cNvCxnSpPr>
          <p:nvPr/>
        </p:nvCxnSpPr>
        <p:spPr>
          <a:xfrm flipH="1">
            <a:off x="4361645" y="14870386"/>
            <a:ext cx="1" cy="6423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8" name="直線接點 347">
            <a:extLst>
              <a:ext uri="{FF2B5EF4-FFF2-40B4-BE49-F238E27FC236}">
                <a16:creationId xmlns:a16="http://schemas.microsoft.com/office/drawing/2014/main" id="{D66481B2-B965-4961-94AB-9C6C85CB2150}"/>
              </a:ext>
            </a:extLst>
          </p:cNvPr>
          <p:cNvCxnSpPr>
            <a:cxnSpLocks/>
          </p:cNvCxnSpPr>
          <p:nvPr/>
        </p:nvCxnSpPr>
        <p:spPr>
          <a:xfrm>
            <a:off x="8253595" y="14520311"/>
            <a:ext cx="16154" cy="1010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接點 348">
            <a:extLst>
              <a:ext uri="{FF2B5EF4-FFF2-40B4-BE49-F238E27FC236}">
                <a16:creationId xmlns:a16="http://schemas.microsoft.com/office/drawing/2014/main" id="{4A6D731B-0611-460A-87D0-60606B32E5D7}"/>
              </a:ext>
            </a:extLst>
          </p:cNvPr>
          <p:cNvCxnSpPr>
            <a:cxnSpLocks/>
          </p:cNvCxnSpPr>
          <p:nvPr/>
        </p:nvCxnSpPr>
        <p:spPr>
          <a:xfrm>
            <a:off x="4361770" y="15531146"/>
            <a:ext cx="39079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7" name="橢圓 366">
            <a:extLst>
              <a:ext uri="{FF2B5EF4-FFF2-40B4-BE49-F238E27FC236}">
                <a16:creationId xmlns:a16="http://schemas.microsoft.com/office/drawing/2014/main" id="{3B993F83-1748-4C9A-9985-78ABEA96C263}"/>
              </a:ext>
            </a:extLst>
          </p:cNvPr>
          <p:cNvSpPr/>
          <p:nvPr/>
        </p:nvSpPr>
        <p:spPr>
          <a:xfrm>
            <a:off x="8222937" y="14492404"/>
            <a:ext cx="46812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8" name="直線接點 367">
            <a:extLst>
              <a:ext uri="{FF2B5EF4-FFF2-40B4-BE49-F238E27FC236}">
                <a16:creationId xmlns:a16="http://schemas.microsoft.com/office/drawing/2014/main" id="{65D0A86B-62C2-4170-A0A9-54E41215B1D8}"/>
              </a:ext>
            </a:extLst>
          </p:cNvPr>
          <p:cNvCxnSpPr>
            <a:cxnSpLocks/>
          </p:cNvCxnSpPr>
          <p:nvPr/>
        </p:nvCxnSpPr>
        <p:spPr>
          <a:xfrm>
            <a:off x="12544766" y="1905422"/>
            <a:ext cx="0" cy="109136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9" name="橢圓 368">
            <a:extLst>
              <a:ext uri="{FF2B5EF4-FFF2-40B4-BE49-F238E27FC236}">
                <a16:creationId xmlns:a16="http://schemas.microsoft.com/office/drawing/2014/main" id="{C01C1CB4-FA57-4E6E-A000-BF6A6665DE29}"/>
              </a:ext>
            </a:extLst>
          </p:cNvPr>
          <p:cNvSpPr/>
          <p:nvPr/>
        </p:nvSpPr>
        <p:spPr>
          <a:xfrm>
            <a:off x="12520072" y="1895609"/>
            <a:ext cx="46812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接點 369">
            <a:extLst>
              <a:ext uri="{FF2B5EF4-FFF2-40B4-BE49-F238E27FC236}">
                <a16:creationId xmlns:a16="http://schemas.microsoft.com/office/drawing/2014/main" id="{4564B10C-8151-48A5-8881-76C7F930F6D0}"/>
              </a:ext>
            </a:extLst>
          </p:cNvPr>
          <p:cNvCxnSpPr>
            <a:cxnSpLocks/>
          </p:cNvCxnSpPr>
          <p:nvPr/>
        </p:nvCxnSpPr>
        <p:spPr>
          <a:xfrm>
            <a:off x="5814505" y="12819104"/>
            <a:ext cx="6728973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1" name="橢圓 370">
            <a:extLst>
              <a:ext uri="{FF2B5EF4-FFF2-40B4-BE49-F238E27FC236}">
                <a16:creationId xmlns:a16="http://schemas.microsoft.com/office/drawing/2014/main" id="{91828FD5-854E-49A9-9105-B775D69D99CE}"/>
              </a:ext>
            </a:extLst>
          </p:cNvPr>
          <p:cNvSpPr/>
          <p:nvPr/>
        </p:nvSpPr>
        <p:spPr>
          <a:xfrm>
            <a:off x="5807651" y="12803521"/>
            <a:ext cx="46812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001ED4A6-5933-431F-BD6D-C4F4A282F310}"/>
              </a:ext>
            </a:extLst>
          </p:cNvPr>
          <p:cNvCxnSpPr/>
          <p:nvPr/>
        </p:nvCxnSpPr>
        <p:spPr>
          <a:xfrm>
            <a:off x="9441885" y="2183654"/>
            <a:ext cx="0" cy="22467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2" name="橢圓 371">
            <a:extLst>
              <a:ext uri="{FF2B5EF4-FFF2-40B4-BE49-F238E27FC236}">
                <a16:creationId xmlns:a16="http://schemas.microsoft.com/office/drawing/2014/main" id="{D9B00607-1B7B-44BF-A09D-79CE1DF880AF}"/>
              </a:ext>
            </a:extLst>
          </p:cNvPr>
          <p:cNvSpPr/>
          <p:nvPr/>
        </p:nvSpPr>
        <p:spPr>
          <a:xfrm>
            <a:off x="9414212" y="2152765"/>
            <a:ext cx="59427" cy="5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3" name="直線接點 372">
            <a:extLst>
              <a:ext uri="{FF2B5EF4-FFF2-40B4-BE49-F238E27FC236}">
                <a16:creationId xmlns:a16="http://schemas.microsoft.com/office/drawing/2014/main" id="{E39C073D-7693-4143-9688-9B241833454D}"/>
              </a:ext>
            </a:extLst>
          </p:cNvPr>
          <p:cNvCxnSpPr>
            <a:cxnSpLocks/>
          </p:cNvCxnSpPr>
          <p:nvPr/>
        </p:nvCxnSpPr>
        <p:spPr>
          <a:xfrm>
            <a:off x="9441885" y="4437176"/>
            <a:ext cx="3540121" cy="227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>
            <a:extLst>
              <a:ext uri="{FF2B5EF4-FFF2-40B4-BE49-F238E27FC236}">
                <a16:creationId xmlns:a16="http://schemas.microsoft.com/office/drawing/2014/main" id="{B6D83159-53A1-45D7-99E3-36B8F23DEA43}"/>
              </a:ext>
            </a:extLst>
          </p:cNvPr>
          <p:cNvCxnSpPr>
            <a:cxnSpLocks/>
          </p:cNvCxnSpPr>
          <p:nvPr/>
        </p:nvCxnSpPr>
        <p:spPr>
          <a:xfrm>
            <a:off x="12982006" y="4449743"/>
            <a:ext cx="0" cy="86652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>
            <a:extLst>
              <a:ext uri="{FF2B5EF4-FFF2-40B4-BE49-F238E27FC236}">
                <a16:creationId xmlns:a16="http://schemas.microsoft.com/office/drawing/2014/main" id="{32772021-B4D0-413E-9DAC-344C2B2E66AC}"/>
              </a:ext>
            </a:extLst>
          </p:cNvPr>
          <p:cNvCxnSpPr>
            <a:cxnSpLocks/>
          </p:cNvCxnSpPr>
          <p:nvPr/>
        </p:nvCxnSpPr>
        <p:spPr>
          <a:xfrm>
            <a:off x="6379694" y="13077598"/>
            <a:ext cx="6602312" cy="37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>
            <a:extLst>
              <a:ext uri="{FF2B5EF4-FFF2-40B4-BE49-F238E27FC236}">
                <a16:creationId xmlns:a16="http://schemas.microsoft.com/office/drawing/2014/main" id="{AE60FB1F-5402-49D9-8B5D-83950A4EA570}"/>
              </a:ext>
            </a:extLst>
          </p:cNvPr>
          <p:cNvCxnSpPr>
            <a:cxnSpLocks/>
          </p:cNvCxnSpPr>
          <p:nvPr/>
        </p:nvCxnSpPr>
        <p:spPr>
          <a:xfrm>
            <a:off x="4107766" y="6000750"/>
            <a:ext cx="8435712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8" name="橢圓 377">
            <a:extLst>
              <a:ext uri="{FF2B5EF4-FFF2-40B4-BE49-F238E27FC236}">
                <a16:creationId xmlns:a16="http://schemas.microsoft.com/office/drawing/2014/main" id="{D29C529D-49E7-4ED0-A522-47D506266A0C}"/>
              </a:ext>
            </a:extLst>
          </p:cNvPr>
          <p:cNvSpPr/>
          <p:nvPr/>
        </p:nvSpPr>
        <p:spPr>
          <a:xfrm>
            <a:off x="12516070" y="5973347"/>
            <a:ext cx="59427" cy="5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9" name="橢圓 378">
            <a:extLst>
              <a:ext uri="{FF2B5EF4-FFF2-40B4-BE49-F238E27FC236}">
                <a16:creationId xmlns:a16="http://schemas.microsoft.com/office/drawing/2014/main" id="{9E0CF71C-0ACA-4F83-9AC7-7B5B508ADA32}"/>
              </a:ext>
            </a:extLst>
          </p:cNvPr>
          <p:cNvSpPr/>
          <p:nvPr/>
        </p:nvSpPr>
        <p:spPr>
          <a:xfrm>
            <a:off x="4086966" y="5497521"/>
            <a:ext cx="59427" cy="53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2" name="直線接點 381">
            <a:extLst>
              <a:ext uri="{FF2B5EF4-FFF2-40B4-BE49-F238E27FC236}">
                <a16:creationId xmlns:a16="http://schemas.microsoft.com/office/drawing/2014/main" id="{8437FDF5-6E43-4EC6-9B75-A90BDBCD850D}"/>
              </a:ext>
            </a:extLst>
          </p:cNvPr>
          <p:cNvCxnSpPr>
            <a:cxnSpLocks/>
          </p:cNvCxnSpPr>
          <p:nvPr/>
        </p:nvCxnSpPr>
        <p:spPr>
          <a:xfrm>
            <a:off x="4107766" y="5551434"/>
            <a:ext cx="0" cy="448869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32F79029-1C0B-4DEE-A776-C6FDAED7E4E7}"/>
              </a:ext>
            </a:extLst>
          </p:cNvPr>
          <p:cNvCxnSpPr>
            <a:cxnSpLocks/>
          </p:cNvCxnSpPr>
          <p:nvPr/>
        </p:nvCxnSpPr>
        <p:spPr>
          <a:xfrm>
            <a:off x="8426736" y="2168399"/>
            <a:ext cx="0" cy="155264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43B48450-24A9-4B08-8027-C526CC0BFBD3}"/>
              </a:ext>
            </a:extLst>
          </p:cNvPr>
          <p:cNvCxnSpPr/>
          <p:nvPr/>
        </p:nvCxnSpPr>
        <p:spPr>
          <a:xfrm>
            <a:off x="8412640" y="3736195"/>
            <a:ext cx="2250876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6" name="直線接點 395">
            <a:extLst>
              <a:ext uri="{FF2B5EF4-FFF2-40B4-BE49-F238E27FC236}">
                <a16:creationId xmlns:a16="http://schemas.microsoft.com/office/drawing/2014/main" id="{3C9AAB97-9247-4B1C-BF62-1032F7C3C1AA}"/>
              </a:ext>
            </a:extLst>
          </p:cNvPr>
          <p:cNvCxnSpPr>
            <a:cxnSpLocks/>
          </p:cNvCxnSpPr>
          <p:nvPr/>
        </p:nvCxnSpPr>
        <p:spPr>
          <a:xfrm>
            <a:off x="10663516" y="3721048"/>
            <a:ext cx="0" cy="322824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7" name="直線接點 396">
            <a:extLst>
              <a:ext uri="{FF2B5EF4-FFF2-40B4-BE49-F238E27FC236}">
                <a16:creationId xmlns:a16="http://schemas.microsoft.com/office/drawing/2014/main" id="{1BAB89DF-5340-4728-B190-C2B6C614D5FE}"/>
              </a:ext>
            </a:extLst>
          </p:cNvPr>
          <p:cNvCxnSpPr>
            <a:cxnSpLocks/>
          </p:cNvCxnSpPr>
          <p:nvPr/>
        </p:nvCxnSpPr>
        <p:spPr>
          <a:xfrm>
            <a:off x="5397094" y="6949295"/>
            <a:ext cx="526642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A425F7CD-0538-448A-8A28-D03414986CF8}"/>
              </a:ext>
            </a:extLst>
          </p:cNvPr>
          <p:cNvCxnSpPr>
            <a:cxnSpLocks/>
          </p:cNvCxnSpPr>
          <p:nvPr/>
        </p:nvCxnSpPr>
        <p:spPr>
          <a:xfrm>
            <a:off x="5414079" y="6949295"/>
            <a:ext cx="0" cy="127559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3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108</Words>
  <Application>Microsoft Office PowerPoint</Application>
  <PresentationFormat>自訂</PresentationFormat>
  <Paragraphs>108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冠廷</dc:creator>
  <cp:lastModifiedBy>冠廷</cp:lastModifiedBy>
  <cp:revision>19</cp:revision>
  <dcterms:created xsi:type="dcterms:W3CDTF">2023-06-08T14:05:15Z</dcterms:created>
  <dcterms:modified xsi:type="dcterms:W3CDTF">2023-06-08T17:14:36Z</dcterms:modified>
</cp:coreProperties>
</file>