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82" y="-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4F37-4442-4DB2-AB64-28CE917AC39E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8C59E-357B-4B64-AA5F-CB0C37068B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076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1pPr>
    <a:lvl2pPr marL="635919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2pPr>
    <a:lvl3pPr marL="1271839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3pPr>
    <a:lvl4pPr marL="1907758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4pPr>
    <a:lvl5pPr marL="2543678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5pPr>
    <a:lvl6pPr marL="3179597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6pPr>
    <a:lvl7pPr marL="3815517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7pPr>
    <a:lvl8pPr marL="4451436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8pPr>
    <a:lvl9pPr marL="5087356" algn="l" defTabSz="1271839" rtl="0" eaLnBrk="1" latinLnBrk="0" hangingPunct="1">
      <a:defRPr sz="16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8C59E-357B-4B64-AA5F-CB0C37068B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44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16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559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1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94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10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45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85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3253-7A2A-443B-907E-A6B4D38994A5}" type="datetimeFigureOut">
              <a:rPr lang="zh-TW" altLang="en-US" smtClean="0"/>
              <a:t>2023/5/16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7B91F-F5DD-4C1C-9CD4-00C69E5939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24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9D0438B-EC5E-4746-9712-72396D073102}"/>
              </a:ext>
            </a:extLst>
          </p:cNvPr>
          <p:cNvSpPr txBox="1"/>
          <p:nvPr/>
        </p:nvSpPr>
        <p:spPr>
          <a:xfrm>
            <a:off x="2834911" y="7027175"/>
            <a:ext cx="6094938" cy="394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                           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31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42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32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43                           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22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33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44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23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34</a:t>
            </a: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          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24</a:t>
            </a: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                                a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2EDF0C9F-4A15-45E9-9A22-2F780C27D2F8}"/>
              </a:ext>
            </a:extLst>
          </p:cNvPr>
          <p:cNvSpPr txBox="1"/>
          <p:nvPr/>
        </p:nvSpPr>
        <p:spPr>
          <a:xfrm>
            <a:off x="8071976" y="7618422"/>
            <a:ext cx="6051657" cy="394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41                           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31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42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21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32 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43                            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22 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33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44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12     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23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34</a:t>
            </a: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           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13                          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24</a:t>
            </a:r>
          </a:p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                                                              I</a:t>
            </a:r>
            <a:r>
              <a:rPr lang="en-US" altLang="zh-TW" kern="100" baseline="-25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14</a:t>
            </a: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0090EEF6-39F7-4831-AEBC-BCC3A7B2C75E}"/>
              </a:ext>
            </a:extLst>
          </p:cNvPr>
          <p:cNvSpPr/>
          <p:nvPr/>
        </p:nvSpPr>
        <p:spPr>
          <a:xfrm>
            <a:off x="8058251" y="7027176"/>
            <a:ext cx="618922" cy="438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CBC285CF-BA0B-4F70-AA68-836415EDC9D8}"/>
              </a:ext>
            </a:extLst>
          </p:cNvPr>
          <p:cNvSpPr/>
          <p:nvPr/>
        </p:nvSpPr>
        <p:spPr>
          <a:xfrm>
            <a:off x="7816810" y="1810746"/>
            <a:ext cx="4931532" cy="4845792"/>
          </a:xfrm>
          <a:prstGeom prst="rect">
            <a:avLst/>
          </a:prstGeom>
          <a:ln w="38100">
            <a:solidFill>
              <a:srgbClr val="EA34D9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100">
              <a:solidFill>
                <a:schemeClr val="dk1"/>
              </a:solidFill>
            </a:endParaRPr>
          </a:p>
        </p:txBody>
      </p:sp>
      <p:sp>
        <p:nvSpPr>
          <p:cNvPr id="244" name="等腰三角形 243">
            <a:extLst>
              <a:ext uri="{FF2B5EF4-FFF2-40B4-BE49-F238E27FC236}">
                <a16:creationId xmlns:a16="http://schemas.microsoft.com/office/drawing/2014/main" id="{1EB38D66-E008-4B92-A672-E1E024DDAF02}"/>
              </a:ext>
            </a:extLst>
          </p:cNvPr>
          <p:cNvSpPr/>
          <p:nvPr/>
        </p:nvSpPr>
        <p:spPr>
          <a:xfrm>
            <a:off x="1155921" y="919176"/>
            <a:ext cx="6481096" cy="5737359"/>
          </a:xfrm>
          <a:prstGeom prst="triangle">
            <a:avLst>
              <a:gd name="adj" fmla="val 100000"/>
            </a:avLst>
          </a:prstGeom>
          <a:ln w="38100">
            <a:solidFill>
              <a:srgbClr val="EA34D9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8EBEA61E-2742-4EF2-B128-2E90EE8EDD40}"/>
              </a:ext>
            </a:extLst>
          </p:cNvPr>
          <p:cNvSpPr/>
          <p:nvPr/>
        </p:nvSpPr>
        <p:spPr>
          <a:xfrm>
            <a:off x="2758737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GG0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88D99FE9-7920-40D8-84EF-CBB663A7756C}"/>
              </a:ext>
            </a:extLst>
          </p:cNvPr>
          <p:cNvSpPr/>
          <p:nvPr/>
        </p:nvSpPr>
        <p:spPr>
          <a:xfrm>
            <a:off x="4065234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GR11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E038DA8A-C927-4154-A04D-D18A58B392FC}"/>
              </a:ext>
            </a:extLst>
          </p:cNvPr>
          <p:cNvSpPr/>
          <p:nvPr/>
        </p:nvSpPr>
        <p:spPr>
          <a:xfrm>
            <a:off x="5371731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GR12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6198D23C-2329-4F91-9DFA-E762927381D2}"/>
              </a:ext>
            </a:extLst>
          </p:cNvPr>
          <p:cNvSpPr/>
          <p:nvPr/>
        </p:nvSpPr>
        <p:spPr>
          <a:xfrm>
            <a:off x="6678228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GR13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205EFE3E-7993-4B8A-AF1E-E81AD5AE728D}"/>
              </a:ext>
            </a:extLst>
          </p:cNvPr>
          <p:cNvSpPr/>
          <p:nvPr/>
        </p:nvSpPr>
        <p:spPr>
          <a:xfrm>
            <a:off x="7984725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GR14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85070BE5-643C-4818-9343-E9802F1DF133}"/>
              </a:ext>
            </a:extLst>
          </p:cNvPr>
          <p:cNvSpPr/>
          <p:nvPr/>
        </p:nvSpPr>
        <p:spPr>
          <a:xfrm>
            <a:off x="9291222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GR15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4163775D-69DA-47F7-80AB-AE7B7FD2B336}"/>
              </a:ext>
            </a:extLst>
          </p:cNvPr>
          <p:cNvSpPr/>
          <p:nvPr/>
        </p:nvSpPr>
        <p:spPr>
          <a:xfrm>
            <a:off x="10597719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GR16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34FBC402-DB14-428A-A991-945954489488}"/>
              </a:ext>
            </a:extLst>
          </p:cNvPr>
          <p:cNvSpPr/>
          <p:nvPr/>
        </p:nvSpPr>
        <p:spPr>
          <a:xfrm>
            <a:off x="11904216" y="575101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GR17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5DEC8022-C48A-4A16-AE38-968FA126CAB2}"/>
              </a:ext>
            </a:extLst>
          </p:cNvPr>
          <p:cNvSpPr/>
          <p:nvPr/>
        </p:nvSpPr>
        <p:spPr>
          <a:xfrm>
            <a:off x="4065234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GG1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4A477C6A-FA8A-4FD3-B0EF-6DC7BA61BB2E}"/>
              </a:ext>
            </a:extLst>
          </p:cNvPr>
          <p:cNvSpPr/>
          <p:nvPr/>
        </p:nvSpPr>
        <p:spPr>
          <a:xfrm>
            <a:off x="5371731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GR22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C5AE5ED2-6F34-491A-B037-E45F37BB0443}"/>
              </a:ext>
            </a:extLst>
          </p:cNvPr>
          <p:cNvSpPr/>
          <p:nvPr/>
        </p:nvSpPr>
        <p:spPr>
          <a:xfrm>
            <a:off x="6678228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GR23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0753F8BC-D228-4623-870E-549A97BBA356}"/>
              </a:ext>
            </a:extLst>
          </p:cNvPr>
          <p:cNvSpPr/>
          <p:nvPr/>
        </p:nvSpPr>
        <p:spPr>
          <a:xfrm>
            <a:off x="7984725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GR24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C319B228-B971-42AE-BC2B-EBE7C882B8F0}"/>
              </a:ext>
            </a:extLst>
          </p:cNvPr>
          <p:cNvSpPr/>
          <p:nvPr/>
        </p:nvSpPr>
        <p:spPr>
          <a:xfrm>
            <a:off x="9291222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GR25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80CEA7CC-AF05-4536-8334-4312FD473C5A}"/>
              </a:ext>
            </a:extLst>
          </p:cNvPr>
          <p:cNvSpPr/>
          <p:nvPr/>
        </p:nvSpPr>
        <p:spPr>
          <a:xfrm>
            <a:off x="10597719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GR26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EBE4FC20-4076-4EB4-8395-EA2B2F76F458}"/>
              </a:ext>
            </a:extLst>
          </p:cNvPr>
          <p:cNvSpPr/>
          <p:nvPr/>
        </p:nvSpPr>
        <p:spPr>
          <a:xfrm>
            <a:off x="11904216" y="4474849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GR27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DCD4AB35-FA45-42B8-8164-4B749F41AE7D}"/>
              </a:ext>
            </a:extLst>
          </p:cNvPr>
          <p:cNvSpPr/>
          <p:nvPr/>
        </p:nvSpPr>
        <p:spPr>
          <a:xfrm>
            <a:off x="5371731" y="319868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GG2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D936A2F3-BE8C-4648-862E-8AD93E27EDDE}"/>
              </a:ext>
            </a:extLst>
          </p:cNvPr>
          <p:cNvSpPr/>
          <p:nvPr/>
        </p:nvSpPr>
        <p:spPr>
          <a:xfrm>
            <a:off x="6678228" y="319868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GR33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橢圓 98">
            <a:extLst>
              <a:ext uri="{FF2B5EF4-FFF2-40B4-BE49-F238E27FC236}">
                <a16:creationId xmlns:a16="http://schemas.microsoft.com/office/drawing/2014/main" id="{852435B0-7766-44D2-ADCD-32AFC70CE723}"/>
              </a:ext>
            </a:extLst>
          </p:cNvPr>
          <p:cNvSpPr/>
          <p:nvPr/>
        </p:nvSpPr>
        <p:spPr>
          <a:xfrm>
            <a:off x="7984725" y="319868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GR34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橢圓 99">
            <a:extLst>
              <a:ext uri="{FF2B5EF4-FFF2-40B4-BE49-F238E27FC236}">
                <a16:creationId xmlns:a16="http://schemas.microsoft.com/office/drawing/2014/main" id="{352443EB-82B2-40EF-A7AF-B268C014A228}"/>
              </a:ext>
            </a:extLst>
          </p:cNvPr>
          <p:cNvSpPr/>
          <p:nvPr/>
        </p:nvSpPr>
        <p:spPr>
          <a:xfrm>
            <a:off x="9291222" y="319868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GR35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D1D4BCF0-9501-470D-B663-9D71679B99B1}"/>
              </a:ext>
            </a:extLst>
          </p:cNvPr>
          <p:cNvSpPr/>
          <p:nvPr/>
        </p:nvSpPr>
        <p:spPr>
          <a:xfrm>
            <a:off x="10597719" y="319868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GR36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C2EA7521-A3BE-4D30-9DFB-503F521F966E}"/>
              </a:ext>
            </a:extLst>
          </p:cNvPr>
          <p:cNvSpPr/>
          <p:nvPr/>
        </p:nvSpPr>
        <p:spPr>
          <a:xfrm>
            <a:off x="11904216" y="3198684"/>
            <a:ext cx="692458" cy="6924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GR37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230CACE-3665-47E6-ABDC-FAC98EC4EDC4}"/>
              </a:ext>
            </a:extLst>
          </p:cNvPr>
          <p:cNvCxnSpPr>
            <a:cxnSpLocks/>
            <a:endCxn id="82" idx="4"/>
          </p:cNvCxnSpPr>
          <p:nvPr/>
        </p:nvCxnSpPr>
        <p:spPr>
          <a:xfrm flipV="1">
            <a:off x="3104966" y="6443475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B0BD129E-5DBF-44AD-A1E3-197779AB0780}"/>
              </a:ext>
            </a:extLst>
          </p:cNvPr>
          <p:cNvCxnSpPr>
            <a:cxnSpLocks/>
            <a:endCxn id="83" idx="4"/>
          </p:cNvCxnSpPr>
          <p:nvPr/>
        </p:nvCxnSpPr>
        <p:spPr>
          <a:xfrm flipV="1">
            <a:off x="4411463" y="6443475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線單箭頭接點 104">
            <a:extLst>
              <a:ext uri="{FF2B5EF4-FFF2-40B4-BE49-F238E27FC236}">
                <a16:creationId xmlns:a16="http://schemas.microsoft.com/office/drawing/2014/main" id="{F46D9F3C-5EF2-4697-8B0E-A3AD3AC2CB7C}"/>
              </a:ext>
            </a:extLst>
          </p:cNvPr>
          <p:cNvCxnSpPr>
            <a:cxnSpLocks/>
          </p:cNvCxnSpPr>
          <p:nvPr/>
        </p:nvCxnSpPr>
        <p:spPr>
          <a:xfrm flipV="1">
            <a:off x="5716481" y="6443475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AA0F57BA-8475-48E7-AD3B-2C45F3EA06FD}"/>
              </a:ext>
            </a:extLst>
          </p:cNvPr>
          <p:cNvCxnSpPr>
            <a:cxnSpLocks/>
          </p:cNvCxnSpPr>
          <p:nvPr/>
        </p:nvCxnSpPr>
        <p:spPr>
          <a:xfrm flipV="1">
            <a:off x="7040733" y="6443475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20DD37E6-8DE0-4BF0-A62D-4DDC515043DD}"/>
              </a:ext>
            </a:extLst>
          </p:cNvPr>
          <p:cNvCxnSpPr>
            <a:cxnSpLocks/>
          </p:cNvCxnSpPr>
          <p:nvPr/>
        </p:nvCxnSpPr>
        <p:spPr>
          <a:xfrm flipV="1">
            <a:off x="8335393" y="6443475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8A58158-9978-4669-8FBD-F8CFCAA3CCCB}"/>
              </a:ext>
            </a:extLst>
          </p:cNvPr>
          <p:cNvCxnSpPr>
            <a:cxnSpLocks/>
          </p:cNvCxnSpPr>
          <p:nvPr/>
        </p:nvCxnSpPr>
        <p:spPr>
          <a:xfrm flipV="1">
            <a:off x="9641890" y="6443473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F1DD8E7F-8FA9-4E50-A287-01861E990323}"/>
              </a:ext>
            </a:extLst>
          </p:cNvPr>
          <p:cNvCxnSpPr>
            <a:cxnSpLocks/>
          </p:cNvCxnSpPr>
          <p:nvPr/>
        </p:nvCxnSpPr>
        <p:spPr>
          <a:xfrm flipV="1">
            <a:off x="10946908" y="6443473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872BD0E7-42B0-4FA9-BEA1-015E0DE9DF5B}"/>
              </a:ext>
            </a:extLst>
          </p:cNvPr>
          <p:cNvCxnSpPr>
            <a:cxnSpLocks/>
          </p:cNvCxnSpPr>
          <p:nvPr/>
        </p:nvCxnSpPr>
        <p:spPr>
          <a:xfrm flipV="1">
            <a:off x="12253405" y="6443473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C4D6A857-B800-48C9-B8CE-5440227A3435}"/>
              </a:ext>
            </a:extLst>
          </p:cNvPr>
          <p:cNvCxnSpPr>
            <a:cxnSpLocks/>
            <a:stCxn id="83" idx="0"/>
            <a:endCxn id="90" idx="4"/>
          </p:cNvCxnSpPr>
          <p:nvPr/>
        </p:nvCxnSpPr>
        <p:spPr>
          <a:xfrm flipV="1">
            <a:off x="4411463" y="5167310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單箭頭接點 111">
            <a:extLst>
              <a:ext uri="{FF2B5EF4-FFF2-40B4-BE49-F238E27FC236}">
                <a16:creationId xmlns:a16="http://schemas.microsoft.com/office/drawing/2014/main" id="{D55EF7FE-FDD3-4AEE-82A3-2865A4199CF4}"/>
              </a:ext>
            </a:extLst>
          </p:cNvPr>
          <p:cNvCxnSpPr>
            <a:cxnSpLocks/>
            <a:stCxn id="84" idx="0"/>
            <a:endCxn id="91" idx="4"/>
          </p:cNvCxnSpPr>
          <p:nvPr/>
        </p:nvCxnSpPr>
        <p:spPr>
          <a:xfrm flipV="1">
            <a:off x="5717960" y="5167310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38D0B906-8160-4AA8-9ADC-B2B0DF5E3B73}"/>
              </a:ext>
            </a:extLst>
          </p:cNvPr>
          <p:cNvCxnSpPr>
            <a:cxnSpLocks/>
            <a:stCxn id="85" idx="0"/>
            <a:endCxn id="92" idx="4"/>
          </p:cNvCxnSpPr>
          <p:nvPr/>
        </p:nvCxnSpPr>
        <p:spPr>
          <a:xfrm flipV="1">
            <a:off x="7024457" y="5167310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單箭頭接點 113">
            <a:extLst>
              <a:ext uri="{FF2B5EF4-FFF2-40B4-BE49-F238E27FC236}">
                <a16:creationId xmlns:a16="http://schemas.microsoft.com/office/drawing/2014/main" id="{9C0478D9-E0B8-42EA-B469-CBBE07C37BCB}"/>
              </a:ext>
            </a:extLst>
          </p:cNvPr>
          <p:cNvCxnSpPr>
            <a:cxnSpLocks/>
            <a:stCxn id="86" idx="0"/>
            <a:endCxn id="93" idx="4"/>
          </p:cNvCxnSpPr>
          <p:nvPr/>
        </p:nvCxnSpPr>
        <p:spPr>
          <a:xfrm flipV="1">
            <a:off x="8330954" y="5167310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單箭頭接點 114">
            <a:extLst>
              <a:ext uri="{FF2B5EF4-FFF2-40B4-BE49-F238E27FC236}">
                <a16:creationId xmlns:a16="http://schemas.microsoft.com/office/drawing/2014/main" id="{48F4A039-F53A-446E-BC87-3DBDF4CD22C6}"/>
              </a:ext>
            </a:extLst>
          </p:cNvPr>
          <p:cNvCxnSpPr>
            <a:cxnSpLocks/>
            <a:stCxn id="87" idx="0"/>
            <a:endCxn id="94" idx="4"/>
          </p:cNvCxnSpPr>
          <p:nvPr/>
        </p:nvCxnSpPr>
        <p:spPr>
          <a:xfrm flipV="1">
            <a:off x="9637451" y="5167308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38A269EA-6C68-44A6-BD5E-11924CBEDB99}"/>
              </a:ext>
            </a:extLst>
          </p:cNvPr>
          <p:cNvCxnSpPr>
            <a:cxnSpLocks/>
            <a:stCxn id="88" idx="0"/>
            <a:endCxn id="95" idx="4"/>
          </p:cNvCxnSpPr>
          <p:nvPr/>
        </p:nvCxnSpPr>
        <p:spPr>
          <a:xfrm flipV="1">
            <a:off x="10943948" y="5167308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CE29C02F-7FD0-40E0-9D31-21F3F25BB2DE}"/>
              </a:ext>
            </a:extLst>
          </p:cNvPr>
          <p:cNvCxnSpPr>
            <a:cxnSpLocks/>
            <a:stCxn id="89" idx="0"/>
            <a:endCxn id="96" idx="4"/>
          </p:cNvCxnSpPr>
          <p:nvPr/>
        </p:nvCxnSpPr>
        <p:spPr>
          <a:xfrm flipV="1">
            <a:off x="12250445" y="5167308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CECD781-1520-40B4-8429-EF0B0C3C0B70}"/>
              </a:ext>
            </a:extLst>
          </p:cNvPr>
          <p:cNvCxnSpPr>
            <a:cxnSpLocks/>
          </p:cNvCxnSpPr>
          <p:nvPr/>
        </p:nvCxnSpPr>
        <p:spPr>
          <a:xfrm flipV="1">
            <a:off x="5716481" y="3891145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A6EB3EDB-6493-4DDE-AD22-684AA434B007}"/>
              </a:ext>
            </a:extLst>
          </p:cNvPr>
          <p:cNvCxnSpPr>
            <a:cxnSpLocks/>
          </p:cNvCxnSpPr>
          <p:nvPr/>
        </p:nvCxnSpPr>
        <p:spPr>
          <a:xfrm flipV="1">
            <a:off x="7022978" y="3891145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366CE03F-466E-45F5-B68E-DEDC20AE9A27}"/>
              </a:ext>
            </a:extLst>
          </p:cNvPr>
          <p:cNvCxnSpPr>
            <a:cxnSpLocks/>
          </p:cNvCxnSpPr>
          <p:nvPr/>
        </p:nvCxnSpPr>
        <p:spPr>
          <a:xfrm flipV="1">
            <a:off x="8329475" y="3891145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859CEB85-1A98-4FBC-A789-5353E67F7B9A}"/>
              </a:ext>
            </a:extLst>
          </p:cNvPr>
          <p:cNvCxnSpPr>
            <a:cxnSpLocks/>
          </p:cNvCxnSpPr>
          <p:nvPr/>
        </p:nvCxnSpPr>
        <p:spPr>
          <a:xfrm flipV="1">
            <a:off x="9635972" y="3891143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3544329F-B576-4C68-825A-C05D39D3AAA7}"/>
              </a:ext>
            </a:extLst>
          </p:cNvPr>
          <p:cNvCxnSpPr>
            <a:cxnSpLocks/>
          </p:cNvCxnSpPr>
          <p:nvPr/>
        </p:nvCxnSpPr>
        <p:spPr>
          <a:xfrm flipV="1">
            <a:off x="10942469" y="3891143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3D13B5B3-F5B1-4075-BDAC-EC334F889F8B}"/>
              </a:ext>
            </a:extLst>
          </p:cNvPr>
          <p:cNvCxnSpPr>
            <a:cxnSpLocks/>
          </p:cNvCxnSpPr>
          <p:nvPr/>
        </p:nvCxnSpPr>
        <p:spPr>
          <a:xfrm flipV="1">
            <a:off x="12248966" y="3891143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E52007FB-D05F-4656-89C1-70384D71E447}"/>
              </a:ext>
            </a:extLst>
          </p:cNvPr>
          <p:cNvCxnSpPr>
            <a:stCxn id="82" idx="6"/>
            <a:endCxn id="83" idx="2"/>
          </p:cNvCxnSpPr>
          <p:nvPr/>
        </p:nvCxnSpPr>
        <p:spPr>
          <a:xfrm>
            <a:off x="3451195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3F975D49-4DF5-4CAE-AD2C-8800B6AB516D}"/>
              </a:ext>
            </a:extLst>
          </p:cNvPr>
          <p:cNvCxnSpPr>
            <a:stCxn id="83" idx="6"/>
            <a:endCxn id="84" idx="2"/>
          </p:cNvCxnSpPr>
          <p:nvPr/>
        </p:nvCxnSpPr>
        <p:spPr>
          <a:xfrm>
            <a:off x="4757692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0CDE6977-736E-4226-A67D-42228252C098}"/>
              </a:ext>
            </a:extLst>
          </p:cNvPr>
          <p:cNvCxnSpPr>
            <a:stCxn id="84" idx="6"/>
            <a:endCxn id="85" idx="2"/>
          </p:cNvCxnSpPr>
          <p:nvPr/>
        </p:nvCxnSpPr>
        <p:spPr>
          <a:xfrm>
            <a:off x="6064189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909A4D37-B5F0-4F65-A576-C194794E4390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7370686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0FFDCC75-19D6-4A45-B275-7F1E6BA955A1}"/>
              </a:ext>
            </a:extLst>
          </p:cNvPr>
          <p:cNvCxnSpPr>
            <a:stCxn id="86" idx="6"/>
            <a:endCxn id="87" idx="2"/>
          </p:cNvCxnSpPr>
          <p:nvPr/>
        </p:nvCxnSpPr>
        <p:spPr>
          <a:xfrm>
            <a:off x="8677183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51841604-1D43-4874-9723-F7646FDE42A9}"/>
              </a:ext>
            </a:extLst>
          </p:cNvPr>
          <p:cNvCxnSpPr>
            <a:stCxn id="87" idx="6"/>
            <a:endCxn id="88" idx="2"/>
          </p:cNvCxnSpPr>
          <p:nvPr/>
        </p:nvCxnSpPr>
        <p:spPr>
          <a:xfrm>
            <a:off x="9983680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CC5EB0B0-425F-4E5A-8C75-2692EB1E8587}"/>
              </a:ext>
            </a:extLst>
          </p:cNvPr>
          <p:cNvCxnSpPr>
            <a:stCxn id="88" idx="6"/>
            <a:endCxn id="89" idx="2"/>
          </p:cNvCxnSpPr>
          <p:nvPr/>
        </p:nvCxnSpPr>
        <p:spPr>
          <a:xfrm>
            <a:off x="11290177" y="609724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單箭頭接點 153">
            <a:extLst>
              <a:ext uri="{FF2B5EF4-FFF2-40B4-BE49-F238E27FC236}">
                <a16:creationId xmlns:a16="http://schemas.microsoft.com/office/drawing/2014/main" id="{11A3DC9E-5F27-473E-A278-E0E65AEC2988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>
            <a:off x="4757692" y="4821078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A31E1EA1-26B7-4025-BA72-97F28005CB78}"/>
              </a:ext>
            </a:extLst>
          </p:cNvPr>
          <p:cNvCxnSpPr>
            <a:stCxn id="91" idx="6"/>
            <a:endCxn id="92" idx="2"/>
          </p:cNvCxnSpPr>
          <p:nvPr/>
        </p:nvCxnSpPr>
        <p:spPr>
          <a:xfrm>
            <a:off x="6064189" y="4821078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單箭頭接點 157">
            <a:extLst>
              <a:ext uri="{FF2B5EF4-FFF2-40B4-BE49-F238E27FC236}">
                <a16:creationId xmlns:a16="http://schemas.microsoft.com/office/drawing/2014/main" id="{E4F29481-E111-4D95-B074-2CB60A667A69}"/>
              </a:ext>
            </a:extLst>
          </p:cNvPr>
          <p:cNvCxnSpPr>
            <a:stCxn id="92" idx="6"/>
            <a:endCxn id="93" idx="2"/>
          </p:cNvCxnSpPr>
          <p:nvPr/>
        </p:nvCxnSpPr>
        <p:spPr>
          <a:xfrm>
            <a:off x="7370686" y="4821078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9310066F-48EC-4436-B673-134F411B7266}"/>
              </a:ext>
            </a:extLst>
          </p:cNvPr>
          <p:cNvCxnSpPr>
            <a:cxnSpLocks/>
            <a:stCxn id="93" idx="6"/>
            <a:endCxn id="94" idx="2"/>
          </p:cNvCxnSpPr>
          <p:nvPr/>
        </p:nvCxnSpPr>
        <p:spPr>
          <a:xfrm>
            <a:off x="8677183" y="4821078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331FF625-0AC5-4212-B8C9-EDE103968171}"/>
              </a:ext>
            </a:extLst>
          </p:cNvPr>
          <p:cNvCxnSpPr>
            <a:stCxn id="95" idx="6"/>
            <a:endCxn id="96" idx="2"/>
          </p:cNvCxnSpPr>
          <p:nvPr/>
        </p:nvCxnSpPr>
        <p:spPr>
          <a:xfrm>
            <a:off x="11290177" y="4821078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B18A7A95-5CC2-48F5-AECC-DB9715E00CEC}"/>
              </a:ext>
            </a:extLst>
          </p:cNvPr>
          <p:cNvCxnSpPr>
            <a:cxnSpLocks/>
            <a:stCxn id="94" idx="6"/>
            <a:endCxn id="95" idx="2"/>
          </p:cNvCxnSpPr>
          <p:nvPr/>
        </p:nvCxnSpPr>
        <p:spPr>
          <a:xfrm>
            <a:off x="9983680" y="4821078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56847CC0-79ED-48D2-A4BD-8B5320A796E8}"/>
              </a:ext>
            </a:extLst>
          </p:cNvPr>
          <p:cNvCxnSpPr>
            <a:stCxn id="97" idx="6"/>
            <a:endCxn id="98" idx="2"/>
          </p:cNvCxnSpPr>
          <p:nvPr/>
        </p:nvCxnSpPr>
        <p:spPr>
          <a:xfrm>
            <a:off x="6064189" y="354491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2D1EA9B9-DF9D-44E0-A0AF-4015AD408D42}"/>
              </a:ext>
            </a:extLst>
          </p:cNvPr>
          <p:cNvCxnSpPr>
            <a:stCxn id="98" idx="6"/>
            <a:endCxn id="99" idx="2"/>
          </p:cNvCxnSpPr>
          <p:nvPr/>
        </p:nvCxnSpPr>
        <p:spPr>
          <a:xfrm>
            <a:off x="7370686" y="354491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線單箭頭接點 173">
            <a:extLst>
              <a:ext uri="{FF2B5EF4-FFF2-40B4-BE49-F238E27FC236}">
                <a16:creationId xmlns:a16="http://schemas.microsoft.com/office/drawing/2014/main" id="{F9777C98-9593-4CC7-BD89-2E5AA76A7295}"/>
              </a:ext>
            </a:extLst>
          </p:cNvPr>
          <p:cNvCxnSpPr>
            <a:stCxn id="99" idx="6"/>
            <a:endCxn id="100" idx="2"/>
          </p:cNvCxnSpPr>
          <p:nvPr/>
        </p:nvCxnSpPr>
        <p:spPr>
          <a:xfrm>
            <a:off x="8677183" y="354491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53F86DE1-2EB9-4B8A-B11A-4ABCB2520716}"/>
              </a:ext>
            </a:extLst>
          </p:cNvPr>
          <p:cNvCxnSpPr>
            <a:stCxn id="100" idx="6"/>
            <a:endCxn id="101" idx="2"/>
          </p:cNvCxnSpPr>
          <p:nvPr/>
        </p:nvCxnSpPr>
        <p:spPr>
          <a:xfrm>
            <a:off x="9983680" y="354491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單箭頭接點 179">
            <a:extLst>
              <a:ext uri="{FF2B5EF4-FFF2-40B4-BE49-F238E27FC236}">
                <a16:creationId xmlns:a16="http://schemas.microsoft.com/office/drawing/2014/main" id="{717CFE85-042B-46DD-9DA5-82B84FE9EF4E}"/>
              </a:ext>
            </a:extLst>
          </p:cNvPr>
          <p:cNvCxnSpPr>
            <a:stCxn id="101" idx="6"/>
            <a:endCxn id="102" idx="2"/>
          </p:cNvCxnSpPr>
          <p:nvPr/>
        </p:nvCxnSpPr>
        <p:spPr>
          <a:xfrm>
            <a:off x="11290177" y="3544913"/>
            <a:ext cx="61403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ED427AB2-5CAB-4EC4-A5E1-FDE4C15ABBC7}"/>
              </a:ext>
            </a:extLst>
          </p:cNvPr>
          <p:cNvCxnSpPr>
            <a:cxnSpLocks/>
          </p:cNvCxnSpPr>
          <p:nvPr/>
        </p:nvCxnSpPr>
        <p:spPr>
          <a:xfrm flipV="1">
            <a:off x="5716481" y="2614977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D86DB636-2A2D-48CA-B2D0-5C455AEACCF5}"/>
              </a:ext>
            </a:extLst>
          </p:cNvPr>
          <p:cNvCxnSpPr>
            <a:cxnSpLocks/>
          </p:cNvCxnSpPr>
          <p:nvPr/>
        </p:nvCxnSpPr>
        <p:spPr>
          <a:xfrm flipV="1">
            <a:off x="7022978" y="2614977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680D9888-5495-4BEC-980D-071CE5B879A7}"/>
              </a:ext>
            </a:extLst>
          </p:cNvPr>
          <p:cNvCxnSpPr>
            <a:cxnSpLocks/>
          </p:cNvCxnSpPr>
          <p:nvPr/>
        </p:nvCxnSpPr>
        <p:spPr>
          <a:xfrm flipV="1">
            <a:off x="8329475" y="2614977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7E85B0FD-2608-47B9-AFA4-2E4E1AB84215}"/>
              </a:ext>
            </a:extLst>
          </p:cNvPr>
          <p:cNvCxnSpPr>
            <a:cxnSpLocks/>
          </p:cNvCxnSpPr>
          <p:nvPr/>
        </p:nvCxnSpPr>
        <p:spPr>
          <a:xfrm flipV="1">
            <a:off x="9635972" y="2614975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CF966B1D-1485-4F0E-A03F-C1B866A2E435}"/>
              </a:ext>
            </a:extLst>
          </p:cNvPr>
          <p:cNvCxnSpPr>
            <a:cxnSpLocks/>
          </p:cNvCxnSpPr>
          <p:nvPr/>
        </p:nvCxnSpPr>
        <p:spPr>
          <a:xfrm flipV="1">
            <a:off x="10942469" y="2614975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BB614A7B-5795-48C4-9717-879204D559A6}"/>
              </a:ext>
            </a:extLst>
          </p:cNvPr>
          <p:cNvCxnSpPr>
            <a:cxnSpLocks/>
          </p:cNvCxnSpPr>
          <p:nvPr/>
        </p:nvCxnSpPr>
        <p:spPr>
          <a:xfrm flipV="1">
            <a:off x="12248966" y="2614975"/>
            <a:ext cx="0" cy="583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直線單箭頭接點 245">
            <a:extLst>
              <a:ext uri="{FF2B5EF4-FFF2-40B4-BE49-F238E27FC236}">
                <a16:creationId xmlns:a16="http://schemas.microsoft.com/office/drawing/2014/main" id="{1773DB81-3295-4653-A5A3-01B045984773}"/>
              </a:ext>
            </a:extLst>
          </p:cNvPr>
          <p:cNvCxnSpPr>
            <a:cxnSpLocks/>
          </p:cNvCxnSpPr>
          <p:nvPr/>
        </p:nvCxnSpPr>
        <p:spPr>
          <a:xfrm flipV="1">
            <a:off x="3104966" y="5324885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E0620134-138E-446B-B70C-7C3F1823DC14}"/>
              </a:ext>
            </a:extLst>
          </p:cNvPr>
          <p:cNvCxnSpPr>
            <a:cxnSpLocks/>
          </p:cNvCxnSpPr>
          <p:nvPr/>
        </p:nvCxnSpPr>
        <p:spPr>
          <a:xfrm flipV="1">
            <a:off x="4411463" y="4048720"/>
            <a:ext cx="0" cy="426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接點: 弧形 2">
            <a:extLst>
              <a:ext uri="{FF2B5EF4-FFF2-40B4-BE49-F238E27FC236}">
                <a16:creationId xmlns:a16="http://schemas.microsoft.com/office/drawing/2014/main" id="{AEA99DD4-C5D7-4057-B111-922AEC464FF6}"/>
              </a:ext>
            </a:extLst>
          </p:cNvPr>
          <p:cNvCxnSpPr>
            <a:stCxn id="82" idx="0"/>
            <a:endCxn id="82" idx="1"/>
          </p:cNvCxnSpPr>
          <p:nvPr/>
        </p:nvCxnSpPr>
        <p:spPr>
          <a:xfrm rot="16200000" flipH="1" flipV="1">
            <a:off x="2931852" y="5679307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接點: 弧形 126">
            <a:extLst>
              <a:ext uri="{FF2B5EF4-FFF2-40B4-BE49-F238E27FC236}">
                <a16:creationId xmlns:a16="http://schemas.microsoft.com/office/drawing/2014/main" id="{A2A0909C-4E3A-4BF8-B7CC-9A00396E0EA4}"/>
              </a:ext>
            </a:extLst>
          </p:cNvPr>
          <p:cNvCxnSpPr/>
          <p:nvPr/>
        </p:nvCxnSpPr>
        <p:spPr>
          <a:xfrm rot="16200000" flipH="1" flipV="1">
            <a:off x="4234575" y="5686558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接點: 弧形 127">
            <a:extLst>
              <a:ext uri="{FF2B5EF4-FFF2-40B4-BE49-F238E27FC236}">
                <a16:creationId xmlns:a16="http://schemas.microsoft.com/office/drawing/2014/main" id="{D664F880-4D96-4A3C-B58D-81F8C9C44B14}"/>
              </a:ext>
            </a:extLst>
          </p:cNvPr>
          <p:cNvCxnSpPr/>
          <p:nvPr/>
        </p:nvCxnSpPr>
        <p:spPr>
          <a:xfrm rot="16200000" flipH="1" flipV="1">
            <a:off x="4234575" y="4408268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接點: 弧形 128">
            <a:extLst>
              <a:ext uri="{FF2B5EF4-FFF2-40B4-BE49-F238E27FC236}">
                <a16:creationId xmlns:a16="http://schemas.microsoft.com/office/drawing/2014/main" id="{2CB88AAF-3071-40FC-86AB-EAA69D452328}"/>
              </a:ext>
            </a:extLst>
          </p:cNvPr>
          <p:cNvCxnSpPr/>
          <p:nvPr/>
        </p:nvCxnSpPr>
        <p:spPr>
          <a:xfrm rot="16200000" flipH="1" flipV="1">
            <a:off x="5543747" y="5672616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接點: 弧形 138">
            <a:extLst>
              <a:ext uri="{FF2B5EF4-FFF2-40B4-BE49-F238E27FC236}">
                <a16:creationId xmlns:a16="http://schemas.microsoft.com/office/drawing/2014/main" id="{B01D7BB5-A496-4EF8-A254-EF4055E1CE4E}"/>
              </a:ext>
            </a:extLst>
          </p:cNvPr>
          <p:cNvCxnSpPr/>
          <p:nvPr/>
        </p:nvCxnSpPr>
        <p:spPr>
          <a:xfrm rot="16200000" flipH="1" flipV="1">
            <a:off x="5541071" y="4398360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接點: 弧形 140">
            <a:extLst>
              <a:ext uri="{FF2B5EF4-FFF2-40B4-BE49-F238E27FC236}">
                <a16:creationId xmlns:a16="http://schemas.microsoft.com/office/drawing/2014/main" id="{826A5472-4766-4C0D-BBBF-4334BA2CB2AD}"/>
              </a:ext>
            </a:extLst>
          </p:cNvPr>
          <p:cNvCxnSpPr/>
          <p:nvPr/>
        </p:nvCxnSpPr>
        <p:spPr>
          <a:xfrm rot="16200000" flipH="1" flipV="1">
            <a:off x="5541071" y="3120070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接點: 弧形 142">
            <a:extLst>
              <a:ext uri="{FF2B5EF4-FFF2-40B4-BE49-F238E27FC236}">
                <a16:creationId xmlns:a16="http://schemas.microsoft.com/office/drawing/2014/main" id="{1F1CB46B-51E7-4618-BEB8-B73AA8D6447F}"/>
              </a:ext>
            </a:extLst>
          </p:cNvPr>
          <p:cNvCxnSpPr/>
          <p:nvPr/>
        </p:nvCxnSpPr>
        <p:spPr>
          <a:xfrm rot="16200000" flipH="1" flipV="1">
            <a:off x="6842081" y="4392017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接點: 弧形 143">
            <a:extLst>
              <a:ext uri="{FF2B5EF4-FFF2-40B4-BE49-F238E27FC236}">
                <a16:creationId xmlns:a16="http://schemas.microsoft.com/office/drawing/2014/main" id="{9CDC7426-F3D2-4CD8-98DB-2A89CCA6C89C}"/>
              </a:ext>
            </a:extLst>
          </p:cNvPr>
          <p:cNvCxnSpPr/>
          <p:nvPr/>
        </p:nvCxnSpPr>
        <p:spPr>
          <a:xfrm rot="16200000" flipH="1" flipV="1">
            <a:off x="6853437" y="3120070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接點: 弧形 144">
            <a:extLst>
              <a:ext uri="{FF2B5EF4-FFF2-40B4-BE49-F238E27FC236}">
                <a16:creationId xmlns:a16="http://schemas.microsoft.com/office/drawing/2014/main" id="{B27D5282-7BF3-4493-B884-937AAA294D51}"/>
              </a:ext>
            </a:extLst>
          </p:cNvPr>
          <p:cNvCxnSpPr/>
          <p:nvPr/>
        </p:nvCxnSpPr>
        <p:spPr>
          <a:xfrm rot="16200000" flipH="1" flipV="1">
            <a:off x="6853438" y="5673611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接點: 弧形 186">
            <a:extLst>
              <a:ext uri="{FF2B5EF4-FFF2-40B4-BE49-F238E27FC236}">
                <a16:creationId xmlns:a16="http://schemas.microsoft.com/office/drawing/2014/main" id="{1BFCD36A-CD7C-4491-950B-C644210AD3FD}"/>
              </a:ext>
            </a:extLst>
          </p:cNvPr>
          <p:cNvCxnSpPr/>
          <p:nvPr/>
        </p:nvCxnSpPr>
        <p:spPr>
          <a:xfrm rot="16200000" flipH="1" flipV="1">
            <a:off x="8163299" y="5673612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接點: 弧形 187">
            <a:extLst>
              <a:ext uri="{FF2B5EF4-FFF2-40B4-BE49-F238E27FC236}">
                <a16:creationId xmlns:a16="http://schemas.microsoft.com/office/drawing/2014/main" id="{D2FD60AE-DC33-42A1-93F9-1C85ECC3D01C}"/>
              </a:ext>
            </a:extLst>
          </p:cNvPr>
          <p:cNvCxnSpPr/>
          <p:nvPr/>
        </p:nvCxnSpPr>
        <p:spPr>
          <a:xfrm rot="16200000" flipH="1" flipV="1">
            <a:off x="8155622" y="4408268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接點: 弧形 188">
            <a:extLst>
              <a:ext uri="{FF2B5EF4-FFF2-40B4-BE49-F238E27FC236}">
                <a16:creationId xmlns:a16="http://schemas.microsoft.com/office/drawing/2014/main" id="{2C5F01E6-FBB4-4BFF-8889-679EA116AF09}"/>
              </a:ext>
            </a:extLst>
          </p:cNvPr>
          <p:cNvCxnSpPr/>
          <p:nvPr/>
        </p:nvCxnSpPr>
        <p:spPr>
          <a:xfrm rot="16200000" flipH="1" flipV="1">
            <a:off x="8163299" y="3113728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接點: 弧形 222">
            <a:extLst>
              <a:ext uri="{FF2B5EF4-FFF2-40B4-BE49-F238E27FC236}">
                <a16:creationId xmlns:a16="http://schemas.microsoft.com/office/drawing/2014/main" id="{ED79B164-6DF5-4212-BFCB-84386BBA94D0}"/>
              </a:ext>
            </a:extLst>
          </p:cNvPr>
          <p:cNvCxnSpPr/>
          <p:nvPr/>
        </p:nvCxnSpPr>
        <p:spPr>
          <a:xfrm rot="16200000" flipH="1" flipV="1">
            <a:off x="9462354" y="5669726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接點: 弧形 224">
            <a:extLst>
              <a:ext uri="{FF2B5EF4-FFF2-40B4-BE49-F238E27FC236}">
                <a16:creationId xmlns:a16="http://schemas.microsoft.com/office/drawing/2014/main" id="{52199E7F-8585-4577-974B-B8B3B9FCD8D9}"/>
              </a:ext>
            </a:extLst>
          </p:cNvPr>
          <p:cNvCxnSpPr/>
          <p:nvPr/>
        </p:nvCxnSpPr>
        <p:spPr>
          <a:xfrm rot="16200000" flipH="1" flipV="1">
            <a:off x="9462354" y="4388132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接點: 弧形 226">
            <a:extLst>
              <a:ext uri="{FF2B5EF4-FFF2-40B4-BE49-F238E27FC236}">
                <a16:creationId xmlns:a16="http://schemas.microsoft.com/office/drawing/2014/main" id="{43FA5315-F46E-4698-9C98-FC8102E7E115}"/>
              </a:ext>
            </a:extLst>
          </p:cNvPr>
          <p:cNvCxnSpPr/>
          <p:nvPr/>
        </p:nvCxnSpPr>
        <p:spPr>
          <a:xfrm rot="16200000" flipH="1" flipV="1">
            <a:off x="9462354" y="3109842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接點: 弧形 227">
            <a:extLst>
              <a:ext uri="{FF2B5EF4-FFF2-40B4-BE49-F238E27FC236}">
                <a16:creationId xmlns:a16="http://schemas.microsoft.com/office/drawing/2014/main" id="{17BE4819-FA08-43A3-A907-532FE4E3AFB5}"/>
              </a:ext>
            </a:extLst>
          </p:cNvPr>
          <p:cNvCxnSpPr/>
          <p:nvPr/>
        </p:nvCxnSpPr>
        <p:spPr>
          <a:xfrm rot="16200000" flipH="1" flipV="1">
            <a:off x="10762825" y="5672616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接點: 弧形 228">
            <a:extLst>
              <a:ext uri="{FF2B5EF4-FFF2-40B4-BE49-F238E27FC236}">
                <a16:creationId xmlns:a16="http://schemas.microsoft.com/office/drawing/2014/main" id="{568CC825-E45D-4263-A902-8B5CFC1768FD}"/>
              </a:ext>
            </a:extLst>
          </p:cNvPr>
          <p:cNvCxnSpPr/>
          <p:nvPr/>
        </p:nvCxnSpPr>
        <p:spPr>
          <a:xfrm rot="16200000" flipH="1" flipV="1">
            <a:off x="10762825" y="4391022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接點: 弧形 229">
            <a:extLst>
              <a:ext uri="{FF2B5EF4-FFF2-40B4-BE49-F238E27FC236}">
                <a16:creationId xmlns:a16="http://schemas.microsoft.com/office/drawing/2014/main" id="{F4B53AA0-0232-49D9-9370-971A01693949}"/>
              </a:ext>
            </a:extLst>
          </p:cNvPr>
          <p:cNvCxnSpPr/>
          <p:nvPr/>
        </p:nvCxnSpPr>
        <p:spPr>
          <a:xfrm rot="16200000" flipH="1" flipV="1">
            <a:off x="10769354" y="3115390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接點: 弧形 233">
            <a:extLst>
              <a:ext uri="{FF2B5EF4-FFF2-40B4-BE49-F238E27FC236}">
                <a16:creationId xmlns:a16="http://schemas.microsoft.com/office/drawing/2014/main" id="{7DB20BB9-E24B-4681-A6AA-A6C150D09481}"/>
              </a:ext>
            </a:extLst>
          </p:cNvPr>
          <p:cNvCxnSpPr/>
          <p:nvPr/>
        </p:nvCxnSpPr>
        <p:spPr>
          <a:xfrm rot="16200000" flipH="1" flipV="1">
            <a:off x="12076087" y="5666078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接點: 弧形 235">
            <a:extLst>
              <a:ext uri="{FF2B5EF4-FFF2-40B4-BE49-F238E27FC236}">
                <a16:creationId xmlns:a16="http://schemas.microsoft.com/office/drawing/2014/main" id="{20B1606D-5C96-44F7-B489-9E3E0DEEC616}"/>
              </a:ext>
            </a:extLst>
          </p:cNvPr>
          <p:cNvCxnSpPr/>
          <p:nvPr/>
        </p:nvCxnSpPr>
        <p:spPr>
          <a:xfrm rot="16200000" flipH="1" flipV="1">
            <a:off x="12076087" y="4384484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接點: 弧形 237">
            <a:extLst>
              <a:ext uri="{FF2B5EF4-FFF2-40B4-BE49-F238E27FC236}">
                <a16:creationId xmlns:a16="http://schemas.microsoft.com/office/drawing/2014/main" id="{79FF148B-1C65-40E8-A74F-1D092FF2C6C7}"/>
              </a:ext>
            </a:extLst>
          </p:cNvPr>
          <p:cNvCxnSpPr/>
          <p:nvPr/>
        </p:nvCxnSpPr>
        <p:spPr>
          <a:xfrm rot="16200000" flipH="1" flipV="1">
            <a:off x="12076087" y="3106194"/>
            <a:ext cx="101408" cy="244821"/>
          </a:xfrm>
          <a:prstGeom prst="curvedConnector3">
            <a:avLst>
              <a:gd name="adj1" fmla="val -225426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02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65</Words>
  <Application>Microsoft Office PowerPoint</Application>
  <PresentationFormat>自訂</PresentationFormat>
  <Paragraphs>39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冠廷</dc:creator>
  <cp:lastModifiedBy>冠廷</cp:lastModifiedBy>
  <cp:revision>23</cp:revision>
  <dcterms:created xsi:type="dcterms:W3CDTF">2023-05-11T07:46:49Z</dcterms:created>
  <dcterms:modified xsi:type="dcterms:W3CDTF">2023-05-16T08:52:06Z</dcterms:modified>
</cp:coreProperties>
</file>