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SECTION 1</c:v>
                </c:pt>
                <c:pt idx="1">
                  <c:v>SECTION 2</c:v>
                </c:pt>
                <c:pt idx="2">
                  <c:v>SECTION3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SECTION 1</c:v>
                </c:pt>
                <c:pt idx="1">
                  <c:v>SECTION 2</c:v>
                </c:pt>
                <c:pt idx="2">
                  <c:v>SECTION3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SECTION 1</c:v>
                </c:pt>
                <c:pt idx="1">
                  <c:v>SECTION 2</c:v>
                </c:pt>
                <c:pt idx="2">
                  <c:v>SECTION3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46732032"/>
        <c:axId val="46740608"/>
      </c:barChart>
      <c:catAx>
        <c:axId val="46732032"/>
        <c:scaling>
          <c:orientation val="minMax"/>
        </c:scaling>
        <c:axPos val="b"/>
        <c:tickLblPos val="nextTo"/>
        <c:crossAx val="46740608"/>
        <c:crosses val="autoZero"/>
        <c:auto val="1"/>
        <c:lblAlgn val="ctr"/>
        <c:lblOffset val="100"/>
      </c:catAx>
      <c:valAx>
        <c:axId val="46740608"/>
        <c:scaling>
          <c:orientation val="minMax"/>
        </c:scaling>
        <c:axPos val="l"/>
        <c:majorGridlines/>
        <c:numFmt formatCode="General" sourceLinked="1"/>
        <c:tickLblPos val="nextTo"/>
        <c:crossAx val="467320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9A9E-9443-4F75-A87C-3C78F0502B72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2B34-8B96-4259-B02F-F21CE4EC84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2024-11-29T07:43:47Z</dcterms:created>
  <dcterms:modified xsi:type="dcterms:W3CDTF">2024-11-29T07:45:17Z</dcterms:modified>
</cp:coreProperties>
</file>