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AE28-6FB5-4FF0-99F1-F292C18002B0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AD6D-417F-4E8F-8174-E6A8CA9FA5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2024-11-29T07:35:06Z</dcterms:created>
  <dcterms:modified xsi:type="dcterms:W3CDTF">2024-11-29T07:41:12Z</dcterms:modified>
</cp:coreProperties>
</file>