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0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6143644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Калуга </a:t>
            </a:r>
            <a:r>
              <a:rPr lang="ru-RU" sz="2000" dirty="0" smtClean="0"/>
              <a:t>202…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57752" y="4643446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/>
              <a:t>Разработал студент гр. ПО 4</a:t>
            </a:r>
            <a:r>
              <a:rPr lang="ru-RU" sz="2000" b="1" dirty="0" smtClean="0"/>
              <a:t>/…</a:t>
            </a:r>
            <a:r>
              <a:rPr lang="en-US" sz="2000" b="1" dirty="0" smtClean="0"/>
              <a:t> </a:t>
            </a:r>
            <a:endParaRPr lang="ru-RU" sz="2000" b="1" dirty="0" smtClean="0"/>
          </a:p>
          <a:p>
            <a:pPr algn="r"/>
            <a:r>
              <a:rPr lang="ru-RU" sz="2000" b="1" dirty="0" smtClean="0"/>
              <a:t>Фамилия И.О.</a:t>
            </a:r>
            <a:endParaRPr lang="ru-RU" sz="2000" b="1" dirty="0" smtClean="0"/>
          </a:p>
          <a:p>
            <a:pPr algn="r"/>
            <a:r>
              <a:rPr lang="ru-RU" sz="2000" b="1" dirty="0" smtClean="0"/>
              <a:t>Руководитель </a:t>
            </a:r>
            <a:r>
              <a:rPr lang="ru-RU" sz="2000" b="1" dirty="0"/>
              <a:t>Фамилия И.О.</a:t>
            </a:r>
          </a:p>
          <a:p>
            <a:pPr algn="r"/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14744" y="1435230"/>
            <a:ext cx="53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ипломный проект 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285728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ГБПОУ КО </a:t>
            </a:r>
            <a:r>
              <a:rPr lang="en-US" sz="2000" b="1" dirty="0" smtClean="0"/>
              <a:t>“</a:t>
            </a:r>
            <a:r>
              <a:rPr lang="ru-RU" sz="2000" b="1" dirty="0" smtClean="0"/>
              <a:t>Калужский техникум электронных приборов</a:t>
            </a:r>
            <a:r>
              <a:rPr lang="en-US" sz="2000" b="1" dirty="0" smtClean="0"/>
              <a:t>”</a:t>
            </a:r>
            <a:endParaRPr lang="ru-RU" sz="2000" b="1" dirty="0"/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142844" y="2386018"/>
            <a:ext cx="8229600" cy="1828800"/>
          </a:xfrm>
        </p:spPr>
        <p:txBody>
          <a:bodyPr>
            <a:normAutofit/>
          </a:bodyPr>
          <a:lstStyle/>
          <a:p>
            <a:r>
              <a:rPr lang="ru-RU" sz="5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229600" cy="936104"/>
          </a:xfrm>
        </p:spPr>
        <p:txBody>
          <a:bodyPr>
            <a:normAutofit/>
          </a:bodyPr>
          <a:lstStyle/>
          <a:p>
            <a:r>
              <a:rPr lang="ru-RU" sz="3600" b="1" cap="all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остановка задачи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9552" y="1988840"/>
            <a:ext cx="806489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Цель</a:t>
            </a: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: требуется </a:t>
            </a: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создать </a:t>
            </a: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(разработать)</a:t>
            </a: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……</a:t>
            </a:r>
            <a:endParaRPr kumimoji="0" lang="ru-RU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a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a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ea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Задачи</a:t>
            </a: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:</a:t>
            </a:r>
          </a:p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400" dirty="0">
                <a:ea typeface="Times New Roman" pitchFamily="18" charset="0"/>
              </a:rPr>
              <a:t>с</a:t>
            </a: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обрать</a:t>
            </a:r>
            <a:r>
              <a:rPr kumimoji="0" lang="ru-RU" sz="24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 и </a:t>
            </a:r>
            <a:r>
              <a:rPr lang="ru-RU" sz="2400" dirty="0" smtClean="0">
                <a:ea typeface="Times New Roman" pitchFamily="18" charset="0"/>
              </a:rPr>
              <a:t>систематизировать </a:t>
            </a:r>
            <a:r>
              <a:rPr kumimoji="0" lang="ru-RU" sz="24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материал; 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2400" dirty="0" smtClean="0">
                <a:ea typeface="Times New Roman" pitchFamily="18" charset="0"/>
              </a:rPr>
              <a:t>разработать удобный интерфейс;</a:t>
            </a: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</a:rPr>
              <a:t> 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2400" dirty="0" smtClean="0">
                <a:ea typeface="Times New Roman" pitchFamily="18" charset="0"/>
              </a:rPr>
              <a:t>…..;</a:t>
            </a:r>
            <a:endParaRPr lang="ru-RU" sz="2400" dirty="0" smtClean="0">
              <a:ea typeface="Times New Roman" pitchFamily="18" charset="0"/>
            </a:endParaRPr>
          </a:p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400" dirty="0" smtClean="0">
                <a:ea typeface="Times New Roman" pitchFamily="18" charset="0"/>
              </a:rPr>
              <a:t>……</a:t>
            </a:r>
            <a:endParaRPr kumimoji="0" lang="ru-RU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06" y="285728"/>
            <a:ext cx="8929718" cy="1143000"/>
          </a:xfrm>
        </p:spPr>
        <p:txBody>
          <a:bodyPr>
            <a:noAutofit/>
          </a:bodyPr>
          <a:lstStyle/>
          <a:p>
            <a:r>
              <a:rPr lang="ru-RU" sz="3600" b="1" cap="all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нализ требований поставленной задачи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458" y="4293096"/>
            <a:ext cx="3905433" cy="2267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566188"/>
            <a:ext cx="3096344" cy="216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0170" y="1643050"/>
            <a:ext cx="3569250" cy="208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508518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из пояснительной записки: рисунки, требования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5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Проектирование сайта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115616" y="1990003"/>
            <a:ext cx="571028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3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Структура </a:t>
            </a:r>
            <a:r>
              <a:rPr kumimoji="0" lang="ru-RU" sz="3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приложения </a:t>
            </a:r>
          </a:p>
          <a:p>
            <a:pPr marL="285750" marR="0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sz="3200" dirty="0">
              <a:latin typeface="+mj-lt"/>
              <a:cs typeface="Times New Roman" pitchFamily="18" charset="0"/>
            </a:endParaRPr>
          </a:p>
          <a:p>
            <a:pPr marL="285750" marR="0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3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j-lt"/>
                <a:cs typeface="Times New Roman" pitchFamily="18" charset="0"/>
              </a:rPr>
              <a:t>Схема структурная алгоритма</a:t>
            </a:r>
          </a:p>
          <a:p>
            <a:pPr marL="285750" marR="0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sz="3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4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166" y="571480"/>
            <a:ext cx="517417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algn="l" fontAlgn="base">
              <a:spcAft>
                <a:spcPct val="0"/>
              </a:spcAft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57422" y="2214554"/>
            <a:ext cx="60063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язык разметки гипертекста</a:t>
            </a:r>
            <a:r>
              <a:rPr lang="en-US" sz="2800" dirty="0" smtClean="0"/>
              <a:t> HTML;</a:t>
            </a:r>
            <a:endParaRPr lang="ru-RU" sz="2800" dirty="0" smtClean="0"/>
          </a:p>
          <a:p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800" dirty="0"/>
              <a:t>таблицы стилей </a:t>
            </a:r>
            <a:r>
              <a:rPr lang="en-US" sz="2800" dirty="0" smtClean="0"/>
              <a:t>CSS;</a:t>
            </a:r>
            <a:endParaRPr lang="ru-RU" sz="2800" dirty="0" smtClean="0"/>
          </a:p>
          <a:p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графический </a:t>
            </a:r>
            <a:r>
              <a:rPr lang="ru-RU" sz="2800" dirty="0"/>
              <a:t>редактор </a:t>
            </a:r>
            <a:r>
              <a:rPr lang="en-US" sz="2800" dirty="0" smtClean="0"/>
              <a:t>Photoshop;</a:t>
            </a:r>
            <a:endParaRPr lang="ru-RU" sz="2800" dirty="0" smtClean="0"/>
          </a:p>
          <a:p>
            <a:r>
              <a:rPr lang="ru-RU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800" dirty="0" err="1" smtClean="0"/>
              <a:t>веб-редактор</a:t>
            </a:r>
            <a:r>
              <a:rPr lang="ru-RU" sz="2800" dirty="0" smtClean="0"/>
              <a:t> </a:t>
            </a:r>
            <a:r>
              <a:rPr lang="ru-RU" sz="2800" dirty="0" err="1"/>
              <a:t>Notepad</a:t>
            </a:r>
            <a:r>
              <a:rPr lang="ru-RU" sz="2800" dirty="0" err="1" smtClean="0"/>
              <a:t>++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5122" name="Picture 2" descr="http://im1-tub-ru.yandex.net/i?id=592339810-26-72&amp;n=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1885950" cy="1428750"/>
          </a:xfrm>
          <a:prstGeom prst="rect">
            <a:avLst/>
          </a:prstGeom>
          <a:noFill/>
        </p:spPr>
      </p:pic>
      <p:pic>
        <p:nvPicPr>
          <p:cNvPr id="5124" name="Picture 4" descr="http://im2-tub-ru.yandex.net/i?id=216137619-60-72&amp;n=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1143008" cy="1143008"/>
          </a:xfrm>
          <a:prstGeom prst="rect">
            <a:avLst/>
          </a:prstGeom>
          <a:noFill/>
        </p:spPr>
      </p:pic>
      <p:pic>
        <p:nvPicPr>
          <p:cNvPr id="5128" name="Picture 8" descr="http://ckc-ok.ru/wp-content/uploads/2012/10/notap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4643446"/>
            <a:ext cx="1285884" cy="128588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27783" y="1628800"/>
            <a:ext cx="433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 (в соответствии с темой ДП):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4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50004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cap="all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азработка программного продукта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256" y="2996952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Фрагменты этапа разработки: рисунки, небольшие вставки кода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62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57224" y="714356"/>
            <a:ext cx="6643734" cy="57150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 программного продукта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14546" y="1928802"/>
            <a:ext cx="478634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800" dirty="0">
                <a:latin typeface="Calibri" pitchFamily="34" charset="0"/>
                <a:cs typeface="Times New Roman" panose="02020603050405020304" pitchFamily="18" charset="0"/>
              </a:rPr>
              <a:t>Mozilla Firefox </a:t>
            </a:r>
            <a:endParaRPr lang="ru-RU" sz="28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lvl="0"/>
            <a:endParaRPr lang="en-US" sz="28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Calibri" pitchFamily="34" charset="0"/>
                <a:cs typeface="Times New Roman" panose="02020603050405020304" pitchFamily="18" charset="0"/>
              </a:rPr>
              <a:t>Google</a:t>
            </a:r>
            <a:r>
              <a:rPr lang="ru-RU" sz="2800" dirty="0" smtClean="0">
                <a:latin typeface="Calibri" pitchFamily="34" charset="0"/>
                <a:cs typeface="Times New Roman" panose="02020603050405020304" pitchFamily="18" charset="0"/>
              </a:rPr>
              <a:t> Chrome</a:t>
            </a:r>
          </a:p>
          <a:p>
            <a:pPr lvl="0"/>
            <a:r>
              <a:rPr lang="ru-RU" sz="2800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Calibri" pitchFamily="34" charset="0"/>
                <a:cs typeface="Times New Roman" panose="02020603050405020304" pitchFamily="18" charset="0"/>
              </a:rPr>
              <a:t> Internet</a:t>
            </a:r>
            <a:r>
              <a:rPr lang="ru-RU" sz="2800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Calibri" pitchFamily="34" charset="0"/>
                <a:cs typeface="Times New Roman" panose="02020603050405020304" pitchFamily="18" charset="0"/>
              </a:rPr>
              <a:t>Explorer</a:t>
            </a:r>
            <a:endParaRPr lang="ru-RU" sz="28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lvl="0"/>
            <a:endParaRPr lang="en-US" sz="28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itchFamily="34" charset="0"/>
                <a:cs typeface="Times New Roman" panose="02020603050405020304" pitchFamily="18" charset="0"/>
              </a:rPr>
              <a:t>Yandex </a:t>
            </a:r>
          </a:p>
          <a:p>
            <a:pPr lvl="0"/>
            <a:r>
              <a:rPr lang="ru-RU" sz="2800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Calibri" pitchFamily="34" charset="0"/>
                <a:cs typeface="Times New Roman" panose="02020603050405020304" pitchFamily="18" charset="0"/>
              </a:rPr>
              <a:t>  </a:t>
            </a:r>
            <a:r>
              <a:rPr lang="ru-RU" sz="2800" dirty="0" err="1" smtClean="0">
                <a:latin typeface="Calibri" pitchFamily="34" charset="0"/>
                <a:cs typeface="Times New Roman" panose="02020603050405020304" pitchFamily="18" charset="0"/>
              </a:rPr>
              <a:t>Safari</a:t>
            </a:r>
            <a:r>
              <a:rPr lang="ru-RU" sz="2800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endParaRPr kumimoji="0" lang="ru-RU" sz="2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Calibri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1857364"/>
            <a:ext cx="579121" cy="62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786058"/>
            <a:ext cx="574576" cy="52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643314"/>
            <a:ext cx="598165" cy="59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4500570"/>
            <a:ext cx="574576" cy="57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5357826"/>
            <a:ext cx="714971" cy="64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0152" y="220486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Варианты тестирования в соответствии с темой.</a:t>
            </a:r>
          </a:p>
          <a:p>
            <a:r>
              <a:rPr lang="ru-RU" dirty="0" smtClean="0"/>
              <a:t>Пример: для веб-приложения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05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Экономический расчет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2357430"/>
            <a:ext cx="7858180" cy="207170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ru-RU" dirty="0" smtClean="0"/>
              <a:t>Затраты на разработку приложения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составили </a:t>
            </a:r>
            <a:r>
              <a:rPr lang="ru-RU" dirty="0" smtClean="0"/>
              <a:t>……. руб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57158" y="64291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Итоги разработки 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2443066"/>
            <a:ext cx="867645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  <a:cs typeface="Times New Roman" pitchFamily="18" charset="0"/>
              </a:rPr>
              <a:t>Что создано ….</a:t>
            </a:r>
            <a:endParaRPr kumimoji="0" lang="en-US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a typeface="Times New Roman" pitchFamily="18" charset="0"/>
              <a:cs typeface="Times New Roman" pitchFamily="18" charset="0"/>
            </a:endParaRPr>
          </a:p>
          <a:p>
            <a:pPr marL="62865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endParaRPr kumimoji="0" lang="ru-RU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</a:rPr>
              <a:t>Результаты тестирования …</a:t>
            </a:r>
            <a:endParaRPr kumimoji="0" lang="en-US" sz="2400" u="none" strike="noStrike" cap="none" normalizeH="0" dirty="0" smtClean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ru-RU" sz="2400" u="none" strike="noStrike" cap="none" normalizeH="0" dirty="0" smtClean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lang="ru-RU" sz="2400" baseline="0" dirty="0" smtClean="0"/>
              <a:t>Практическая значимость </a:t>
            </a:r>
            <a:r>
              <a:rPr lang="ru-RU" sz="2400" baseline="0" dirty="0" smtClean="0"/>
              <a:t>……</a:t>
            </a:r>
            <a:r>
              <a:rPr lang="ru-RU" sz="2400" dirty="0" smtClean="0"/>
              <a:t>.</a:t>
            </a:r>
            <a:endParaRPr kumimoji="0" lang="ru-RU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81561"/>
      </p:ext>
    </p:extLst>
  </p:cSld>
  <p:clrMapOvr>
    <a:masterClrMapping/>
  </p:clrMapOvr>
</p:sld>
</file>

<file path=ppt/theme/theme1.xml><?xml version="1.0" encoding="utf-8"?>
<a:theme xmlns:a="http://schemas.openxmlformats.org/drawingml/2006/main" name="TS010271166">
  <a:themeElements>
    <a:clrScheme name="Другая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B5FF24"/>
      </a:accent1>
      <a:accent2>
        <a:srgbClr val="CCFFCC"/>
      </a:accent2>
      <a:accent3>
        <a:srgbClr val="8AD100"/>
      </a:accent3>
      <a:accent4>
        <a:srgbClr val="000000"/>
      </a:accent4>
      <a:accent5>
        <a:srgbClr val="BCFF3A"/>
      </a:accent5>
      <a:accent6>
        <a:srgbClr val="000000"/>
      </a:accent6>
      <a:hlink>
        <a:srgbClr val="0070C0"/>
      </a:hlink>
      <a:folHlink>
        <a:srgbClr val="0070C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165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Wingdings 3</vt:lpstr>
      <vt:lpstr>TS010271166</vt:lpstr>
      <vt:lpstr>Тема</vt:lpstr>
      <vt:lpstr>Постановка задачи</vt:lpstr>
      <vt:lpstr>Анализ требований поставленной задачи</vt:lpstr>
      <vt:lpstr>Проектирование сайта</vt:lpstr>
      <vt:lpstr>Средства разработки  </vt:lpstr>
      <vt:lpstr>Разработка программного продукта</vt:lpstr>
      <vt:lpstr>Тестирование и отладка программного продукта</vt:lpstr>
      <vt:lpstr>Экономический расчет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 приложение  ”Поиск информации в интернете”</dc:title>
  <dc:creator>Марина</dc:creator>
  <cp:lastModifiedBy>Марина</cp:lastModifiedBy>
  <cp:revision>22</cp:revision>
  <dcterms:modified xsi:type="dcterms:W3CDTF">2021-06-06T14:44:53Z</dcterms:modified>
</cp:coreProperties>
</file>