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BF59-2C22-466D-3788-33B912CC0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8547-F7A7-5999-8F96-20716D38F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E280-FD72-0B05-82EC-0BDFF8FF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1479-D8D1-698D-8467-A8CE2FC7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4DA7-492E-E6A3-8595-0592361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818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C080-C52B-E4FC-BC8D-E76C5F0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80771-E44D-072A-60B1-F3AE7220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BDDD-7852-CD26-9BE4-DFB24957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AE02-372E-A5E1-9700-31BAE77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0CC4-1509-B2DF-CCC7-75DE763D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3E69C-A67D-7B49-7DAC-411C8DFC4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3584-E417-6A0C-3131-AE2FFE05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989F-C78E-8A42-8365-B0624D92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A0E3-FCA8-1298-65F6-9995771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65E0-36DC-BD23-E3BF-C455078E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66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014A-D5B1-F48E-EF88-1B421E0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07A2-1F49-7A75-2632-620C26A6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5C08-DD87-5697-C6A3-310CAE9C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6D3C-1178-8120-8533-5A62D0C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29FA-0594-08E2-E12D-8B373CC9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936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9665-D63F-7D8C-5DB2-8E995A1D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76B0-6088-5F47-90BB-C6E1A11D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5D62-89F5-7354-D37D-EED3DFB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483D-0F52-5743-BE64-6AF0B0C4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0BD4-1310-3553-0E3E-10C22068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8838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5C6A-B9CF-40D0-74B4-669B8876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92F4-C998-2F06-A1B5-842A421BB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8A96-A431-6AE9-9820-26851D9F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D1C3A-7459-AF0B-338A-FCCEF278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5848-ACE6-1875-2094-7BFFA740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AEC5-3923-51B5-EDBF-72FC5405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20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BF7A-602C-DE66-0DCB-4A0601B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7405-2160-F244-FB54-D1B02944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8F24-9B17-9B0D-A112-09FED7DC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60CB6-82D0-E2A1-FF8C-005816282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E7751-788F-5388-8E7A-2CB225803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54974-F991-7027-DA69-8EE321E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139B9-B07E-5664-02FA-A1468F97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D351A-BD74-924A-6D3A-8BCC8781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66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BDA6-8985-A9E9-0BB3-769AD2A6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5C24C-E30B-DF90-4738-29A1801D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E37B-92C9-17B5-AE9F-8DED2720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4B8F-FC85-0895-DC2A-EF813BF6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55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1715C-AAE5-5F05-7F71-64E59ED2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1242B-33E4-05B6-7675-E6ACA414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301BB-73B2-14EB-13F0-6E39E78E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783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03BD-748B-63F5-5103-B86863EF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E092-2CA8-EF8D-428B-98EB1CDF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2338-2870-C573-0B2A-BEA9F259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B8785-22B7-3C30-3739-9C32AA81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B9BB-C372-0BA5-7BA8-226865B9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544F-6A72-59CC-5E73-4013B529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06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6AC6-56A1-874A-8A4C-AF4A85B3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BE1D5-7FEF-1554-F039-F4FDD2A9E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55EB-64CE-433C-0921-FE8EE938E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26E9-58B6-D8E9-C1E0-E6C70FF1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CE6C-763C-1992-F69E-60F51A9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DF108-FC46-D589-3685-4CC812AF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09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1CFDA-5589-BE24-1A27-81AB4A0F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EF2E-115C-0BE9-1DB9-5E349C51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7BE0-0B71-76F4-8D70-6800F860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BA9C-6466-7101-7AC7-6DDD9FAE7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8BB4-72FF-C184-200B-1CC75C8A6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56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4EB3DEB-890B-D2D9-3878-14664A41FE41}"/>
              </a:ext>
            </a:extLst>
          </p:cNvPr>
          <p:cNvSpPr/>
          <p:nvPr/>
        </p:nvSpPr>
        <p:spPr>
          <a:xfrm>
            <a:off x="2730286" y="3014276"/>
            <a:ext cx="1469478" cy="6546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4590D6-4E7D-A736-ED74-89672D3E00B3}"/>
              </a:ext>
            </a:extLst>
          </p:cNvPr>
          <p:cNvSpPr txBox="1"/>
          <p:nvPr/>
        </p:nvSpPr>
        <p:spPr>
          <a:xfrm>
            <a:off x="2831302" y="3156939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Container</a:t>
            </a:r>
            <a:endParaRPr lang="en-SE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BD45414-8EA0-2D54-F3FC-C7CB7CC135FD}"/>
              </a:ext>
            </a:extLst>
          </p:cNvPr>
          <p:cNvSpPr/>
          <p:nvPr/>
        </p:nvSpPr>
        <p:spPr>
          <a:xfrm>
            <a:off x="6980637" y="2650880"/>
            <a:ext cx="2521065" cy="127415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4414A-2F4B-3A4E-0279-6FA78BACCE9F}"/>
              </a:ext>
            </a:extLst>
          </p:cNvPr>
          <p:cNvSpPr txBox="1"/>
          <p:nvPr/>
        </p:nvSpPr>
        <p:spPr>
          <a:xfrm>
            <a:off x="7768635" y="3102613"/>
            <a:ext cx="9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Internet</a:t>
            </a:r>
            <a:endParaRPr lang="en-S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78C330-BE1F-F8D0-99DE-F668A07F0434}"/>
              </a:ext>
            </a:extLst>
          </p:cNvPr>
          <p:cNvSpPr/>
          <p:nvPr/>
        </p:nvSpPr>
        <p:spPr>
          <a:xfrm>
            <a:off x="4216109" y="2062152"/>
            <a:ext cx="2748183" cy="26142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D7798-C806-9752-E3DF-0FF65544D225}"/>
              </a:ext>
            </a:extLst>
          </p:cNvPr>
          <p:cNvSpPr txBox="1"/>
          <p:nvPr/>
        </p:nvSpPr>
        <p:spPr>
          <a:xfrm>
            <a:off x="4245085" y="2103108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serverpublic</a:t>
            </a:r>
            <a:endParaRPr lang="en-SE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17DFE821-43BF-1F60-F831-7745A4B2FBD1}"/>
              </a:ext>
            </a:extLst>
          </p:cNvPr>
          <p:cNvSpPr/>
          <p:nvPr/>
        </p:nvSpPr>
        <p:spPr>
          <a:xfrm>
            <a:off x="4126579" y="3271625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6C34CFD-89CE-44F1-F053-F81FF8DBDEFF}"/>
              </a:ext>
            </a:extLst>
          </p:cNvPr>
          <p:cNvSpPr/>
          <p:nvPr/>
        </p:nvSpPr>
        <p:spPr>
          <a:xfrm>
            <a:off x="6889647" y="3266312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DF9C3-ED9D-6DB0-A2C5-B5CA9AAF5A85}"/>
              </a:ext>
            </a:extLst>
          </p:cNvPr>
          <p:cNvSpPr txBox="1"/>
          <p:nvPr/>
        </p:nvSpPr>
        <p:spPr>
          <a:xfrm>
            <a:off x="4368348" y="2992885"/>
            <a:ext cx="2013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/>
              <a:t>Public IPs for containers:</a:t>
            </a:r>
          </a:p>
          <a:p>
            <a:r>
              <a:rPr lang="sv-SE" sz="1400"/>
              <a:t>130.237.11.[113-126]/27</a:t>
            </a:r>
          </a:p>
          <a:p>
            <a:r>
              <a:rPr lang="sv-SE" sz="1400"/>
              <a:t>Gateway: 130.237.11.97</a:t>
            </a:r>
          </a:p>
          <a:p>
            <a:r>
              <a:rPr lang="sv-SE" sz="1400"/>
              <a:t>physPort: te3/0/4</a:t>
            </a:r>
          </a:p>
        </p:txBody>
      </p:sp>
    </p:spTree>
    <p:extLst>
      <p:ext uri="{BB962C8B-B14F-4D97-AF65-F5344CB8AC3E}">
        <p14:creationId xmlns:p14="http://schemas.microsoft.com/office/powerpoint/2010/main" val="424924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Rönngren</dc:creator>
  <cp:lastModifiedBy>Stefan Rönngren</cp:lastModifiedBy>
  <cp:revision>17</cp:revision>
  <dcterms:created xsi:type="dcterms:W3CDTF">2024-02-09T07:23:36Z</dcterms:created>
  <dcterms:modified xsi:type="dcterms:W3CDTF">2024-03-08T10:12:14Z</dcterms:modified>
</cp:coreProperties>
</file>