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0D5-B637-04D1-8553-5DF79045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0F36F-096A-B63B-3BF5-59385ECF2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FB17-F7EB-A144-C8FE-62D787D9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6BBD6-E6CE-F00E-D446-EFC23A07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B0C2-78CD-DC64-F3C0-A152EEC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427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B097-5168-E58B-B04C-BD130410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F8CC1-88A9-1EBC-B4CB-C257A46F6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ACBB0-D694-FF2A-957A-249F93B2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8C98-3F14-F7B4-1AB8-0D771D63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FBF72-5882-77BC-34D4-80211A30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4509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95385-902B-1A4C-CC4D-EFE8A8A93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38F23-E3CB-49A3-F669-7001DCBA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96C1-FCB4-8BEE-9910-83ECB88C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C2BA-282D-3846-0EA4-096D0F5E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E726-4357-586A-6D6E-1DAB97BC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10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6A0C-4F3C-9F84-3A23-88180F95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CA7BF-CBBF-E30F-BC4A-15F78F77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C7BD5-158A-E031-83AC-9B7BD130C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75C1-ECEE-2543-08FE-502F84B8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D7C7-A95F-C53B-0DE6-43B086A6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128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1694-1BDA-2DC6-E1C5-FFB49AB2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C3B5F-D7B5-ACF7-5DFC-9B5E95D58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E701-589B-5E53-933F-EBBB9E59A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B90F4-0767-B5A2-1EA4-0BB5F87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AD4A4-BDD2-E61A-0944-E4EC774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945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4C56-5AA0-C5FA-20CF-E4344E56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F617-3C5C-D32A-1478-1BB075BA7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B590F-EC2B-BC87-3EFD-73BD6CFC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3CB72-CB50-179A-1D2C-C55AC9C3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64E66-B923-2C40-8FC8-13AB0BBC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52DFD-1E32-73D8-CAE5-C93074C9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95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AF00-51BA-C036-4418-CB1B8DF7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C8FE-E699-D8D0-85FD-F6606DDE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36674-BDA4-B74A-C22A-D10F7AC6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F0FFE-0311-DC50-60D7-8C03CA86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7BF9D-B533-0091-C1E9-40B330B72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999BFF-E373-11DE-12A3-1BF0A769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6C266-1AD9-963A-4CBB-FB24660B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5EEAE-A23B-0A4D-5C8E-975A2A72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7845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4333-AEF0-975D-4927-B4791950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0D511-2A7A-FC6E-1637-16006085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E49F-4405-A2B8-D3FC-0294BEF5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7F5AB-3C71-C0CB-5DCB-20D58337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681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BB716-76C6-CF96-B14A-EB52B41C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DCF0F-06FC-6A68-B532-CF449EE8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63D25-1F6E-FFFB-BEB4-CAACE8B0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621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2135-632B-B9A1-61A3-1E270F3E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5D29-88A8-0CD7-D749-F39801296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85D6F-9757-16C6-F107-23EBFB091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FCE94-CB0C-EE3F-4C4A-9D84FD83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0F286-90B7-6366-FF2C-FD012B9E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AE3D7-CEAF-2FCC-5FDA-04E50F04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3543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2074-E0FB-391E-58AF-72D8DD8B2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8497E-4335-C82C-8C10-D3B91D8E4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8D65B-604D-B55A-8358-57081A58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045FB-CA14-0F0A-E9A5-8CBBE6A7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5E45B-00D5-8BDB-1A19-A773FCAB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2FC7A-F26C-C152-35BD-0F4C2DF4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811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2CBA85-AE8B-A6B9-3E3C-AF4B4320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5098F-91CE-5755-E84C-AA4449CA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A31F8-B702-54EB-95EF-57C5EC9DF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E4CA-5414-4C60-B752-3FD3C324D7ED}" type="datetimeFigureOut">
              <a:rPr lang="en-SE" smtClean="0"/>
              <a:t>2023-09-04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0AC6C-1719-580D-E016-D28687097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E6634-DA7B-DED0-F3C2-B5082D82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660B5-DC0C-4AA2-92E4-3EB83B1EB5C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63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E10380E8-F077-A8FD-9657-B730A30EFBDF}"/>
              </a:ext>
            </a:extLst>
          </p:cNvPr>
          <p:cNvSpPr/>
          <p:nvPr/>
        </p:nvSpPr>
        <p:spPr>
          <a:xfrm>
            <a:off x="3209638" y="2103587"/>
            <a:ext cx="5329381" cy="2373746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110E4-DC22-C8D8-BC3E-EA317BB305BD}"/>
              </a:ext>
            </a:extLst>
          </p:cNvPr>
          <p:cNvSpPr txBox="1"/>
          <p:nvPr/>
        </p:nvSpPr>
        <p:spPr>
          <a:xfrm>
            <a:off x="4618184" y="3029533"/>
            <a:ext cx="25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User-defined Networking</a:t>
            </a:r>
            <a:endParaRPr lang="en-SE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D80C17BD-2038-D0E1-C8C4-17102AA9418F}"/>
              </a:ext>
            </a:extLst>
          </p:cNvPr>
          <p:cNvSpPr/>
          <p:nvPr/>
        </p:nvSpPr>
        <p:spPr>
          <a:xfrm>
            <a:off x="9135646" y="1110738"/>
            <a:ext cx="2142835" cy="1341581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625A2-35A4-114A-66B1-4E7F8D79B388}"/>
              </a:ext>
            </a:extLst>
          </p:cNvPr>
          <p:cNvSpPr txBox="1"/>
          <p:nvPr/>
        </p:nvSpPr>
        <p:spPr>
          <a:xfrm>
            <a:off x="9776650" y="1596862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Internet</a:t>
            </a:r>
            <a:endParaRPr lang="en-S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69F4BD-801D-E6DC-7740-B4C8403ABA02}"/>
              </a:ext>
            </a:extLst>
          </p:cNvPr>
          <p:cNvSpPr txBox="1"/>
          <p:nvPr/>
        </p:nvSpPr>
        <p:spPr>
          <a:xfrm>
            <a:off x="4730120" y="5133236"/>
            <a:ext cx="25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Compute / Worker Nodes</a:t>
            </a:r>
            <a:endParaRPr lang="en-SE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DAAD2E-82D9-407D-D302-5E41BB462A57}"/>
              </a:ext>
            </a:extLst>
          </p:cNvPr>
          <p:cNvCxnSpPr>
            <a:endCxn id="10" idx="0"/>
          </p:cNvCxnSpPr>
          <p:nvPr/>
        </p:nvCxnSpPr>
        <p:spPr>
          <a:xfrm>
            <a:off x="6022108" y="4544296"/>
            <a:ext cx="1" cy="5889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9CB6A2-17E2-46F9-3DB2-88DDEEE04085}"/>
              </a:ext>
            </a:extLst>
          </p:cNvPr>
          <p:cNvCxnSpPr>
            <a:cxnSpLocks/>
          </p:cNvCxnSpPr>
          <p:nvPr/>
        </p:nvCxnSpPr>
        <p:spPr>
          <a:xfrm>
            <a:off x="7942260" y="3944542"/>
            <a:ext cx="1193386" cy="56618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F96449-6C8F-C72C-F884-6DE918F982AD}"/>
              </a:ext>
            </a:extLst>
          </p:cNvPr>
          <p:cNvCxnSpPr>
            <a:cxnSpLocks/>
          </p:cNvCxnSpPr>
          <p:nvPr/>
        </p:nvCxnSpPr>
        <p:spPr>
          <a:xfrm>
            <a:off x="2872510" y="2034313"/>
            <a:ext cx="825827" cy="55235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43A152-2431-8894-CD9F-7B2D62D3A4AB}"/>
              </a:ext>
            </a:extLst>
          </p:cNvPr>
          <p:cNvCxnSpPr>
            <a:cxnSpLocks/>
          </p:cNvCxnSpPr>
          <p:nvPr/>
        </p:nvCxnSpPr>
        <p:spPr>
          <a:xfrm flipH="1">
            <a:off x="8444572" y="2219405"/>
            <a:ext cx="819408" cy="41697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538525C-5184-FCAE-C2E9-2C2D70B2F8CA}"/>
              </a:ext>
            </a:extLst>
          </p:cNvPr>
          <p:cNvSpPr txBox="1"/>
          <p:nvPr/>
        </p:nvSpPr>
        <p:spPr>
          <a:xfrm>
            <a:off x="1020621" y="741406"/>
            <a:ext cx="249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Software Defined Radios</a:t>
            </a:r>
            <a:endParaRPr lang="en-S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7D66F-6BB3-BB17-D51E-64DB1B93754B}"/>
              </a:ext>
            </a:extLst>
          </p:cNvPr>
          <p:cNvSpPr txBox="1"/>
          <p:nvPr/>
        </p:nvSpPr>
        <p:spPr>
          <a:xfrm>
            <a:off x="9263980" y="3969237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Ericsson Private 5G</a:t>
            </a:r>
            <a:endParaRPr lang="en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FF1B3-2CE5-BEA2-01EB-2998B9D92D87}"/>
              </a:ext>
            </a:extLst>
          </p:cNvPr>
          <p:cNvSpPr txBox="1"/>
          <p:nvPr/>
        </p:nvSpPr>
        <p:spPr>
          <a:xfrm>
            <a:off x="1554309" y="4326056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5G Routers</a:t>
            </a:r>
            <a:endParaRPr lang="en-S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CB5086-471C-70E7-C033-DAEB94656841}"/>
              </a:ext>
            </a:extLst>
          </p:cNvPr>
          <p:cNvCxnSpPr>
            <a:cxnSpLocks/>
          </p:cNvCxnSpPr>
          <p:nvPr/>
        </p:nvCxnSpPr>
        <p:spPr>
          <a:xfrm flipH="1">
            <a:off x="2872510" y="4177698"/>
            <a:ext cx="789708" cy="47913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3D322E9-904B-FF95-D742-0C2BD38D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916" y="4268872"/>
            <a:ext cx="1636536" cy="12336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BC55C3D-A792-0F85-2353-33CEA27C5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991" y="1115602"/>
            <a:ext cx="1349231" cy="101907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DA17D2-BEEA-F9F2-B0F8-5064E7A1E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053" y="4622991"/>
            <a:ext cx="1058718" cy="883457"/>
          </a:xfrm>
          <a:prstGeom prst="rect">
            <a:avLst/>
          </a:prstGeom>
        </p:spPr>
      </p:pic>
      <p:pic>
        <p:nvPicPr>
          <p:cNvPr id="32" name="Picture 31" descr="A computer hard drive with a black background&#10;&#10;Description automatically generated">
            <a:extLst>
              <a:ext uri="{FF2B5EF4-FFF2-40B4-BE49-F238E27FC236}">
                <a16:creationId xmlns:a16="http://schemas.microsoft.com/office/drawing/2014/main" id="{663F71B8-FF1C-DD3C-0227-521B7C8416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15" y="5403279"/>
            <a:ext cx="813256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Rönngren</dc:creator>
  <cp:lastModifiedBy>Stefan Rönngren</cp:lastModifiedBy>
  <cp:revision>18</cp:revision>
  <dcterms:created xsi:type="dcterms:W3CDTF">2023-09-03T15:36:18Z</dcterms:created>
  <dcterms:modified xsi:type="dcterms:W3CDTF">2023-09-04T04:32:12Z</dcterms:modified>
</cp:coreProperties>
</file>