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BF59-2C22-466D-3788-33B912CC0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8547-F7A7-5999-8F96-20716D38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E280-FD72-0B05-82EC-0BDFF8FF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1479-D8D1-698D-8467-A8CE2FC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4DA7-492E-E6A3-8595-0592361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818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C080-C52B-E4FC-BC8D-E76C5F0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0771-E44D-072A-60B1-F3AE7220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BDDD-7852-CD26-9BE4-DFB24957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AE02-372E-A5E1-9700-31BAE77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0CC4-1509-B2DF-CCC7-75DE763D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3E69C-A67D-7B49-7DAC-411C8DFC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3584-E417-6A0C-3131-AE2FFE05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989F-C78E-8A42-8365-B0624D92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A0E3-FCA8-1298-65F6-9995771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65E0-36DC-BD23-E3BF-C455078E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14A-D5B1-F48E-EF88-1B421E0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07A2-1F49-7A75-2632-620C26A6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5C08-DD87-5697-C6A3-310CAE9C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6D3C-1178-8120-8533-5A62D0C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29FA-0594-08E2-E12D-8B373CC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93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9665-D63F-7D8C-5DB2-8E995A1D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76B0-6088-5F47-90BB-C6E1A11D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5D62-89F5-7354-D37D-EED3DFB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483D-0F52-5743-BE64-6AF0B0C4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0BD4-1310-3553-0E3E-10C22068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83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C6A-B9CF-40D0-74B4-669B8876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2F4-C998-2F06-A1B5-842A421B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8A96-A431-6AE9-9820-26851D9F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1C3A-7459-AF0B-338A-FCCEF27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5848-ACE6-1875-2094-7BFFA74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AEC5-3923-51B5-EDBF-72FC5405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20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BF7A-602C-DE66-0DCB-4A0601B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7405-2160-F244-FB54-D1B02944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8F24-9B17-9B0D-A112-09FED7DC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60CB6-82D0-E2A1-FF8C-005816282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E7751-788F-5388-8E7A-2CB22580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4974-F991-7027-DA69-8EE321E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139B9-B07E-5664-02FA-A1468F97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351A-BD74-924A-6D3A-8BCC8781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66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BDA6-8985-A9E9-0BB3-769AD2A6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C24C-E30B-DF90-4738-29A1801D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E37B-92C9-17B5-AE9F-8DED272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4B8F-FC85-0895-DC2A-EF813BF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55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1715C-AAE5-5F05-7F71-64E59ED2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1242B-33E4-05B6-7675-E6ACA41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301BB-73B2-14EB-13F0-6E39E78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783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03BD-748B-63F5-5103-B86863EF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E092-2CA8-EF8D-428B-98EB1CDF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2338-2870-C573-0B2A-BEA9F259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8785-22B7-3C30-3739-9C32AA81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B9BB-C372-0BA5-7BA8-226865B9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544F-6A72-59CC-5E73-4013B52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0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6AC6-56A1-874A-8A4C-AF4A85B3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E1D5-7FEF-1554-F039-F4FDD2A9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55EB-64CE-433C-0921-FE8EE938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26E9-58B6-D8E9-C1E0-E6C70FF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CE6C-763C-1992-F69E-60F51A9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F108-FC46-D589-3685-4CC812AF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09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1CFDA-5589-BE24-1A27-81AB4A0F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EF2E-115C-0BE9-1DB9-5E349C51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7BE0-0B71-76F4-8D70-6800F860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EEE7-BC47-49E4-8A34-746072CE945E}" type="datetimeFigureOut">
              <a:rPr lang="en-SE" smtClean="0"/>
              <a:t>2024-02-14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BA9C-6466-7101-7AC7-6DDD9FAE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8BB4-72FF-C184-200B-1CC75C8A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56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4EB3DEB-890B-D2D9-3878-14664A41FE41}"/>
              </a:ext>
            </a:extLst>
          </p:cNvPr>
          <p:cNvSpPr/>
          <p:nvPr/>
        </p:nvSpPr>
        <p:spPr>
          <a:xfrm>
            <a:off x="727750" y="3986347"/>
            <a:ext cx="1469478" cy="654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590D6-4E7D-A736-ED74-89672D3E00B3}"/>
              </a:ext>
            </a:extLst>
          </p:cNvPr>
          <p:cNvSpPr txBox="1"/>
          <p:nvPr/>
        </p:nvSpPr>
        <p:spPr>
          <a:xfrm>
            <a:off x="828766" y="4129010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Edge Server</a:t>
            </a:r>
            <a:endParaRPr lang="en-SE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A623F0B-CF54-1199-B387-6936A811A556}"/>
              </a:ext>
            </a:extLst>
          </p:cNvPr>
          <p:cNvSpPr/>
          <p:nvPr/>
        </p:nvSpPr>
        <p:spPr>
          <a:xfrm>
            <a:off x="3182591" y="653144"/>
            <a:ext cx="3899344" cy="45906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1622B9-1A1C-F860-650D-1580F25B2A29}"/>
              </a:ext>
            </a:extLst>
          </p:cNvPr>
          <p:cNvSpPr/>
          <p:nvPr/>
        </p:nvSpPr>
        <p:spPr>
          <a:xfrm>
            <a:off x="8049805" y="3667024"/>
            <a:ext cx="1364576" cy="1161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A33832-3D08-877A-55CC-A3695DE8E961}"/>
              </a:ext>
            </a:extLst>
          </p:cNvPr>
          <p:cNvSpPr/>
          <p:nvPr/>
        </p:nvSpPr>
        <p:spPr>
          <a:xfrm>
            <a:off x="8048523" y="2266127"/>
            <a:ext cx="1364576" cy="1161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31EF0A-4EA0-2436-8015-92B18AF1671B}"/>
              </a:ext>
            </a:extLst>
          </p:cNvPr>
          <p:cNvSpPr/>
          <p:nvPr/>
        </p:nvSpPr>
        <p:spPr>
          <a:xfrm>
            <a:off x="5250815" y="2269957"/>
            <a:ext cx="2797708" cy="26104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B6764-20D9-C900-FDE3-EBB9742A0BE5}"/>
              </a:ext>
            </a:extLst>
          </p:cNvPr>
          <p:cNvSpPr txBox="1"/>
          <p:nvPr/>
        </p:nvSpPr>
        <p:spPr>
          <a:xfrm>
            <a:off x="5293312" y="2311706"/>
            <a:ext cx="125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telenor-net</a:t>
            </a:r>
            <a:endParaRPr lang="en-S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B3E60-3D4E-01B0-C5AD-8A17243E467B}"/>
              </a:ext>
            </a:extLst>
          </p:cNvPr>
          <p:cNvSpPr txBox="1"/>
          <p:nvPr/>
        </p:nvSpPr>
        <p:spPr>
          <a:xfrm>
            <a:off x="5221729" y="3234331"/>
            <a:ext cx="18680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10.2.58.242/24</a:t>
            </a:r>
          </a:p>
          <a:p>
            <a:r>
              <a:rPr lang="sv-SE" sz="1400"/>
              <a:t>physPort: te4/0/16</a:t>
            </a:r>
          </a:p>
          <a:p>
            <a:r>
              <a:rPr lang="sv-SE" sz="1400"/>
              <a:t>SNAT Enabled Gateway</a:t>
            </a:r>
            <a:endParaRPr lang="en-SE" sz="140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BD45414-8EA0-2D54-F3FC-C7CB7CC135FD}"/>
              </a:ext>
            </a:extLst>
          </p:cNvPr>
          <p:cNvSpPr/>
          <p:nvPr/>
        </p:nvSpPr>
        <p:spPr>
          <a:xfrm>
            <a:off x="9246062" y="830310"/>
            <a:ext cx="2521065" cy="12741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53505-55B9-66A9-AA3B-9B87DF3D659E}"/>
              </a:ext>
            </a:extLst>
          </p:cNvPr>
          <p:cNvSpPr txBox="1"/>
          <p:nvPr/>
        </p:nvSpPr>
        <p:spPr>
          <a:xfrm>
            <a:off x="8101734" y="3687869"/>
            <a:ext cx="120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ITM Server</a:t>
            </a:r>
          </a:p>
          <a:p>
            <a:r>
              <a:rPr lang="sv-SE"/>
              <a:t>(KTH)</a:t>
            </a:r>
            <a:endParaRPr lang="en-S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D624B-A5AB-CF8F-22AF-71D1EE1A9F12}"/>
              </a:ext>
            </a:extLst>
          </p:cNvPr>
          <p:cNvSpPr txBox="1"/>
          <p:nvPr/>
        </p:nvSpPr>
        <p:spPr>
          <a:xfrm>
            <a:off x="8064135" y="272858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10.2.58.1</a:t>
            </a:r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C0A3C-40BB-10EB-6F85-7216E7FD001B}"/>
              </a:ext>
            </a:extLst>
          </p:cNvPr>
          <p:cNvSpPr txBox="1"/>
          <p:nvPr/>
        </p:nvSpPr>
        <p:spPr>
          <a:xfrm>
            <a:off x="8047242" y="4230592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10.2.58.2</a:t>
            </a:r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A85A7-8716-A3BB-CE83-C6DC319B6D13}"/>
              </a:ext>
            </a:extLst>
          </p:cNvPr>
          <p:cNvSpPr txBox="1"/>
          <p:nvPr/>
        </p:nvSpPr>
        <p:spPr>
          <a:xfrm>
            <a:off x="8056005" y="2359256"/>
            <a:ext cx="11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CPE Server</a:t>
            </a:r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4414A-2F4B-3A4E-0279-6FA78BACCE9F}"/>
              </a:ext>
            </a:extLst>
          </p:cNvPr>
          <p:cNvSpPr txBox="1"/>
          <p:nvPr/>
        </p:nvSpPr>
        <p:spPr>
          <a:xfrm>
            <a:off x="9811628" y="1250335"/>
            <a:ext cx="13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Telenor Edge</a:t>
            </a:r>
            <a:endParaRPr lang="en-S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D8D38-B32B-8282-7E98-0D6ECC85E23F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 flipV="1">
            <a:off x="9413099" y="2103108"/>
            <a:ext cx="1093496" cy="74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678C330-BE1F-F8D0-99DE-F668A07F0434}"/>
              </a:ext>
            </a:extLst>
          </p:cNvPr>
          <p:cNvSpPr/>
          <p:nvPr/>
        </p:nvSpPr>
        <p:spPr>
          <a:xfrm>
            <a:off x="2213573" y="2266127"/>
            <a:ext cx="2748183" cy="2614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D7798-C806-9752-E3DF-0FF65544D225}"/>
              </a:ext>
            </a:extLst>
          </p:cNvPr>
          <p:cNvSpPr txBox="1"/>
          <p:nvPr/>
        </p:nvSpPr>
        <p:spPr>
          <a:xfrm>
            <a:off x="2242549" y="2307083"/>
            <a:ext cx="195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telenor-shared-net</a:t>
            </a:r>
            <a:endParaRPr lang="en-S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E42698-7794-D488-D0E7-B883EF9D5D93}"/>
              </a:ext>
            </a:extLst>
          </p:cNvPr>
          <p:cNvSpPr txBox="1"/>
          <p:nvPr/>
        </p:nvSpPr>
        <p:spPr>
          <a:xfrm>
            <a:off x="3201825" y="3429000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10.141.0.1/16</a:t>
            </a:r>
            <a:endParaRPr lang="en-SE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D95F08-EAF9-FF47-D253-C757C3246B87}"/>
              </a:ext>
            </a:extLst>
          </p:cNvPr>
          <p:cNvSpPr txBox="1"/>
          <p:nvPr/>
        </p:nvSpPr>
        <p:spPr>
          <a:xfrm>
            <a:off x="3405518" y="889675"/>
            <a:ext cx="15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telenor-router</a:t>
            </a:r>
            <a:endParaRPr lang="en-SE"/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F5F08CB3-A2FD-FFC0-FB38-04DFC351E511}"/>
              </a:ext>
            </a:extLst>
          </p:cNvPr>
          <p:cNvSpPr/>
          <p:nvPr/>
        </p:nvSpPr>
        <p:spPr>
          <a:xfrm>
            <a:off x="6988629" y="3512908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DE12DA35-03E8-60E7-577C-D9DA6B5ED0E1}"/>
              </a:ext>
            </a:extLst>
          </p:cNvPr>
          <p:cNvSpPr/>
          <p:nvPr/>
        </p:nvSpPr>
        <p:spPr>
          <a:xfrm>
            <a:off x="3109226" y="3505186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17DFE821-43BF-1F60-F831-7745A4B2FBD1}"/>
              </a:ext>
            </a:extLst>
          </p:cNvPr>
          <p:cNvSpPr/>
          <p:nvPr/>
        </p:nvSpPr>
        <p:spPr>
          <a:xfrm>
            <a:off x="2124043" y="4243696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85139910-0C9E-CF86-E7E2-E3BD6059FEE0}"/>
              </a:ext>
            </a:extLst>
          </p:cNvPr>
          <p:cNvSpPr/>
          <p:nvPr/>
        </p:nvSpPr>
        <p:spPr>
          <a:xfrm>
            <a:off x="7956735" y="4189400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335E4BB2-856C-4843-EA9A-6B9639BAD228}"/>
              </a:ext>
            </a:extLst>
          </p:cNvPr>
          <p:cNvSpPr/>
          <p:nvPr/>
        </p:nvSpPr>
        <p:spPr>
          <a:xfrm>
            <a:off x="7972259" y="2797211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8AD18C2-1BF1-2FC8-2FB5-D050E91FF2F3}"/>
              </a:ext>
            </a:extLst>
          </p:cNvPr>
          <p:cNvSpPr/>
          <p:nvPr/>
        </p:nvSpPr>
        <p:spPr>
          <a:xfrm>
            <a:off x="730854" y="2757814"/>
            <a:ext cx="1469478" cy="65465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24ACFB-2C87-436D-0792-409EE278A1E1}"/>
              </a:ext>
            </a:extLst>
          </p:cNvPr>
          <p:cNvSpPr txBox="1"/>
          <p:nvPr/>
        </p:nvSpPr>
        <p:spPr>
          <a:xfrm>
            <a:off x="756483" y="2743902"/>
            <a:ext cx="140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User Defined</a:t>
            </a:r>
          </a:p>
          <a:p>
            <a:r>
              <a:rPr lang="sv-SE"/>
              <a:t>Router</a:t>
            </a:r>
            <a:endParaRPr lang="en-SE"/>
          </a:p>
        </p:txBody>
      </p:sp>
      <p:sp>
        <p:nvSpPr>
          <p:cNvPr id="68" name="Flowchart: Connector 67">
            <a:extLst>
              <a:ext uri="{FF2B5EF4-FFF2-40B4-BE49-F238E27FC236}">
                <a16:creationId xmlns:a16="http://schemas.microsoft.com/office/drawing/2014/main" id="{9F8AB817-FAEA-08F7-383A-CF059ACBA04F}"/>
              </a:ext>
            </a:extLst>
          </p:cNvPr>
          <p:cNvSpPr/>
          <p:nvPr/>
        </p:nvSpPr>
        <p:spPr>
          <a:xfrm>
            <a:off x="2127147" y="3015163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F8A7C83-948E-947F-D956-FF71D382A160}"/>
              </a:ext>
            </a:extLst>
          </p:cNvPr>
          <p:cNvSpPr/>
          <p:nvPr/>
        </p:nvSpPr>
        <p:spPr>
          <a:xfrm>
            <a:off x="439266" y="880399"/>
            <a:ext cx="978784" cy="654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2AB566-7947-EA28-91BD-DF6D34BD7B86}"/>
              </a:ext>
            </a:extLst>
          </p:cNvPr>
          <p:cNvSpPr txBox="1"/>
          <p:nvPr/>
        </p:nvSpPr>
        <p:spPr>
          <a:xfrm>
            <a:off x="445225" y="1023061"/>
            <a:ext cx="9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SDR Net</a:t>
            </a:r>
            <a:endParaRPr lang="en-SE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C1BF401-8FBF-E9AF-A0FA-0B74551E9E07}"/>
              </a:ext>
            </a:extLst>
          </p:cNvPr>
          <p:cNvSpPr/>
          <p:nvPr/>
        </p:nvSpPr>
        <p:spPr>
          <a:xfrm>
            <a:off x="1490320" y="880747"/>
            <a:ext cx="978784" cy="654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3DE0D-2F7F-6C48-5718-9F8B1DD103D6}"/>
              </a:ext>
            </a:extLst>
          </p:cNvPr>
          <p:cNvSpPr txBox="1"/>
          <p:nvPr/>
        </p:nvSpPr>
        <p:spPr>
          <a:xfrm>
            <a:off x="1655545" y="102306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EP5G</a:t>
            </a:r>
            <a:endParaRPr lang="en-SE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DE70ABB-1DAF-F791-AF90-EDFFCA393820}"/>
              </a:ext>
            </a:extLst>
          </p:cNvPr>
          <p:cNvCxnSpPr>
            <a:cxnSpLocks/>
            <a:stCxn id="69" idx="2"/>
            <a:endCxn id="66" idx="0"/>
          </p:cNvCxnSpPr>
          <p:nvPr/>
        </p:nvCxnSpPr>
        <p:spPr>
          <a:xfrm>
            <a:off x="928658" y="1535057"/>
            <a:ext cx="536935" cy="1222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32B937-E2DF-32A0-E3F3-96581FF2BF34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 flipH="1">
            <a:off x="1465593" y="1535405"/>
            <a:ext cx="514119" cy="1222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2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Rönngren</dc:creator>
  <cp:lastModifiedBy>Stefan Rönngren</cp:lastModifiedBy>
  <cp:revision>12</cp:revision>
  <dcterms:created xsi:type="dcterms:W3CDTF">2024-02-09T07:23:36Z</dcterms:created>
  <dcterms:modified xsi:type="dcterms:W3CDTF">2024-02-14T09:42:49Z</dcterms:modified>
</cp:coreProperties>
</file>