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wmf" ContentType="image/x-wmf"/>
  <Override PartName="/ppt/media/image2.wmf" ContentType="image/x-wmf"/>
  <Override PartName="/ppt/media/image3.png" ContentType="image/png"/>
  <Override PartName="/ppt/media/image4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0662666-70B3-4119-BB57-44C6235747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Here is a note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With another paragraph.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0E022B-CF58-46C9-B3A6-BED436E823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92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A speaker note on this slide too.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20740B-7F2F-4F5C-BF2F-1BA45D1614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956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1340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7956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1340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160" cy="396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7956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1340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7956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11340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160" cy="396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956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11340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7956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11340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160" cy="396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7956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1134000" y="1280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572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7956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1134000" y="2999160"/>
            <a:ext cx="32184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160" cy="396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3291120"/>
          </a:xfrm>
          <a:prstGeom prst="rect">
            <a:avLst/>
          </a:prstGeom>
        </p:spPr>
        <p:txBody>
          <a:bodyPr lIns="0" rIns="0" tIns="0" bIns="0">
            <a:normAutofit fontScale="27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70200" y="2999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70200" y="1280160"/>
            <a:ext cx="488160" cy="15696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99160"/>
            <a:ext cx="1000800" cy="1569600"/>
          </a:xfrm>
          <a:prstGeom prst="rect">
            <a:avLst/>
          </a:prstGeom>
        </p:spPr>
        <p:txBody>
          <a:bodyPr lIns="0" rIns="0" tIns="0" bIns="0">
            <a:normAutofit fontScale="3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360" y="360"/>
            <a:ext cx="1095840" cy="1103400"/>
            <a:chOff x="360" y="360"/>
            <a:chExt cx="1095840" cy="1103400"/>
          </a:xfrm>
        </p:grpSpPr>
        <p:pic>
          <p:nvPicPr>
            <p:cNvPr id="1" name="Picture 2" descr=""/>
            <p:cNvPicPr/>
            <p:nvPr/>
          </p:nvPicPr>
          <p:blipFill>
            <a:blip r:embed="rId2"/>
            <a:stretch/>
          </p:blipFill>
          <p:spPr>
            <a:xfrm>
              <a:off x="234360" y="233640"/>
              <a:ext cx="627840" cy="6361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2"/>
            <p:cNvGrpSpPr/>
            <p:nvPr/>
          </p:nvGrpSpPr>
          <p:grpSpPr>
            <a:xfrm>
              <a:off x="431640" y="360"/>
              <a:ext cx="232920" cy="232560"/>
              <a:chOff x="431640" y="360"/>
              <a:chExt cx="232920" cy="23256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431640" y="156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431640" y="78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431640" y="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509760" y="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87880" y="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509760" y="156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87880" y="156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7880" y="78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09760" y="78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" name="Group 12"/>
            <p:cNvGrpSpPr/>
            <p:nvPr/>
          </p:nvGrpSpPr>
          <p:grpSpPr>
            <a:xfrm>
              <a:off x="431640" y="871200"/>
              <a:ext cx="232920" cy="232560"/>
              <a:chOff x="431640" y="871200"/>
              <a:chExt cx="232920" cy="232560"/>
            </a:xfrm>
          </p:grpSpPr>
          <p:sp>
            <p:nvSpPr>
              <p:cNvPr id="13" name="CustomShape 13"/>
              <p:cNvSpPr/>
              <p:nvPr/>
            </p:nvSpPr>
            <p:spPr>
              <a:xfrm>
                <a:off x="431640" y="10270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431640" y="9489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431640" y="87120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509760" y="87120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587880" y="87120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509760" y="10270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587880" y="10270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587880" y="9489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09760" y="9489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" name="Group 22"/>
            <p:cNvGrpSpPr/>
            <p:nvPr/>
          </p:nvGrpSpPr>
          <p:grpSpPr>
            <a:xfrm>
              <a:off x="360" y="435240"/>
              <a:ext cx="232560" cy="232920"/>
              <a:chOff x="360" y="435240"/>
              <a:chExt cx="232560" cy="232920"/>
            </a:xfrm>
          </p:grpSpPr>
          <p:sp>
            <p:nvSpPr>
              <p:cNvPr id="23" name="CustomShape 23"/>
              <p:cNvSpPr/>
              <p:nvPr/>
            </p:nvSpPr>
            <p:spPr>
              <a:xfrm>
                <a:off x="360" y="591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60" y="513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360" y="435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78480" y="435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156240" y="435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78480" y="591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56240" y="591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0"/>
              <p:cNvSpPr/>
              <p:nvPr/>
            </p:nvSpPr>
            <p:spPr>
              <a:xfrm>
                <a:off x="156240" y="513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1"/>
              <p:cNvSpPr/>
              <p:nvPr/>
            </p:nvSpPr>
            <p:spPr>
              <a:xfrm>
                <a:off x="78480" y="513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" name="Group 32"/>
            <p:cNvGrpSpPr/>
            <p:nvPr/>
          </p:nvGrpSpPr>
          <p:grpSpPr>
            <a:xfrm>
              <a:off x="863640" y="435240"/>
              <a:ext cx="232560" cy="232920"/>
              <a:chOff x="863640" y="435240"/>
              <a:chExt cx="232560" cy="232920"/>
            </a:xfrm>
          </p:grpSpPr>
          <p:sp>
            <p:nvSpPr>
              <p:cNvPr id="33" name="CustomShape 33"/>
              <p:cNvSpPr/>
              <p:nvPr/>
            </p:nvSpPr>
            <p:spPr>
              <a:xfrm>
                <a:off x="863640" y="591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863640" y="513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863640" y="435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941400" y="435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019520" y="43524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941400" y="591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019520" y="59148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019520" y="513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1"/>
              <p:cNvSpPr/>
              <p:nvPr/>
            </p:nvSpPr>
            <p:spPr>
              <a:xfrm>
                <a:off x="941400" y="513360"/>
                <a:ext cx="76680" cy="76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42" name="Bildobjekt 18" descr=""/>
          <p:cNvPicPr/>
          <p:nvPr/>
        </p:nvPicPr>
        <p:blipFill>
          <a:blip r:embed="rId3"/>
          <a:srcRect l="27231" t="40906" r="20988" b="17530"/>
          <a:stretch/>
        </p:blipFill>
        <p:spPr>
          <a:xfrm>
            <a:off x="24480" y="2468880"/>
            <a:ext cx="9118440" cy="2559240"/>
          </a:xfrm>
          <a:prstGeom prst="rect">
            <a:avLst/>
          </a:prstGeom>
          <a:ln>
            <a:noFill/>
          </a:ln>
        </p:spPr>
      </p:pic>
      <p:pic>
        <p:nvPicPr>
          <p:cNvPr id="43" name="Bildobjekt 19" descr=""/>
          <p:cNvPicPr/>
          <p:nvPr/>
        </p:nvPicPr>
        <p:blipFill>
          <a:blip r:embed="rId4"/>
          <a:stretch/>
        </p:blipFill>
        <p:spPr>
          <a:xfrm>
            <a:off x="6807960" y="444960"/>
            <a:ext cx="1839960" cy="292680"/>
          </a:xfrm>
          <a:prstGeom prst="rect">
            <a:avLst/>
          </a:prstGeom>
          <a:ln>
            <a:noFill/>
          </a:ln>
        </p:spPr>
      </p:pic>
      <p:sp>
        <p:nvSpPr>
          <p:cNvPr id="44" name="PlaceHolder 4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-182880" y="-111240"/>
            <a:ext cx="1562760" cy="1573560"/>
            <a:chOff x="-182880" y="-111240"/>
            <a:chExt cx="1562760" cy="1573560"/>
          </a:xfrm>
        </p:grpSpPr>
        <p:pic>
          <p:nvPicPr>
            <p:cNvPr id="83" name="Picture 2" descr=""/>
            <p:cNvPicPr/>
            <p:nvPr/>
          </p:nvPicPr>
          <p:blipFill>
            <a:blip r:embed="rId2"/>
            <a:stretch/>
          </p:blipFill>
          <p:spPr>
            <a:xfrm>
              <a:off x="150840" y="221400"/>
              <a:ext cx="895320" cy="9072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4" name="Group 2"/>
            <p:cNvGrpSpPr/>
            <p:nvPr/>
          </p:nvGrpSpPr>
          <p:grpSpPr>
            <a:xfrm>
              <a:off x="432000" y="-111240"/>
              <a:ext cx="332640" cy="332640"/>
              <a:chOff x="432000" y="-111240"/>
              <a:chExt cx="332640" cy="332640"/>
            </a:xfrm>
          </p:grpSpPr>
          <p:sp>
            <p:nvSpPr>
              <p:cNvPr id="85" name="CustomShape 3"/>
              <p:cNvSpPr/>
              <p:nvPr/>
            </p:nvSpPr>
            <p:spPr>
              <a:xfrm>
                <a:off x="432000" y="11124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CustomShape 4"/>
              <p:cNvSpPr/>
              <p:nvPr/>
            </p:nvSpPr>
            <p:spPr>
              <a:xfrm>
                <a:off x="432000" y="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CustomShape 5"/>
              <p:cNvSpPr/>
              <p:nvPr/>
            </p:nvSpPr>
            <p:spPr>
              <a:xfrm>
                <a:off x="432000" y="-11124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CustomShape 6"/>
              <p:cNvSpPr/>
              <p:nvPr/>
            </p:nvSpPr>
            <p:spPr>
              <a:xfrm>
                <a:off x="543240" y="-11124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CustomShape 7"/>
              <p:cNvSpPr/>
              <p:nvPr/>
            </p:nvSpPr>
            <p:spPr>
              <a:xfrm>
                <a:off x="654480" y="-11124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CustomShape 8"/>
              <p:cNvSpPr/>
              <p:nvPr/>
            </p:nvSpPr>
            <p:spPr>
              <a:xfrm>
                <a:off x="543240" y="11124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CustomShape 9"/>
              <p:cNvSpPr/>
              <p:nvPr/>
            </p:nvSpPr>
            <p:spPr>
              <a:xfrm>
                <a:off x="654480" y="11124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CustomShape 10"/>
              <p:cNvSpPr/>
              <p:nvPr/>
            </p:nvSpPr>
            <p:spPr>
              <a:xfrm>
                <a:off x="654480" y="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CustomShape 11"/>
              <p:cNvSpPr/>
              <p:nvPr/>
            </p:nvSpPr>
            <p:spPr>
              <a:xfrm>
                <a:off x="543240" y="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4" name="Group 12"/>
            <p:cNvGrpSpPr/>
            <p:nvPr/>
          </p:nvGrpSpPr>
          <p:grpSpPr>
            <a:xfrm>
              <a:off x="432000" y="1129680"/>
              <a:ext cx="332640" cy="332640"/>
              <a:chOff x="432000" y="1129680"/>
              <a:chExt cx="332640" cy="332640"/>
            </a:xfrm>
          </p:grpSpPr>
          <p:sp>
            <p:nvSpPr>
              <p:cNvPr id="95" name="CustomShape 13"/>
              <p:cNvSpPr/>
              <p:nvPr/>
            </p:nvSpPr>
            <p:spPr>
              <a:xfrm>
                <a:off x="432000" y="1352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CustomShape 14"/>
              <p:cNvSpPr/>
              <p:nvPr/>
            </p:nvSpPr>
            <p:spPr>
              <a:xfrm>
                <a:off x="432000" y="1240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CustomShape 15"/>
              <p:cNvSpPr/>
              <p:nvPr/>
            </p:nvSpPr>
            <p:spPr>
              <a:xfrm>
                <a:off x="432000" y="1129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CustomShape 16"/>
              <p:cNvSpPr/>
              <p:nvPr/>
            </p:nvSpPr>
            <p:spPr>
              <a:xfrm>
                <a:off x="543240" y="1129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CustomShape 17"/>
              <p:cNvSpPr/>
              <p:nvPr/>
            </p:nvSpPr>
            <p:spPr>
              <a:xfrm>
                <a:off x="654480" y="1129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CustomShape 18"/>
              <p:cNvSpPr/>
              <p:nvPr/>
            </p:nvSpPr>
            <p:spPr>
              <a:xfrm>
                <a:off x="543240" y="1352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CustomShape 19"/>
              <p:cNvSpPr/>
              <p:nvPr/>
            </p:nvSpPr>
            <p:spPr>
              <a:xfrm>
                <a:off x="654480" y="1352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2" name="CustomShape 20"/>
              <p:cNvSpPr/>
              <p:nvPr/>
            </p:nvSpPr>
            <p:spPr>
              <a:xfrm>
                <a:off x="654480" y="1240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" name="CustomShape 21"/>
              <p:cNvSpPr/>
              <p:nvPr/>
            </p:nvSpPr>
            <p:spPr>
              <a:xfrm>
                <a:off x="543240" y="1240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04" name="Group 22"/>
            <p:cNvGrpSpPr/>
            <p:nvPr/>
          </p:nvGrpSpPr>
          <p:grpSpPr>
            <a:xfrm>
              <a:off x="-182880" y="508680"/>
              <a:ext cx="332640" cy="332640"/>
              <a:chOff x="-182880" y="508680"/>
              <a:chExt cx="332640" cy="332640"/>
            </a:xfrm>
          </p:grpSpPr>
          <p:sp>
            <p:nvSpPr>
              <p:cNvPr id="105" name="CustomShape 23"/>
              <p:cNvSpPr/>
              <p:nvPr/>
            </p:nvSpPr>
            <p:spPr>
              <a:xfrm>
                <a:off x="-182880" y="731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CustomShape 24"/>
              <p:cNvSpPr/>
              <p:nvPr/>
            </p:nvSpPr>
            <p:spPr>
              <a:xfrm>
                <a:off x="-182880" y="619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CustomShape 25"/>
              <p:cNvSpPr/>
              <p:nvPr/>
            </p:nvSpPr>
            <p:spPr>
              <a:xfrm>
                <a:off x="-182880" y="508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CustomShape 26"/>
              <p:cNvSpPr/>
              <p:nvPr/>
            </p:nvSpPr>
            <p:spPr>
              <a:xfrm>
                <a:off x="-71640" y="508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CustomShape 27"/>
              <p:cNvSpPr/>
              <p:nvPr/>
            </p:nvSpPr>
            <p:spPr>
              <a:xfrm>
                <a:off x="39600" y="508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CustomShape 28"/>
              <p:cNvSpPr/>
              <p:nvPr/>
            </p:nvSpPr>
            <p:spPr>
              <a:xfrm>
                <a:off x="-71640" y="731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CustomShape 29"/>
              <p:cNvSpPr/>
              <p:nvPr/>
            </p:nvSpPr>
            <p:spPr>
              <a:xfrm>
                <a:off x="39600" y="731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CustomShape 30"/>
              <p:cNvSpPr/>
              <p:nvPr/>
            </p:nvSpPr>
            <p:spPr>
              <a:xfrm>
                <a:off x="39600" y="619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CustomShape 31"/>
              <p:cNvSpPr/>
              <p:nvPr/>
            </p:nvSpPr>
            <p:spPr>
              <a:xfrm>
                <a:off x="-71640" y="619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4" name="Group 32"/>
            <p:cNvGrpSpPr/>
            <p:nvPr/>
          </p:nvGrpSpPr>
          <p:grpSpPr>
            <a:xfrm>
              <a:off x="1047240" y="508680"/>
              <a:ext cx="332640" cy="332640"/>
              <a:chOff x="1047240" y="508680"/>
              <a:chExt cx="332640" cy="332640"/>
            </a:xfrm>
          </p:grpSpPr>
          <p:sp>
            <p:nvSpPr>
              <p:cNvPr id="115" name="CustomShape 33"/>
              <p:cNvSpPr/>
              <p:nvPr/>
            </p:nvSpPr>
            <p:spPr>
              <a:xfrm>
                <a:off x="1047240" y="731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CustomShape 34"/>
              <p:cNvSpPr/>
              <p:nvPr/>
            </p:nvSpPr>
            <p:spPr>
              <a:xfrm>
                <a:off x="1047240" y="619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CustomShape 35"/>
              <p:cNvSpPr/>
              <p:nvPr/>
            </p:nvSpPr>
            <p:spPr>
              <a:xfrm>
                <a:off x="1047240" y="508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CustomShape 36"/>
              <p:cNvSpPr/>
              <p:nvPr/>
            </p:nvSpPr>
            <p:spPr>
              <a:xfrm>
                <a:off x="1158480" y="508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CustomShape 37"/>
              <p:cNvSpPr/>
              <p:nvPr/>
            </p:nvSpPr>
            <p:spPr>
              <a:xfrm>
                <a:off x="1269720" y="50868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CustomShape 38"/>
              <p:cNvSpPr/>
              <p:nvPr/>
            </p:nvSpPr>
            <p:spPr>
              <a:xfrm>
                <a:off x="1158480" y="731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CustomShape 39"/>
              <p:cNvSpPr/>
              <p:nvPr/>
            </p:nvSpPr>
            <p:spPr>
              <a:xfrm>
                <a:off x="1269720" y="73116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CustomShape 40"/>
              <p:cNvSpPr/>
              <p:nvPr/>
            </p:nvSpPr>
            <p:spPr>
              <a:xfrm>
                <a:off x="1269720" y="619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CustomShape 41"/>
              <p:cNvSpPr/>
              <p:nvPr/>
            </p:nvSpPr>
            <p:spPr>
              <a:xfrm>
                <a:off x="1158480" y="619920"/>
                <a:ext cx="110160" cy="110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24" name="Line 42"/>
          <p:cNvSpPr/>
          <p:nvPr/>
        </p:nvSpPr>
        <p:spPr>
          <a:xfrm>
            <a:off x="330120" y="6522120"/>
            <a:ext cx="11527200" cy="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43"/>
          <p:cNvSpPr/>
          <p:nvPr/>
        </p:nvSpPr>
        <p:spPr>
          <a:xfrm>
            <a:off x="-11880" y="4290120"/>
            <a:ext cx="9155880" cy="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160" cy="85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80160"/>
            <a:ext cx="1000800" cy="32911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508760" y="1280160"/>
            <a:ext cx="1000800" cy="329112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85800" y="1597680"/>
            <a:ext cx="777096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Presentation Title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371600" y="2914560"/>
            <a:ext cx="6399360" cy="13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  <a:ea typeface="DejaVu Sans"/>
              </a:rPr>
              <a:t>Presentation Subtitle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57200" y="205920"/>
            <a:ext cx="82281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Title Slide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57200" y="1200240"/>
            <a:ext cx="8228160" cy="33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Hello, world.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22160" y="3305160"/>
            <a:ext cx="7770960" cy="10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0000"/>
                </a:solidFill>
                <a:latin typeface="Calibri"/>
                <a:ea typeface="DejaVu Sans"/>
              </a:rPr>
              <a:t>Section header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722160" y="2180160"/>
            <a:ext cx="777096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500" spc="-1" strike="noStrike">
                <a:solidFill>
                  <a:srgbClr val="8b8b8b"/>
                </a:solidFill>
                <a:latin typeface="Calibri"/>
                <a:ea typeface="DejaVu Sans"/>
              </a:rPr>
              <a:t>Some explanatory text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05920"/>
            <a:ext cx="82281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Slide Title for Two-Content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1200240"/>
            <a:ext cx="4037040" cy="33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Some content on the left.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648320" y="1200240"/>
            <a:ext cx="4037040" cy="33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Some content on the right.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LibreOffice/6.4.7.2$Linux_X86_64 LibreOffice_project/40$Build-2</Application>
  <Words>49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2017-06-05T14:10:58Z</dcterms:created>
  <dc:creator>Jesse Rosenthal</dc:creator>
  <dc:description/>
  <dc:language>en-US</dc:language>
  <cp:lastModifiedBy/>
  <dcterms:modified xsi:type="dcterms:W3CDTF">2022-10-25T14:54:07Z</dcterms:modified>
  <cp:revision>10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