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2F3ABC-E738-4B31-82B9-CE99B18BFC39}" v="34" dt="2020-10-21T16:38:35.958"/>
    <p1510:client id="{274A3832-54EB-F6B2-1EF6-D0AA01CAFF8B}" v="175" dt="2021-11-18T15:36:48.070"/>
    <p1510:client id="{8171D8DA-09B3-6410-C9DC-C1D3C742BE00}" v="9" dt="2021-11-18T17:23:35.509"/>
    <p1510:client id="{B12BFE1F-CCAA-82CF-D243-C4930DB5792C}" v="130" dt="2021-11-18T17:22:16.839"/>
    <p1510:client id="{E326450A-ABFA-31BB-F1E9-F971174B9D4E}" v="13" dt="2021-11-18T15:49:46.452"/>
    <p1510:client id="{E9C148FE-4D56-4ABF-B267-18037896A2C2}" v="177" dt="2020-10-21T16:36:30.115"/>
    <p1510:client id="{FC5156CD-B1E0-4730-A4D9-46A313AE0F02}" v="196" dt="2020-10-21T16:06:2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eeshan Afzal" userId="7LQ/9n8degSdLwhPZoL++rRlU6maIBYsrn4AgQYTASc=" providerId="None" clId="Web-{FC5156CD-B1E0-4730-A4D9-46A313AE0F02}"/>
    <pc:docChg chg="modSld">
      <pc:chgData name="Zeeshan Afzal" userId="7LQ/9n8degSdLwhPZoL++rRlU6maIBYsrn4AgQYTASc=" providerId="None" clId="Web-{FC5156CD-B1E0-4730-A4D9-46A313AE0F02}" dt="2020-10-21T16:06:29.553" v="193" actId="1076"/>
      <pc:docMkLst>
        <pc:docMk/>
      </pc:docMkLst>
      <pc:sldChg chg="addSp delSp modSp">
        <pc:chgData name="Zeeshan Afzal" userId="7LQ/9n8degSdLwhPZoL++rRlU6maIBYsrn4AgQYTASc=" providerId="None" clId="Web-{FC5156CD-B1E0-4730-A4D9-46A313AE0F02}" dt="2020-10-21T16:06:29.553" v="193" actId="1076"/>
        <pc:sldMkLst>
          <pc:docMk/>
          <pc:sldMk cId="0" sldId="256"/>
        </pc:sldMkLst>
        <pc:spChg chg="add mod">
          <ac:chgData name="Zeeshan Afzal" userId="7LQ/9n8degSdLwhPZoL++rRlU6maIBYsrn4AgQYTASc=" providerId="None" clId="Web-{FC5156CD-B1E0-4730-A4D9-46A313AE0F02}" dt="2020-10-21T16:01:34.745" v="150" actId="20577"/>
          <ac:spMkLst>
            <pc:docMk/>
            <pc:sldMk cId="0" sldId="256"/>
            <ac:spMk id="37" creationId="{FBDC804C-C55B-489F-A696-8C86F3C25078}"/>
          </ac:spMkLst>
        </pc:spChg>
        <pc:spChg chg="add mod">
          <ac:chgData name="Zeeshan Afzal" userId="7LQ/9n8degSdLwhPZoL++rRlU6maIBYsrn4AgQYTASc=" providerId="None" clId="Web-{FC5156CD-B1E0-4730-A4D9-46A313AE0F02}" dt="2020-10-21T16:06:22.147" v="191" actId="1076"/>
          <ac:spMkLst>
            <pc:docMk/>
            <pc:sldMk cId="0" sldId="256"/>
            <ac:spMk id="38" creationId="{B7EED747-2484-4BCC-9A79-9D6B8E6AD44B}"/>
          </ac:spMkLst>
        </pc:spChg>
        <pc:spChg chg="mod">
          <ac:chgData name="Zeeshan Afzal" userId="7LQ/9n8degSdLwhPZoL++rRlU6maIBYsrn4AgQYTASc=" providerId="None" clId="Web-{FC5156CD-B1E0-4730-A4D9-46A313AE0F02}" dt="2020-10-21T15:14:00.554" v="85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eeshan Afzal" userId="7LQ/9n8degSdLwhPZoL++rRlU6maIBYsrn4AgQYTASc=" providerId="None" clId="Web-{FC5156CD-B1E0-4730-A4D9-46A313AE0F02}" dt="2020-10-21T15:04:47.527" v="43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Zeeshan Afzal" userId="7LQ/9n8degSdLwhPZoL++rRlU6maIBYsrn4AgQYTASc=" providerId="None" clId="Web-{FC5156CD-B1E0-4730-A4D9-46A313AE0F02}" dt="2020-10-21T16:03:41.273" v="164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Zeeshan Afzal" userId="7LQ/9n8degSdLwhPZoL++rRlU6maIBYsrn4AgQYTASc=" providerId="None" clId="Web-{FC5156CD-B1E0-4730-A4D9-46A313AE0F02}" dt="2020-10-21T16:06:29.553" v="193" actId="1076"/>
          <ac:spMkLst>
            <pc:docMk/>
            <pc:sldMk cId="0" sldId="256"/>
            <ac:spMk id="59" creationId="{00000000-0000-0000-0000-000000000000}"/>
          </ac:spMkLst>
        </pc:spChg>
        <pc:spChg chg="mod">
          <ac:chgData name="Zeeshan Afzal" userId="7LQ/9n8degSdLwhPZoL++rRlU6maIBYsrn4AgQYTASc=" providerId="None" clId="Web-{FC5156CD-B1E0-4730-A4D9-46A313AE0F02}" dt="2020-10-21T16:06:09.710" v="188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Zeeshan Afzal" userId="7LQ/9n8degSdLwhPZoL++rRlU6maIBYsrn4AgQYTASc=" providerId="None" clId="Web-{FC5156CD-B1E0-4730-A4D9-46A313AE0F02}" dt="2020-10-21T15:46:46.719" v="108" actId="20577"/>
          <ac:spMkLst>
            <pc:docMk/>
            <pc:sldMk cId="0" sldId="256"/>
            <ac:spMk id="63" creationId="{00000000-0000-0000-0000-000000000000}"/>
          </ac:spMkLst>
        </pc:spChg>
        <pc:spChg chg="del">
          <ac:chgData name="Zeeshan Afzal" userId="7LQ/9n8degSdLwhPZoL++rRlU6maIBYsrn4AgQYTASc=" providerId="None" clId="Web-{FC5156CD-B1E0-4730-A4D9-46A313AE0F02}" dt="2020-10-21T16:00:54.962" v="140"/>
          <ac:spMkLst>
            <pc:docMk/>
            <pc:sldMk cId="0" sldId="256"/>
            <ac:spMk id="65" creationId="{00000000-0000-0000-0000-000000000000}"/>
          </ac:spMkLst>
        </pc:spChg>
        <pc:spChg chg="del">
          <ac:chgData name="Zeeshan Afzal" userId="7LQ/9n8degSdLwhPZoL++rRlU6maIBYsrn4AgQYTASc=" providerId="None" clId="Web-{FC5156CD-B1E0-4730-A4D9-46A313AE0F02}" dt="2020-10-21T16:00:49.150" v="138"/>
          <ac:spMkLst>
            <pc:docMk/>
            <pc:sldMk cId="0" sldId="256"/>
            <ac:spMk id="67" creationId="{00000000-0000-0000-0000-000000000000}"/>
          </ac:spMkLst>
        </pc:spChg>
        <pc:spChg chg="mod">
          <ac:chgData name="Zeeshan Afzal" userId="7LQ/9n8degSdLwhPZoL++rRlU6maIBYsrn4AgQYTASc=" providerId="None" clId="Web-{FC5156CD-B1E0-4730-A4D9-46A313AE0F02}" dt="2020-10-21T15:54:00.106" v="134" actId="20577"/>
          <ac:spMkLst>
            <pc:docMk/>
            <pc:sldMk cId="0" sldId="256"/>
            <ac:spMk id="68" creationId="{00000000-0000-0000-0000-000000000000}"/>
          </ac:spMkLst>
        </pc:spChg>
        <pc:cxnChg chg="mod">
          <ac:chgData name="Zeeshan Afzal" userId="7LQ/9n8degSdLwhPZoL++rRlU6maIBYsrn4AgQYTASc=" providerId="None" clId="Web-{FC5156CD-B1E0-4730-A4D9-46A313AE0F02}" dt="2020-10-21T16:06:29.553" v="193" actId="1076"/>
          <ac:cxnSpMkLst>
            <pc:docMk/>
            <pc:sldMk cId="0" sldId="256"/>
            <ac:cxnSpMk id="60" creationId="{00000000-0000-0000-0000-000000000000}"/>
          </ac:cxnSpMkLst>
        </pc:cxnChg>
        <pc:cxnChg chg="del mod">
          <ac:chgData name="Zeeshan Afzal" userId="7LQ/9n8degSdLwhPZoL++rRlU6maIBYsrn4AgQYTASc=" providerId="None" clId="Web-{FC5156CD-B1E0-4730-A4D9-46A313AE0F02}" dt="2020-10-21T16:00:56.634" v="141"/>
          <ac:cxnSpMkLst>
            <pc:docMk/>
            <pc:sldMk cId="0" sldId="256"/>
            <ac:cxnSpMk id="66" creationId="{00000000-0000-0000-0000-000000000000}"/>
          </ac:cxnSpMkLst>
        </pc:cxnChg>
        <pc:cxnChg chg="del mod">
          <ac:chgData name="Zeeshan Afzal" userId="7LQ/9n8degSdLwhPZoL++rRlU6maIBYsrn4AgQYTASc=" providerId="None" clId="Web-{FC5156CD-B1E0-4730-A4D9-46A313AE0F02}" dt="2020-10-21T16:00:53.040" v="139"/>
          <ac:cxnSpMkLst>
            <pc:docMk/>
            <pc:sldMk cId="0" sldId="256"/>
            <ac:cxnSpMk id="70" creationId="{00000000-0000-0000-0000-000000000000}"/>
          </ac:cxnSpMkLst>
        </pc:cxnChg>
        <pc:cxnChg chg="del mod">
          <ac:chgData name="Zeeshan Afzal" userId="7LQ/9n8degSdLwhPZoL++rRlU6maIBYsrn4AgQYTASc=" providerId="None" clId="Web-{FC5156CD-B1E0-4730-A4D9-46A313AE0F02}" dt="2020-10-21T16:06:28.100" v="192"/>
          <ac:cxnSpMkLst>
            <pc:docMk/>
            <pc:sldMk cId="0" sldId="256"/>
            <ac:cxnSpMk id="84" creationId="{00000000-0000-0000-0000-000000000000}"/>
          </ac:cxnSpMkLst>
        </pc:cxnChg>
      </pc:sldChg>
    </pc:docChg>
  </pc:docChgLst>
  <pc:docChgLst>
    <pc:chgData name="Zeeshan Afzal" userId="S::zafzal@ug.kth.se::9e7ee949-bf68-4722-9db0-26bcf30d320a" providerId="AD" clId="Web-{8171D8DA-09B3-6410-C9DC-C1D3C742BE00}"/>
    <pc:docChg chg="modSld">
      <pc:chgData name="Zeeshan Afzal" userId="S::zafzal@ug.kth.se::9e7ee949-bf68-4722-9db0-26bcf30d320a" providerId="AD" clId="Web-{8171D8DA-09B3-6410-C9DC-C1D3C742BE00}" dt="2021-11-18T17:23:35.509" v="8" actId="20577"/>
      <pc:docMkLst>
        <pc:docMk/>
      </pc:docMkLst>
      <pc:sldChg chg="modSp">
        <pc:chgData name="Zeeshan Afzal" userId="S::zafzal@ug.kth.se::9e7ee949-bf68-4722-9db0-26bcf30d320a" providerId="AD" clId="Web-{8171D8DA-09B3-6410-C9DC-C1D3C742BE00}" dt="2021-11-18T17:23:35.509" v="8" actId="20577"/>
        <pc:sldMkLst>
          <pc:docMk/>
          <pc:sldMk cId="0" sldId="256"/>
        </pc:sldMkLst>
        <pc:spChg chg="mod">
          <ac:chgData name="Zeeshan Afzal" userId="S::zafzal@ug.kth.se::9e7ee949-bf68-4722-9db0-26bcf30d320a" providerId="AD" clId="Web-{8171D8DA-09B3-6410-C9DC-C1D3C742BE00}" dt="2021-11-18T17:23:35.509" v="8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  <pc:docChgLst>
    <pc:chgData name="Zeeshan Afzal" userId="S::zafzal@ug.kth.se::9e7ee949-bf68-4722-9db0-26bcf30d320a" providerId="AD" clId="Web-{B12BFE1F-CCAA-82CF-D243-C4930DB5792C}"/>
    <pc:docChg chg="modSld">
      <pc:chgData name="Zeeshan Afzal" userId="S::zafzal@ug.kth.se::9e7ee949-bf68-4722-9db0-26bcf30d320a" providerId="AD" clId="Web-{B12BFE1F-CCAA-82CF-D243-C4930DB5792C}" dt="2021-11-18T17:22:16.324" v="125" actId="20577"/>
      <pc:docMkLst>
        <pc:docMk/>
      </pc:docMkLst>
      <pc:sldChg chg="modSp">
        <pc:chgData name="Zeeshan Afzal" userId="S::zafzal@ug.kth.se::9e7ee949-bf68-4722-9db0-26bcf30d320a" providerId="AD" clId="Web-{B12BFE1F-CCAA-82CF-D243-C4930DB5792C}" dt="2021-11-18T17:22:16.324" v="125" actId="20577"/>
        <pc:sldMkLst>
          <pc:docMk/>
          <pc:sldMk cId="0" sldId="256"/>
        </pc:sldMkLst>
        <pc:spChg chg="mod">
          <ac:chgData name="Zeeshan Afzal" userId="S::zafzal@ug.kth.se::9e7ee949-bf68-4722-9db0-26bcf30d320a" providerId="AD" clId="Web-{B12BFE1F-CCAA-82CF-D243-C4930DB5792C}" dt="2021-11-18T17:04:57.732" v="22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eeshan Afzal" userId="S::zafzal@ug.kth.se::9e7ee949-bf68-4722-9db0-26bcf30d320a" providerId="AD" clId="Web-{B12BFE1F-CCAA-82CF-D243-C4930DB5792C}" dt="2021-11-18T17:18:54.662" v="86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Zeeshan Afzal" userId="S::zafzal@ug.kth.se::9e7ee949-bf68-4722-9db0-26bcf30d320a" providerId="AD" clId="Web-{B12BFE1F-CCAA-82CF-D243-C4930DB5792C}" dt="2021-11-18T17:22:16.324" v="125" actId="20577"/>
          <ac:spMkLst>
            <pc:docMk/>
            <pc:sldMk cId="0" sldId="256"/>
            <ac:spMk id="78" creationId="{00000000-0000-0000-0000-000000000000}"/>
          </ac:spMkLst>
        </pc:spChg>
        <pc:cxnChg chg="mod">
          <ac:chgData name="Zeeshan Afzal" userId="S::zafzal@ug.kth.se::9e7ee949-bf68-4722-9db0-26bcf30d320a" providerId="AD" clId="Web-{B12BFE1F-CCAA-82CF-D243-C4930DB5792C}" dt="2021-11-18T17:10:10.319" v="47" actId="14100"/>
          <ac:cxnSpMkLst>
            <pc:docMk/>
            <pc:sldMk cId="0" sldId="256"/>
            <ac:cxnSpMk id="79" creationId="{00000000-0000-0000-0000-000000000000}"/>
          </ac:cxnSpMkLst>
        </pc:cxnChg>
      </pc:sldChg>
    </pc:docChg>
  </pc:docChgLst>
  <pc:docChgLst>
    <pc:chgData name="Zeeshan Afzal" userId="S::zafzal@ug.kth.se::9e7ee949-bf68-4722-9db0-26bcf30d320a" providerId="AD" clId="Web-{274A3832-54EB-F6B2-1EF6-D0AA01CAFF8B}"/>
    <pc:docChg chg="modSld">
      <pc:chgData name="Zeeshan Afzal" userId="S::zafzal@ug.kth.se::9e7ee949-bf68-4722-9db0-26bcf30d320a" providerId="AD" clId="Web-{274A3832-54EB-F6B2-1EF6-D0AA01CAFF8B}" dt="2021-11-18T15:36:48.070" v="174" actId="20577"/>
      <pc:docMkLst>
        <pc:docMk/>
      </pc:docMkLst>
      <pc:sldChg chg="modSp">
        <pc:chgData name="Zeeshan Afzal" userId="S::zafzal@ug.kth.se::9e7ee949-bf68-4722-9db0-26bcf30d320a" providerId="AD" clId="Web-{274A3832-54EB-F6B2-1EF6-D0AA01CAFF8B}" dt="2021-11-18T15:36:48.070" v="174" actId="20577"/>
        <pc:sldMkLst>
          <pc:docMk/>
          <pc:sldMk cId="0" sldId="256"/>
        </pc:sldMkLst>
        <pc:spChg chg="mod">
          <ac:chgData name="Zeeshan Afzal" userId="S::zafzal@ug.kth.se::9e7ee949-bf68-4722-9db0-26bcf30d320a" providerId="AD" clId="Web-{274A3832-54EB-F6B2-1EF6-D0AA01CAFF8B}" dt="2021-11-18T15:33:36.096" v="156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eeshan Afzal" userId="S::zafzal@ug.kth.se::9e7ee949-bf68-4722-9db0-26bcf30d320a" providerId="AD" clId="Web-{274A3832-54EB-F6B2-1EF6-D0AA01CAFF8B}" dt="2021-11-18T15:36:21.117" v="167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Zeeshan Afzal" userId="S::zafzal@ug.kth.se::9e7ee949-bf68-4722-9db0-26bcf30d320a" providerId="AD" clId="Web-{274A3832-54EB-F6B2-1EF6-D0AA01CAFF8B}" dt="2021-11-18T15:36:48.070" v="174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  <pc:docChgLst>
    <pc:chgData name="Zeeshan Afzal" userId="7LQ/9n8degSdLwhPZoL++rRlU6maIBYsrn4AgQYTASc=" providerId="None" clId="Web-{E9C148FE-4D56-4ABF-B267-18037896A2C2}"/>
    <pc:docChg chg="modSld">
      <pc:chgData name="Zeeshan Afzal" userId="7LQ/9n8degSdLwhPZoL++rRlU6maIBYsrn4AgQYTASc=" providerId="None" clId="Web-{E9C148FE-4D56-4ABF-B267-18037896A2C2}" dt="2020-10-21T16:36:30.115" v="166"/>
      <pc:docMkLst>
        <pc:docMk/>
      </pc:docMkLst>
      <pc:sldChg chg="addSp delSp modSp">
        <pc:chgData name="Zeeshan Afzal" userId="7LQ/9n8degSdLwhPZoL++rRlU6maIBYsrn4AgQYTASc=" providerId="None" clId="Web-{E9C148FE-4D56-4ABF-B267-18037896A2C2}" dt="2020-10-21T16:36:30.115" v="166"/>
        <pc:sldMkLst>
          <pc:docMk/>
          <pc:sldMk cId="0" sldId="256"/>
        </pc:sldMkLst>
        <pc:spChg chg="del mod">
          <ac:chgData name="Zeeshan Afzal" userId="7LQ/9n8degSdLwhPZoL++rRlU6maIBYsrn4AgQYTASc=" providerId="None" clId="Web-{E9C148FE-4D56-4ABF-B267-18037896A2C2}" dt="2020-10-21T16:21:43.136" v="85"/>
          <ac:spMkLst>
            <pc:docMk/>
            <pc:sldMk cId="0" sldId="256"/>
            <ac:spMk id="37" creationId="{FBDC804C-C55B-489F-A696-8C86F3C25078}"/>
          </ac:spMkLst>
        </pc:spChg>
        <pc:spChg chg="mod">
          <ac:chgData name="Zeeshan Afzal" userId="7LQ/9n8degSdLwhPZoL++rRlU6maIBYsrn4AgQYTASc=" providerId="None" clId="Web-{E9C148FE-4D56-4ABF-B267-18037896A2C2}" dt="2020-10-21T16:32:22.195" v="154" actId="20577"/>
          <ac:spMkLst>
            <pc:docMk/>
            <pc:sldMk cId="0" sldId="256"/>
            <ac:spMk id="38" creationId="{B7EED747-2484-4BCC-9A79-9D6B8E6AD44B}"/>
          </ac:spMkLst>
        </pc:spChg>
        <pc:spChg chg="add mod">
          <ac:chgData name="Zeeshan Afzal" userId="7LQ/9n8degSdLwhPZoL++rRlU6maIBYsrn4AgQYTASc=" providerId="None" clId="Web-{E9C148FE-4D56-4ABF-B267-18037896A2C2}" dt="2020-10-21T16:12:13.906" v="50" actId="20577"/>
          <ac:spMkLst>
            <pc:docMk/>
            <pc:sldMk cId="0" sldId="256"/>
            <ac:spMk id="40" creationId="{BDF0B97C-8EAE-40A0-ABA7-D203FFABE646}"/>
          </ac:spMkLst>
        </pc:spChg>
        <pc:spChg chg="mod">
          <ac:chgData name="Zeeshan Afzal" userId="7LQ/9n8degSdLwhPZoL++rRlU6maIBYsrn4AgQYTASc=" providerId="None" clId="Web-{E9C148FE-4D56-4ABF-B267-18037896A2C2}" dt="2020-10-21T16:19:24.153" v="73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20:08.465" v="83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13:34.218" v="64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32:20.242" v="148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36:21.584" v="163" actId="20577"/>
          <ac:spMkLst>
            <pc:docMk/>
            <pc:sldMk cId="0" sldId="256"/>
            <ac:spMk id="68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07:10.001" v="2" actId="1076"/>
          <ac:spMkLst>
            <pc:docMk/>
            <pc:sldMk cId="0" sldId="256"/>
            <ac:spMk id="71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24:14.792" v="133" actId="14100"/>
          <ac:spMkLst>
            <pc:docMk/>
            <pc:sldMk cId="0" sldId="256"/>
            <ac:spMk id="73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29:37.649" v="137" actId="1076"/>
          <ac:spMkLst>
            <pc:docMk/>
            <pc:sldMk cId="0" sldId="256"/>
            <ac:spMk id="75" creationId="{00000000-0000-0000-0000-000000000000}"/>
          </ac:spMkLst>
        </pc:spChg>
        <pc:spChg chg="del">
          <ac:chgData name="Zeeshan Afzal" userId="7LQ/9n8degSdLwhPZoL++rRlU6maIBYsrn4AgQYTASc=" providerId="None" clId="Web-{E9C148FE-4D56-4ABF-B267-18037896A2C2}" dt="2020-10-21T16:36:27.334" v="164"/>
          <ac:spMkLst>
            <pc:docMk/>
            <pc:sldMk cId="0" sldId="256"/>
            <ac:spMk id="77" creationId="{00000000-0000-0000-0000-000000000000}"/>
          </ac:spMkLst>
        </pc:spChg>
        <pc:spChg chg="mod">
          <ac:chgData name="Zeeshan Afzal" userId="7LQ/9n8degSdLwhPZoL++rRlU6maIBYsrn4AgQYTASc=" providerId="None" clId="Web-{E9C148FE-4D56-4ABF-B267-18037896A2C2}" dt="2020-10-21T16:26:24.291" v="136" actId="1076"/>
          <ac:spMkLst>
            <pc:docMk/>
            <pc:sldMk cId="0" sldId="256"/>
            <ac:spMk id="78" creationId="{00000000-0000-0000-0000-000000000000}"/>
          </ac:spMkLst>
        </pc:spChg>
        <pc:cxnChg chg="add del mod">
          <ac:chgData name="Zeeshan Afzal" userId="7LQ/9n8degSdLwhPZoL++rRlU6maIBYsrn4AgQYTASc=" providerId="None" clId="Web-{E9C148FE-4D56-4ABF-B267-18037896A2C2}" dt="2020-10-21T16:07:11.267" v="3"/>
          <ac:cxnSpMkLst>
            <pc:docMk/>
            <pc:sldMk cId="0" sldId="256"/>
            <ac:cxnSpMk id="39" creationId="{FBA050A3-086C-4F82-9BA4-6E7C214069EB}"/>
          </ac:cxnSpMkLst>
        </pc:cxnChg>
        <pc:cxnChg chg="add mod">
          <ac:chgData name="Zeeshan Afzal" userId="7LQ/9n8degSdLwhPZoL++rRlU6maIBYsrn4AgQYTASc=" providerId="None" clId="Web-{E9C148FE-4D56-4ABF-B267-18037896A2C2}" dt="2020-10-21T16:32:08.320" v="142" actId="14100"/>
          <ac:cxnSpMkLst>
            <pc:docMk/>
            <pc:sldMk cId="0" sldId="256"/>
            <ac:cxnSpMk id="41" creationId="{FF77D32B-0787-4534-ADBB-7FC92178A810}"/>
          </ac:cxnSpMkLst>
        </pc:cxnChg>
        <pc:cxnChg chg="mod">
          <ac:chgData name="Zeeshan Afzal" userId="7LQ/9n8degSdLwhPZoL++rRlU6maIBYsrn4AgQYTASc=" providerId="None" clId="Web-{E9C148FE-4D56-4ABF-B267-18037896A2C2}" dt="2020-10-21T16:24:27.557" v="134" actId="1076"/>
          <ac:cxnSpMkLst>
            <pc:docMk/>
            <pc:sldMk cId="0" sldId="256"/>
            <ac:cxnSpMk id="60" creationId="{00000000-0000-0000-0000-000000000000}"/>
          </ac:cxnSpMkLst>
        </pc:cxnChg>
        <pc:cxnChg chg="mod">
          <ac:chgData name="Zeeshan Afzal" userId="7LQ/9n8degSdLwhPZoL++rRlU6maIBYsrn4AgQYTASc=" providerId="None" clId="Web-{E9C148FE-4D56-4ABF-B267-18037896A2C2}" dt="2020-10-21T16:23:41.401" v="122" actId="14100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Zeeshan Afzal" userId="7LQ/9n8degSdLwhPZoL++rRlU6maIBYsrn4AgQYTASc=" providerId="None" clId="Web-{E9C148FE-4D56-4ABF-B267-18037896A2C2}" dt="2020-10-21T16:29:37.649" v="137" actId="1076"/>
          <ac:cxnSpMkLst>
            <pc:docMk/>
            <pc:sldMk cId="0" sldId="256"/>
            <ac:cxnSpMk id="76" creationId="{00000000-0000-0000-0000-000000000000}"/>
          </ac:cxnSpMkLst>
        </pc:cxnChg>
        <pc:cxnChg chg="mod">
          <ac:chgData name="Zeeshan Afzal" userId="7LQ/9n8degSdLwhPZoL++rRlU6maIBYsrn4AgQYTASc=" providerId="None" clId="Web-{E9C148FE-4D56-4ABF-B267-18037896A2C2}" dt="2020-10-21T16:26:24.291" v="136" actId="1076"/>
          <ac:cxnSpMkLst>
            <pc:docMk/>
            <pc:sldMk cId="0" sldId="256"/>
            <ac:cxnSpMk id="79" creationId="{00000000-0000-0000-0000-000000000000}"/>
          </ac:cxnSpMkLst>
        </pc:cxnChg>
        <pc:cxnChg chg="del mod">
          <ac:chgData name="Zeeshan Afzal" userId="7LQ/9n8degSdLwhPZoL++rRlU6maIBYsrn4AgQYTASc=" providerId="None" clId="Web-{E9C148FE-4D56-4ABF-B267-18037896A2C2}" dt="2020-10-21T16:36:28.490" v="165"/>
          <ac:cxnSpMkLst>
            <pc:docMk/>
            <pc:sldMk cId="0" sldId="256"/>
            <ac:cxnSpMk id="80" creationId="{00000000-0000-0000-0000-000000000000}"/>
          </ac:cxnSpMkLst>
        </pc:cxnChg>
        <pc:cxnChg chg="del mod">
          <ac:chgData name="Zeeshan Afzal" userId="7LQ/9n8degSdLwhPZoL++rRlU6maIBYsrn4AgQYTASc=" providerId="None" clId="Web-{E9C148FE-4D56-4ABF-B267-18037896A2C2}" dt="2020-10-21T16:36:30.115" v="166"/>
          <ac:cxnSpMkLst>
            <pc:docMk/>
            <pc:sldMk cId="0" sldId="256"/>
            <ac:cxnSpMk id="87" creationId="{00000000-0000-0000-0000-000000000000}"/>
          </ac:cxnSpMkLst>
        </pc:cxnChg>
      </pc:sldChg>
    </pc:docChg>
  </pc:docChgLst>
  <pc:docChgLst>
    <pc:chgData name="Zeeshan Afzal" userId="7LQ/9n8degSdLwhPZoL++rRlU6maIBYsrn4AgQYTASc=" providerId="None" clId="Web-{022F3ABC-E738-4B31-82B9-CE99B18BFC39}"/>
    <pc:docChg chg="modSld">
      <pc:chgData name="Zeeshan Afzal" userId="7LQ/9n8degSdLwhPZoL++rRlU6maIBYsrn4AgQYTASc=" providerId="None" clId="Web-{022F3ABC-E738-4B31-82B9-CE99B18BFC39}" dt="2020-10-21T16:38:35.958" v="32" actId="20577"/>
      <pc:docMkLst>
        <pc:docMk/>
      </pc:docMkLst>
      <pc:sldChg chg="delSp modSp">
        <pc:chgData name="Zeeshan Afzal" userId="7LQ/9n8degSdLwhPZoL++rRlU6maIBYsrn4AgQYTASc=" providerId="None" clId="Web-{022F3ABC-E738-4B31-82B9-CE99B18BFC39}" dt="2020-10-21T16:38:35.958" v="32" actId="20577"/>
        <pc:sldMkLst>
          <pc:docMk/>
          <pc:sldMk cId="0" sldId="256"/>
        </pc:sldMkLst>
        <pc:spChg chg="mod">
          <ac:chgData name="Zeeshan Afzal" userId="7LQ/9n8degSdLwhPZoL++rRlU6maIBYsrn4AgQYTASc=" providerId="None" clId="Web-{022F3ABC-E738-4B31-82B9-CE99B18BFC39}" dt="2020-10-21T16:37:10.162" v="3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eeshan Afzal" userId="7LQ/9n8degSdLwhPZoL++rRlU6maIBYsrn4AgQYTASc=" providerId="None" clId="Web-{022F3ABC-E738-4B31-82B9-CE99B18BFC39}" dt="2020-10-21T16:37:13.802" v="6" actId="20577"/>
          <ac:spMkLst>
            <pc:docMk/>
            <pc:sldMk cId="0" sldId="256"/>
            <ac:spMk id="55" creationId="{00000000-0000-0000-0000-000000000000}"/>
          </ac:spMkLst>
        </pc:spChg>
        <pc:spChg chg="mod">
          <ac:chgData name="Zeeshan Afzal" userId="7LQ/9n8degSdLwhPZoL++rRlU6maIBYsrn4AgQYTASc=" providerId="None" clId="Web-{022F3ABC-E738-4B31-82B9-CE99B18BFC39}" dt="2020-10-21T16:37:33.818" v="14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Zeeshan Afzal" userId="7LQ/9n8degSdLwhPZoL++rRlU6maIBYsrn4AgQYTASc=" providerId="None" clId="Web-{022F3ABC-E738-4B31-82B9-CE99B18BFC39}" dt="2020-10-21T16:38:35.958" v="32" actId="20577"/>
          <ac:spMkLst>
            <pc:docMk/>
            <pc:sldMk cId="0" sldId="256"/>
            <ac:spMk id="58" creationId="{00000000-0000-0000-0000-000000000000}"/>
          </ac:spMkLst>
        </pc:spChg>
        <pc:spChg chg="mod">
          <ac:chgData name="Zeeshan Afzal" userId="7LQ/9n8degSdLwhPZoL++rRlU6maIBYsrn4AgQYTASc=" providerId="None" clId="Web-{022F3ABC-E738-4B31-82B9-CE99B18BFC39}" dt="2020-10-21T16:38:02.849" v="20" actId="20577"/>
          <ac:spMkLst>
            <pc:docMk/>
            <pc:sldMk cId="0" sldId="256"/>
            <ac:spMk id="61" creationId="{00000000-0000-0000-0000-000000000000}"/>
          </ac:spMkLst>
        </pc:spChg>
        <pc:spChg chg="mod">
          <ac:chgData name="Zeeshan Afzal" userId="7LQ/9n8degSdLwhPZoL++rRlU6maIBYsrn4AgQYTASc=" providerId="None" clId="Web-{022F3ABC-E738-4B31-82B9-CE99B18BFC39}" dt="2020-10-21T16:37:45.474" v="18" actId="20577"/>
          <ac:spMkLst>
            <pc:docMk/>
            <pc:sldMk cId="0" sldId="256"/>
            <ac:spMk id="63" creationId="{00000000-0000-0000-0000-000000000000}"/>
          </ac:spMkLst>
        </pc:spChg>
        <pc:spChg chg="mod">
          <ac:chgData name="Zeeshan Afzal" userId="7LQ/9n8degSdLwhPZoL++rRlU6maIBYsrn4AgQYTASc=" providerId="None" clId="Web-{022F3ABC-E738-4B31-82B9-CE99B18BFC39}" dt="2020-10-21T16:37:37.037" v="16" actId="20577"/>
          <ac:spMkLst>
            <pc:docMk/>
            <pc:sldMk cId="0" sldId="256"/>
            <ac:spMk id="75" creationId="{00000000-0000-0000-0000-000000000000}"/>
          </ac:spMkLst>
        </pc:spChg>
        <pc:spChg chg="del">
          <ac:chgData name="Zeeshan Afzal" userId="7LQ/9n8degSdLwhPZoL++rRlU6maIBYsrn4AgQYTASc=" providerId="None" clId="Web-{022F3ABC-E738-4B31-82B9-CE99B18BFC39}" dt="2020-10-21T16:37:03.677" v="0"/>
          <ac:spMkLst>
            <pc:docMk/>
            <pc:sldMk cId="0" sldId="256"/>
            <ac:spMk id="86" creationId="{00000000-0000-0000-0000-000000000000}"/>
          </ac:spMkLst>
        </pc:spChg>
      </pc:sldChg>
    </pc:docChg>
  </pc:docChgLst>
  <pc:docChgLst>
    <pc:chgData name="Zeeshan Afzal" userId="S::zafzal@ug.kth.se::9e7ee949-bf68-4722-9db0-26bcf30d320a" providerId="AD" clId="Web-{E326450A-ABFA-31BB-F1E9-F971174B9D4E}"/>
    <pc:docChg chg="modSld">
      <pc:chgData name="Zeeshan Afzal" userId="S::zafzal@ug.kth.se::9e7ee949-bf68-4722-9db0-26bcf30d320a" providerId="AD" clId="Web-{E326450A-ABFA-31BB-F1E9-F971174B9D4E}" dt="2021-11-18T15:49:42.030" v="10" actId="20577"/>
      <pc:docMkLst>
        <pc:docMk/>
      </pc:docMkLst>
      <pc:sldChg chg="modSp">
        <pc:chgData name="Zeeshan Afzal" userId="S::zafzal@ug.kth.se::9e7ee949-bf68-4722-9db0-26bcf30d320a" providerId="AD" clId="Web-{E326450A-ABFA-31BB-F1E9-F971174B9D4E}" dt="2021-11-18T15:49:42.030" v="10" actId="20577"/>
        <pc:sldMkLst>
          <pc:docMk/>
          <pc:sldMk cId="0" sldId="256"/>
        </pc:sldMkLst>
        <pc:spChg chg="mod">
          <ac:chgData name="Zeeshan Afzal" userId="S::zafzal@ug.kth.se::9e7ee949-bf68-4722-9db0-26bcf30d320a" providerId="AD" clId="Web-{E326450A-ABFA-31BB-F1E9-F971174B9D4E}" dt="2021-11-18T15:48:59.217" v="4" actId="20577"/>
          <ac:spMkLst>
            <pc:docMk/>
            <pc:sldMk cId="0" sldId="256"/>
            <ac:spMk id="54" creationId="{00000000-0000-0000-0000-000000000000}"/>
          </ac:spMkLst>
        </pc:spChg>
        <pc:spChg chg="mod">
          <ac:chgData name="Zeeshan Afzal" userId="S::zafzal@ug.kth.se::9e7ee949-bf68-4722-9db0-26bcf30d320a" providerId="AD" clId="Web-{E326450A-ABFA-31BB-F1E9-F971174B9D4E}" dt="2021-11-18T15:49:42.030" v="10" actId="20577"/>
          <ac:spMkLst>
            <pc:docMk/>
            <pc:sldMk cId="0" sldId="256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bc4b0ed2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bc4b0ed2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721700" y="1659263"/>
            <a:ext cx="1569300" cy="109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Loss Event:</a:t>
            </a:r>
            <a:endParaRPr sz="800" i="1" dirty="0"/>
          </a:p>
          <a:p>
            <a:pPr algn="ctr"/>
            <a:r>
              <a:rPr lang="sv" sz="800" u="sng" dirty="0"/>
              <a:t>Breaks broken, </a:t>
            </a:r>
            <a:r>
              <a:rPr lang="sv" sz="800" u="sng" dirty="0" err="1"/>
              <a:t>customer</a:t>
            </a:r>
            <a:r>
              <a:rPr lang="sv" sz="800" u="sng" dirty="0"/>
              <a:t> injuries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Risk= 0.1/0.8/2.2</a:t>
            </a:r>
          </a:p>
          <a:p>
            <a:r>
              <a:rPr lang="sv" sz="800" dirty="0"/>
              <a:t>- </a:t>
            </a:r>
            <a:r>
              <a:rPr lang="sv" sz="800" dirty="0" err="1"/>
              <a:t>Magnitude</a:t>
            </a:r>
            <a:r>
              <a:rPr lang="sv" sz="800" dirty="0"/>
              <a:t> =20/40/100</a:t>
            </a:r>
            <a:br>
              <a:rPr lang="sv" sz="800" dirty="0"/>
            </a:br>
            <a:r>
              <a:rPr lang="sv" sz="800" dirty="0"/>
              <a:t>- LEP = 0.008/0.02/0.022</a:t>
            </a:r>
            <a:endParaRPr lang="sv" sz="800" b="1" dirty="0"/>
          </a:p>
        </p:txBody>
      </p:sp>
      <p:sp>
        <p:nvSpPr>
          <p:cNvPr id="55" name="Google Shape;55;p13"/>
          <p:cNvSpPr/>
          <p:nvPr/>
        </p:nvSpPr>
        <p:spPr>
          <a:xfrm>
            <a:off x="0" y="2599263"/>
            <a:ext cx="1569300" cy="6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 err="1"/>
              <a:t>Actor</a:t>
            </a:r>
            <a:r>
              <a:rPr lang="sv" sz="800" i="1" dirty="0"/>
              <a:t>:</a:t>
            </a:r>
            <a:endParaRPr sz="8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 dirty="0"/>
              <a:t>Customer</a:t>
            </a:r>
            <a:endParaRPr lang="en-GB" sz="800" u="sng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Risk = </a:t>
            </a:r>
            <a:r>
              <a:rPr lang="sv" sz="800">
                <a:solidFill>
                  <a:schemeClr val="dk1"/>
                </a:solidFill>
              </a:rPr>
              <a:t>0.36/13.8/124.2</a:t>
            </a:r>
          </a:p>
        </p:txBody>
      </p:sp>
      <p:cxnSp>
        <p:nvCxnSpPr>
          <p:cNvPr id="56" name="Google Shape;56;p13"/>
          <p:cNvCxnSpPr>
            <a:stCxn id="55" idx="0"/>
            <a:endCxn id="54" idx="1"/>
          </p:cNvCxnSpPr>
          <p:nvPr/>
        </p:nvCxnSpPr>
        <p:spPr>
          <a:xfrm rot="10800000" flipH="1">
            <a:off x="784650" y="2205363"/>
            <a:ext cx="937200" cy="39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57;p13"/>
          <p:cNvSpPr/>
          <p:nvPr/>
        </p:nvSpPr>
        <p:spPr>
          <a:xfrm>
            <a:off x="1721700" y="3003500"/>
            <a:ext cx="1569300" cy="109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Loss Event:</a:t>
            </a:r>
            <a:endParaRPr sz="8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u="sng" dirty="0" err="1"/>
              <a:t>Confidential</a:t>
            </a:r>
            <a:r>
              <a:rPr lang="sv" sz="800" u="sng" dirty="0"/>
              <a:t> </a:t>
            </a:r>
            <a:r>
              <a:rPr lang="sv" sz="800" u="sng" dirty="0" err="1"/>
              <a:t>user</a:t>
            </a:r>
            <a:r>
              <a:rPr lang="sv" sz="800" u="sng" dirty="0"/>
              <a:t> information </a:t>
            </a:r>
            <a:r>
              <a:rPr lang="en-GB" sz="800" u="sng" dirty="0" err="1"/>
              <a:t>compromised</a:t>
            </a:r>
            <a:endParaRPr lang="en-GB" sz="800" u="sng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Risk= 0.35/13/122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</a:t>
            </a:r>
            <a:r>
              <a:rPr lang="sv" sz="800" dirty="0" err="1"/>
              <a:t>Magnitude</a:t>
            </a:r>
            <a:r>
              <a:rPr lang="sv" sz="800" dirty="0"/>
              <a:t> = </a:t>
            </a:r>
            <a:r>
              <a:rPr lang="sv" sz="800" dirty="0">
                <a:solidFill>
                  <a:schemeClr val="dk1"/>
                </a:solidFill>
              </a:rPr>
              <a:t>50/450/2000</a:t>
            </a:r>
            <a:endParaRPr lang="en-GB" sz="800" dirty="0">
              <a:solidFill>
                <a:schemeClr val="dk1"/>
              </a:solidFill>
            </a:endParaRPr>
          </a:p>
          <a:p>
            <a:r>
              <a:rPr lang="sv" sz="800" dirty="0"/>
              <a:t>- LEP = 0.007/0.029/0.061</a:t>
            </a:r>
          </a:p>
          <a:p>
            <a:endParaRPr lang="sv" sz="800" dirty="0"/>
          </a:p>
        </p:txBody>
      </p:sp>
      <p:sp>
        <p:nvSpPr>
          <p:cNvPr id="58" name="Google Shape;58;p13"/>
          <p:cNvSpPr/>
          <p:nvPr/>
        </p:nvSpPr>
        <p:spPr>
          <a:xfrm>
            <a:off x="3827038" y="3367525"/>
            <a:ext cx="1569300" cy="138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sv" sz="800" i="1" dirty="0"/>
              <a:t>Abuse </a:t>
            </a:r>
            <a:r>
              <a:rPr lang="sv" sz="800" i="1" dirty="0" err="1"/>
              <a:t>case</a:t>
            </a:r>
            <a:r>
              <a:rPr lang="en-GB" sz="800" i="1" dirty="0"/>
              <a:t> (nr. 6 in excel):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 dirty="0" err="1"/>
              <a:t>Obtain</a:t>
            </a:r>
            <a:r>
              <a:rPr lang="sv" sz="800" u="sng" dirty="0"/>
              <a:t> </a:t>
            </a:r>
            <a:r>
              <a:rPr lang="sv" sz="800" u="sng" dirty="0" err="1"/>
              <a:t>classified</a:t>
            </a:r>
            <a:r>
              <a:rPr lang="sv" sz="800" u="sng" dirty="0"/>
              <a:t> </a:t>
            </a:r>
            <a:r>
              <a:rPr lang="sv" sz="800" u="sng" dirty="0" err="1"/>
              <a:t>user</a:t>
            </a:r>
            <a:r>
              <a:rPr lang="sv" sz="800" u="sng" dirty="0"/>
              <a:t> data</a:t>
            </a:r>
            <a:endParaRPr sz="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</a:t>
            </a:r>
            <a:r>
              <a:rPr lang="sv" sz="800" dirty="0" err="1"/>
              <a:t>PoS</a:t>
            </a:r>
            <a:r>
              <a:rPr lang="sv" sz="800" dirty="0"/>
              <a:t>= 0.08/0.33/0.70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</a:t>
            </a:r>
            <a:r>
              <a:rPr lang="sv" sz="800" dirty="0" err="1"/>
              <a:t>Effort</a:t>
            </a:r>
            <a:r>
              <a:rPr lang="sv" sz="800" dirty="0"/>
              <a:t> </a:t>
            </a:r>
            <a:r>
              <a:rPr lang="sv" sz="800" dirty="0" err="1"/>
              <a:t>spent</a:t>
            </a:r>
            <a:r>
              <a:rPr lang="sv" sz="800" dirty="0"/>
              <a:t>= 10/30/35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r>
              <a:rPr lang="sv" sz="800" dirty="0"/>
              <a:t>-TEP= 8.8 %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</a:t>
            </a:r>
            <a:r>
              <a:rPr lang="sv" sz="800" dirty="0" err="1"/>
              <a:t>PoA</a:t>
            </a:r>
            <a:r>
              <a:rPr lang="sv" sz="800" dirty="0"/>
              <a:t>= 35 %</a:t>
            </a:r>
            <a:endParaRPr sz="800" dirty="0"/>
          </a:p>
          <a:p>
            <a:r>
              <a:rPr lang="sv" sz="800" dirty="0"/>
              <a:t>-</a:t>
            </a:r>
            <a:r>
              <a:rPr lang="sv" sz="800" dirty="0" err="1"/>
              <a:t>PoC</a:t>
            </a:r>
            <a:r>
              <a:rPr lang="sv" sz="800" dirty="0"/>
              <a:t>= 25 %</a:t>
            </a:r>
          </a:p>
          <a:p>
            <a:endParaRPr lang="sv" sz="800"/>
          </a:p>
        </p:txBody>
      </p:sp>
      <p:sp>
        <p:nvSpPr>
          <p:cNvPr id="59" name="Google Shape;59;p13"/>
          <p:cNvSpPr/>
          <p:nvPr/>
        </p:nvSpPr>
        <p:spPr>
          <a:xfrm>
            <a:off x="3991150" y="2369155"/>
            <a:ext cx="1027800" cy="5292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/>
              <a:t>Attacker:</a:t>
            </a:r>
            <a:endParaRPr sz="800" i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u="sng" dirty="0" err="1"/>
              <a:t>Hacktivist</a:t>
            </a:r>
          </a:p>
          <a:p>
            <a:r>
              <a:rPr lang="en-GB" sz="800" dirty="0"/>
              <a:t>     </a:t>
            </a:r>
            <a:r>
              <a:rPr lang="sv" sz="800"/>
              <a:t> T Cap= 35%</a:t>
            </a:r>
            <a:endParaRPr lang="en-GB" sz="800" dirty="0"/>
          </a:p>
        </p:txBody>
      </p:sp>
      <p:cxnSp>
        <p:nvCxnSpPr>
          <p:cNvPr id="60" name="Google Shape;60;p13"/>
          <p:cNvCxnSpPr>
            <a:stCxn id="59" idx="0"/>
            <a:endCxn id="61" idx="2"/>
          </p:cNvCxnSpPr>
          <p:nvPr/>
        </p:nvCxnSpPr>
        <p:spPr>
          <a:xfrm flipV="1">
            <a:off x="4505050" y="2197600"/>
            <a:ext cx="58650" cy="1715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>
            <a:stCxn id="58" idx="1"/>
            <a:endCxn id="57" idx="3"/>
          </p:cNvCxnSpPr>
          <p:nvPr/>
        </p:nvCxnSpPr>
        <p:spPr>
          <a:xfrm rot="10800000">
            <a:off x="3290938" y="3549625"/>
            <a:ext cx="536100" cy="5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/>
          <p:nvPr/>
        </p:nvSpPr>
        <p:spPr>
          <a:xfrm>
            <a:off x="5879500" y="2822625"/>
            <a:ext cx="1863300" cy="510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attack event:</a:t>
            </a:r>
            <a:endParaRPr sz="8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u="sng" dirty="0" err="1"/>
              <a:t>Obtain</a:t>
            </a:r>
            <a:r>
              <a:rPr lang="sv" sz="800" u="sng" dirty="0"/>
              <a:t> </a:t>
            </a:r>
            <a:r>
              <a:rPr lang="sv" sz="800" u="sng" dirty="0" err="1"/>
              <a:t>classified</a:t>
            </a:r>
            <a:r>
              <a:rPr lang="sv" sz="800" u="sng" dirty="0"/>
              <a:t> </a:t>
            </a:r>
            <a:r>
              <a:rPr lang="sv" sz="800" u="sng" dirty="0" err="1"/>
              <a:t>user</a:t>
            </a:r>
            <a:r>
              <a:rPr lang="sv" sz="800" u="sng" dirty="0"/>
              <a:t> data</a:t>
            </a:r>
            <a:endParaRPr sz="800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Global </a:t>
            </a:r>
            <a:r>
              <a:rPr lang="sv" sz="800" dirty="0" err="1"/>
              <a:t>difficulty</a:t>
            </a:r>
            <a:r>
              <a:rPr lang="sv" sz="800" dirty="0"/>
              <a:t>= 50/90/125</a:t>
            </a:r>
            <a:endParaRPr sz="800" dirty="0"/>
          </a:p>
        </p:txBody>
      </p:sp>
      <p:cxnSp>
        <p:nvCxnSpPr>
          <p:cNvPr id="64" name="Google Shape;64;p13"/>
          <p:cNvCxnSpPr>
            <a:stCxn id="63" idx="1"/>
            <a:endCxn id="58" idx="3"/>
          </p:cNvCxnSpPr>
          <p:nvPr/>
        </p:nvCxnSpPr>
        <p:spPr>
          <a:xfrm flipH="1">
            <a:off x="5396200" y="3077775"/>
            <a:ext cx="483300" cy="982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13"/>
          <p:cNvSpPr/>
          <p:nvPr/>
        </p:nvSpPr>
        <p:spPr>
          <a:xfrm>
            <a:off x="6092825" y="4223125"/>
            <a:ext cx="1455600" cy="77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/>
              <a:t>attack event:</a:t>
            </a:r>
            <a:endParaRPr sz="800" i="1"/>
          </a:p>
          <a:p>
            <a:pPr algn="ctr"/>
            <a:r>
              <a:rPr lang="sv" sz="800" dirty="0" err="1"/>
              <a:t>Spearfish</a:t>
            </a:r>
            <a:r>
              <a:rPr lang="sv" sz="800" dirty="0"/>
              <a:t> a </a:t>
            </a:r>
            <a:r>
              <a:rPr lang="sv" sz="800" dirty="0" err="1"/>
              <a:t>relocation</a:t>
            </a:r>
            <a:r>
              <a:rPr lang="sv" sz="800" dirty="0"/>
              <a:t> </a:t>
            </a:r>
            <a:r>
              <a:rPr lang="sv" sz="800" dirty="0" err="1"/>
              <a:t>user</a:t>
            </a:r>
            <a:endParaRPr lang="sv" dirty="0" err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- Global </a:t>
            </a:r>
            <a:r>
              <a:rPr lang="sv" sz="800" dirty="0" err="1"/>
              <a:t>difficulty</a:t>
            </a:r>
            <a:r>
              <a:rPr lang="sv" sz="800"/>
              <a:t>= </a:t>
            </a:r>
            <a:r>
              <a:rPr lang="sv" sz="800" dirty="0"/>
              <a:t>5/10/15</a:t>
            </a:r>
            <a:endParaRPr sz="800"/>
          </a:p>
        </p:txBody>
      </p:sp>
      <p:cxnSp>
        <p:nvCxnSpPr>
          <p:cNvPr id="69" name="Google Shape;69;p13"/>
          <p:cNvCxnSpPr>
            <a:stCxn id="58" idx="3"/>
            <a:endCxn id="68" idx="1"/>
          </p:cNvCxnSpPr>
          <p:nvPr/>
        </p:nvCxnSpPr>
        <p:spPr>
          <a:xfrm>
            <a:off x="5396338" y="4059925"/>
            <a:ext cx="696600" cy="55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3"/>
          <p:cNvSpPr txBox="1"/>
          <p:nvPr/>
        </p:nvSpPr>
        <p:spPr>
          <a:xfrm>
            <a:off x="5444325" y="3087125"/>
            <a:ext cx="5535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(target)</a:t>
            </a:r>
            <a:endParaRPr sz="800"/>
          </a:p>
        </p:txBody>
      </p:sp>
      <p:sp>
        <p:nvSpPr>
          <p:cNvPr id="72" name="Google Shape;72;p13"/>
          <p:cNvSpPr txBox="1"/>
          <p:nvPr/>
        </p:nvSpPr>
        <p:spPr>
          <a:xfrm>
            <a:off x="5620650" y="4530825"/>
            <a:ext cx="6444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(attack surface)</a:t>
            </a:r>
            <a:endParaRPr sz="800"/>
          </a:p>
        </p:txBody>
      </p:sp>
      <p:sp>
        <p:nvSpPr>
          <p:cNvPr id="73" name="Google Shape;73;p13"/>
          <p:cNvSpPr txBox="1"/>
          <p:nvPr/>
        </p:nvSpPr>
        <p:spPr>
          <a:xfrm rot="16200000">
            <a:off x="6210868" y="3629346"/>
            <a:ext cx="974031" cy="317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(..</a:t>
            </a:r>
            <a:r>
              <a:rPr lang="sv" sz="600" dirty="0"/>
              <a:t>attack </a:t>
            </a:r>
            <a:r>
              <a:rPr lang="sv" sz="600" dirty="0" err="1"/>
              <a:t>graph</a:t>
            </a:r>
            <a:r>
              <a:rPr lang="sv"/>
              <a:t>..)</a:t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3779050" y="663100"/>
            <a:ext cx="1569300" cy="153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Abuse </a:t>
            </a:r>
            <a:r>
              <a:rPr lang="sv" sz="800" i="1" dirty="0" err="1"/>
              <a:t>case</a:t>
            </a:r>
            <a:r>
              <a:rPr lang="sv" sz="800" i="1" dirty="0"/>
              <a:t>:</a:t>
            </a:r>
            <a:endParaRPr sz="800" i="1" dirty="0"/>
          </a:p>
          <a:p>
            <a:pPr algn="ctr"/>
            <a:r>
              <a:rPr lang="sv" sz="800" u="sng" dirty="0" err="1"/>
              <a:t>Disable</a:t>
            </a:r>
            <a:r>
              <a:rPr lang="sv" sz="800" u="sng" dirty="0"/>
              <a:t> the </a:t>
            </a:r>
            <a:r>
              <a:rPr lang="sv" sz="800" u="sng" dirty="0" err="1"/>
              <a:t>scooter's</a:t>
            </a:r>
            <a:r>
              <a:rPr lang="sv" sz="800" u="sng" dirty="0"/>
              <a:t> breaks via short </a:t>
            </a:r>
            <a:r>
              <a:rPr lang="sv" sz="800" u="sng" dirty="0" err="1"/>
              <a:t>range</a:t>
            </a:r>
            <a:r>
              <a:rPr lang="sv" sz="800" u="sng" dirty="0"/>
              <a:t> attack</a:t>
            </a:r>
            <a:r>
              <a:rPr lang="en-GB" sz="800" u="sng" dirty="0"/>
              <a:t>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</a:t>
            </a:r>
            <a:r>
              <a:rPr lang="sv" sz="800" dirty="0" err="1"/>
              <a:t>PoS</a:t>
            </a:r>
            <a:r>
              <a:rPr lang="sv" sz="800" dirty="0"/>
              <a:t>= 0.33/0.8/0.89</a:t>
            </a:r>
            <a:endParaRPr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</a:t>
            </a:r>
            <a:r>
              <a:rPr lang="sv" sz="800" dirty="0" err="1"/>
              <a:t>Effort</a:t>
            </a:r>
            <a:r>
              <a:rPr lang="sv" sz="800" dirty="0"/>
              <a:t> </a:t>
            </a:r>
            <a:r>
              <a:rPr lang="sv" sz="800" dirty="0" err="1"/>
              <a:t>spent</a:t>
            </a:r>
            <a:r>
              <a:rPr lang="sv" sz="800" dirty="0"/>
              <a:t>= 5/8/8</a:t>
            </a:r>
            <a:endParaRPr sz="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r>
              <a:rPr lang="sv" sz="800" dirty="0"/>
              <a:t>-TEP= 3 %</a:t>
            </a:r>
          </a:p>
          <a:p>
            <a:r>
              <a:rPr lang="sv" sz="800" dirty="0"/>
              <a:t>-</a:t>
            </a:r>
            <a:r>
              <a:rPr lang="sv" sz="800" dirty="0" err="1"/>
              <a:t>PoA</a:t>
            </a:r>
            <a:r>
              <a:rPr lang="sv" sz="800" dirty="0"/>
              <a:t>=  5 %</a:t>
            </a:r>
            <a:endParaRPr lang="en-GB" sz="800" dirty="0"/>
          </a:p>
          <a:p>
            <a:r>
              <a:rPr lang="sv" sz="800" dirty="0"/>
              <a:t>-</a:t>
            </a:r>
            <a:r>
              <a:rPr lang="sv" sz="800" dirty="0" err="1"/>
              <a:t>PoC</a:t>
            </a:r>
            <a:r>
              <a:rPr lang="sv" sz="800" dirty="0"/>
              <a:t>= 50 %</a:t>
            </a:r>
          </a:p>
          <a:p>
            <a:endParaRPr lang="sv" sz="800"/>
          </a:p>
        </p:txBody>
      </p:sp>
      <p:cxnSp>
        <p:nvCxnSpPr>
          <p:cNvPr id="74" name="Google Shape;74;p13"/>
          <p:cNvCxnSpPr>
            <a:stCxn id="61" idx="1"/>
            <a:endCxn id="54" idx="3"/>
          </p:cNvCxnSpPr>
          <p:nvPr/>
        </p:nvCxnSpPr>
        <p:spPr>
          <a:xfrm flipH="1">
            <a:off x="3290950" y="1430350"/>
            <a:ext cx="488100" cy="77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3"/>
          <p:cNvSpPr/>
          <p:nvPr/>
        </p:nvSpPr>
        <p:spPr>
          <a:xfrm>
            <a:off x="5950213" y="1627934"/>
            <a:ext cx="1569300" cy="64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attack event:</a:t>
            </a:r>
            <a:endParaRPr sz="800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u="sng" dirty="0" err="1"/>
              <a:t>disable</a:t>
            </a:r>
            <a:r>
              <a:rPr lang="sv" sz="800" u="sng" dirty="0"/>
              <a:t> breaks</a:t>
            </a:r>
            <a:endParaRPr sz="800" u="sng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Global </a:t>
            </a:r>
            <a:r>
              <a:rPr lang="sv" sz="800" dirty="0" err="1"/>
              <a:t>difficulty</a:t>
            </a:r>
            <a:r>
              <a:rPr lang="sv" sz="800" dirty="0"/>
              <a:t>= 15/20/20</a:t>
            </a:r>
            <a:endParaRPr sz="800" dirty="0"/>
          </a:p>
        </p:txBody>
      </p:sp>
      <p:cxnSp>
        <p:nvCxnSpPr>
          <p:cNvPr id="76" name="Google Shape;76;p13"/>
          <p:cNvCxnSpPr>
            <a:stCxn id="75" idx="1"/>
            <a:endCxn id="61" idx="3"/>
          </p:cNvCxnSpPr>
          <p:nvPr/>
        </p:nvCxnSpPr>
        <p:spPr>
          <a:xfrm flipH="1" flipV="1">
            <a:off x="5348350" y="1430350"/>
            <a:ext cx="601863" cy="5181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" name="Google Shape;78;p13"/>
          <p:cNvSpPr/>
          <p:nvPr/>
        </p:nvSpPr>
        <p:spPr>
          <a:xfrm>
            <a:off x="6091888" y="104675"/>
            <a:ext cx="1451940" cy="6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attack event:</a:t>
            </a:r>
            <a:endParaRPr sz="800" i="1" dirty="0"/>
          </a:p>
          <a:p>
            <a:pPr algn="ctr"/>
            <a:r>
              <a:rPr lang="sv" sz="800" u="sng" dirty="0" err="1"/>
              <a:t>DoS</a:t>
            </a:r>
            <a:r>
              <a:rPr lang="sv" sz="800" u="sng" dirty="0"/>
              <a:t> on </a:t>
            </a:r>
            <a:r>
              <a:rPr lang="sv" sz="800" u="sng" dirty="0" err="1"/>
              <a:t>firmware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u="sng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dirty="0"/>
              <a:t>- Global </a:t>
            </a:r>
            <a:r>
              <a:rPr lang="sv" sz="800" dirty="0" err="1"/>
              <a:t>difficulty</a:t>
            </a:r>
            <a:r>
              <a:rPr lang="sv" sz="800" dirty="0"/>
              <a:t>= 5/6/7</a:t>
            </a:r>
            <a:endParaRPr sz="800" dirty="0"/>
          </a:p>
        </p:txBody>
      </p:sp>
      <p:cxnSp>
        <p:nvCxnSpPr>
          <p:cNvPr id="79" name="Google Shape;79;p13"/>
          <p:cNvCxnSpPr>
            <a:stCxn id="61" idx="3"/>
            <a:endCxn id="78" idx="1"/>
          </p:cNvCxnSpPr>
          <p:nvPr/>
        </p:nvCxnSpPr>
        <p:spPr>
          <a:xfrm flipV="1">
            <a:off x="5348350" y="417875"/>
            <a:ext cx="743538" cy="101247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3"/>
          <p:cNvSpPr txBox="1"/>
          <p:nvPr/>
        </p:nvSpPr>
        <p:spPr>
          <a:xfrm>
            <a:off x="5437875" y="1798913"/>
            <a:ext cx="5535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(target)</a:t>
            </a:r>
            <a:endParaRPr sz="800"/>
          </a:p>
        </p:txBody>
      </p:sp>
      <p:sp>
        <p:nvSpPr>
          <p:cNvPr id="82" name="Google Shape;82;p13"/>
          <p:cNvSpPr txBox="1"/>
          <p:nvPr/>
        </p:nvSpPr>
        <p:spPr>
          <a:xfrm>
            <a:off x="5715700" y="434588"/>
            <a:ext cx="6444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/>
              <a:t>(attack surface)</a:t>
            </a:r>
            <a:endParaRPr sz="800"/>
          </a:p>
        </p:txBody>
      </p:sp>
      <p:sp>
        <p:nvSpPr>
          <p:cNvPr id="83" name="Google Shape;83;p13"/>
          <p:cNvSpPr txBox="1"/>
          <p:nvPr/>
        </p:nvSpPr>
        <p:spPr>
          <a:xfrm rot="-5400000">
            <a:off x="6317550" y="943738"/>
            <a:ext cx="9942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(..</a:t>
            </a:r>
            <a:r>
              <a:rPr lang="sv" sz="700"/>
              <a:t>attack graph</a:t>
            </a:r>
            <a:r>
              <a:rPr lang="sv"/>
              <a:t>..)</a:t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34025" y="-1231"/>
            <a:ext cx="5586600" cy="847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sv" sz="900" dirty="0">
                <a:solidFill>
                  <a:srgbClr val="FF0000"/>
                </a:solidFill>
              </a:rPr>
              <a:t>A fragment </a:t>
            </a:r>
            <a:r>
              <a:rPr lang="sv" sz="900" err="1">
                <a:solidFill>
                  <a:srgbClr val="FF0000"/>
                </a:solidFill>
              </a:rPr>
              <a:t>of</a:t>
            </a:r>
            <a:r>
              <a:rPr lang="sv" sz="900" dirty="0">
                <a:solidFill>
                  <a:srgbClr val="FF0000"/>
                </a:solidFill>
              </a:rPr>
              <a:t> an overall </a:t>
            </a:r>
            <a:r>
              <a:rPr lang="sv" sz="900" err="1">
                <a:solidFill>
                  <a:srgbClr val="FF0000"/>
                </a:solidFill>
              </a:rPr>
              <a:t>threat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model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illustrating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how</a:t>
            </a:r>
            <a:r>
              <a:rPr lang="sv" sz="900" dirty="0">
                <a:solidFill>
                  <a:srgbClr val="FF0000"/>
                </a:solidFill>
              </a:rPr>
              <a:t> overall risk is </a:t>
            </a:r>
            <a:r>
              <a:rPr lang="sv" sz="900" err="1">
                <a:solidFill>
                  <a:srgbClr val="FF0000"/>
                </a:solidFill>
              </a:rPr>
              <a:t>aggregated</a:t>
            </a:r>
            <a:r>
              <a:rPr lang="sv" sz="900" dirty="0">
                <a:solidFill>
                  <a:srgbClr val="FF0000"/>
                </a:solidFill>
              </a:rPr>
              <a:t>. The </a:t>
            </a:r>
            <a:r>
              <a:rPr lang="sv" sz="900" err="1">
                <a:solidFill>
                  <a:srgbClr val="FF0000"/>
                </a:solidFill>
              </a:rPr>
              <a:t>model</a:t>
            </a:r>
            <a:r>
              <a:rPr lang="sv" sz="900" dirty="0">
                <a:solidFill>
                  <a:srgbClr val="FF0000"/>
                </a:solidFill>
              </a:rPr>
              <a:t> is </a:t>
            </a:r>
            <a:r>
              <a:rPr lang="sv" sz="900" err="1">
                <a:solidFill>
                  <a:srgbClr val="FF0000"/>
                </a:solidFill>
              </a:rPr>
              <a:t>incomplete</a:t>
            </a:r>
            <a:r>
              <a:rPr lang="sv" sz="900" dirty="0">
                <a:solidFill>
                  <a:srgbClr val="FF0000"/>
                </a:solidFill>
              </a:rPr>
              <a:t> as it lacks </a:t>
            </a:r>
            <a:r>
              <a:rPr lang="sv" sz="900" err="1">
                <a:solidFill>
                  <a:srgbClr val="FF0000"/>
                </a:solidFill>
              </a:rPr>
              <a:t>attributes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of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objects</a:t>
            </a:r>
            <a:r>
              <a:rPr lang="sv" sz="900" dirty="0">
                <a:solidFill>
                  <a:srgbClr val="FF0000"/>
                </a:solidFill>
              </a:rPr>
              <a:t> (</a:t>
            </a:r>
            <a:r>
              <a:rPr lang="sv" sz="900" err="1">
                <a:solidFill>
                  <a:srgbClr val="FF0000"/>
                </a:solidFill>
              </a:rPr>
              <a:t>e.g</a:t>
            </a:r>
            <a:r>
              <a:rPr lang="sv" sz="900" dirty="0">
                <a:solidFill>
                  <a:srgbClr val="FF0000"/>
                </a:solidFill>
              </a:rPr>
              <a:t>. attacker </a:t>
            </a:r>
            <a:r>
              <a:rPr lang="sv" sz="900" err="1">
                <a:solidFill>
                  <a:srgbClr val="FF0000"/>
                </a:solidFill>
              </a:rPr>
              <a:t>perceived</a:t>
            </a:r>
            <a:r>
              <a:rPr lang="sv" sz="900" dirty="0">
                <a:solidFill>
                  <a:srgbClr val="FF0000"/>
                </a:solidFill>
              </a:rPr>
              <a:t> X) , it is </a:t>
            </a:r>
            <a:r>
              <a:rPr lang="sv" sz="900" err="1">
                <a:solidFill>
                  <a:srgbClr val="FF0000"/>
                </a:solidFill>
              </a:rPr>
              <a:t>only</a:t>
            </a:r>
            <a:r>
              <a:rPr lang="sv" sz="900" dirty="0">
                <a:solidFill>
                  <a:srgbClr val="FF0000"/>
                </a:solidFill>
              </a:rPr>
              <a:t> a fragment over a </a:t>
            </a:r>
            <a:r>
              <a:rPr lang="sv" sz="900" err="1">
                <a:solidFill>
                  <a:srgbClr val="FF0000"/>
                </a:solidFill>
              </a:rPr>
              <a:t>whole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threat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model</a:t>
            </a:r>
            <a:r>
              <a:rPr lang="sv" sz="900" dirty="0">
                <a:solidFill>
                  <a:srgbClr val="FF0000"/>
                </a:solidFill>
              </a:rPr>
              <a:t> (</a:t>
            </a:r>
            <a:r>
              <a:rPr lang="sv" sz="900" err="1">
                <a:solidFill>
                  <a:srgbClr val="FF0000"/>
                </a:solidFill>
              </a:rPr>
              <a:t>e.g</a:t>
            </a:r>
            <a:r>
              <a:rPr lang="sv" sz="900" dirty="0">
                <a:solidFill>
                  <a:srgbClr val="FF0000"/>
                </a:solidFill>
              </a:rPr>
              <a:t>. attack </a:t>
            </a:r>
            <a:r>
              <a:rPr lang="sv" sz="900" err="1">
                <a:solidFill>
                  <a:srgbClr val="FF0000"/>
                </a:solidFill>
              </a:rPr>
              <a:t>graph</a:t>
            </a:r>
            <a:r>
              <a:rPr lang="sv" sz="900" dirty="0">
                <a:solidFill>
                  <a:srgbClr val="FF0000"/>
                </a:solidFill>
              </a:rPr>
              <a:t> and system </a:t>
            </a:r>
            <a:r>
              <a:rPr lang="sv" sz="900" err="1">
                <a:solidFill>
                  <a:srgbClr val="FF0000"/>
                </a:solidFill>
              </a:rPr>
              <a:t>architecture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missing</a:t>
            </a:r>
            <a:r>
              <a:rPr lang="sv" sz="900" dirty="0">
                <a:solidFill>
                  <a:srgbClr val="FF0000"/>
                </a:solidFill>
              </a:rPr>
              <a:t>), and the </a:t>
            </a:r>
            <a:r>
              <a:rPr lang="sv" sz="900" err="1">
                <a:solidFill>
                  <a:srgbClr val="FF0000"/>
                </a:solidFill>
              </a:rPr>
              <a:t>numbers</a:t>
            </a:r>
            <a:r>
              <a:rPr lang="sv" sz="900" dirty="0">
                <a:solidFill>
                  <a:srgbClr val="FF0000"/>
                </a:solidFill>
              </a:rPr>
              <a:t> </a:t>
            </a:r>
            <a:r>
              <a:rPr lang="sv" sz="900" err="1">
                <a:solidFill>
                  <a:srgbClr val="FF0000"/>
                </a:solidFill>
              </a:rPr>
              <a:t>are</a:t>
            </a:r>
            <a:r>
              <a:rPr lang="sv" sz="900" dirty="0">
                <a:solidFill>
                  <a:srgbClr val="FF0000"/>
                </a:solidFill>
              </a:rPr>
              <a:t> not </a:t>
            </a:r>
            <a:r>
              <a:rPr lang="sv" sz="900" err="1">
                <a:solidFill>
                  <a:srgbClr val="FF0000"/>
                </a:solidFill>
              </a:rPr>
              <a:t>motivated</a:t>
            </a:r>
            <a:r>
              <a:rPr lang="sv" sz="900">
                <a:solidFill>
                  <a:srgbClr val="FF0000"/>
                </a:solidFill>
              </a:rPr>
              <a:t> at all.</a:t>
            </a:r>
            <a:endParaRPr lang="sv-SE" sz="900">
              <a:solidFill>
                <a:srgbClr val="FF0000"/>
              </a:solidFill>
            </a:endParaRPr>
          </a:p>
          <a:p>
            <a:endParaRPr lang="sv" sz="900" dirty="0">
              <a:solidFill>
                <a:srgbClr val="FF0000"/>
              </a:solidFill>
            </a:endParaRPr>
          </a:p>
          <a:p>
            <a:endParaRPr lang="sv-SE" sz="900">
              <a:solidFill>
                <a:srgbClr val="FF0000"/>
              </a:solidFill>
            </a:endParaRPr>
          </a:p>
        </p:txBody>
      </p:sp>
      <p:cxnSp>
        <p:nvCxnSpPr>
          <p:cNvPr id="88" name="Google Shape;88;p13"/>
          <p:cNvCxnSpPr>
            <a:stCxn id="55" idx="2"/>
            <a:endCxn id="57" idx="1"/>
          </p:cNvCxnSpPr>
          <p:nvPr/>
        </p:nvCxnSpPr>
        <p:spPr>
          <a:xfrm>
            <a:off x="784650" y="3240363"/>
            <a:ext cx="937200" cy="309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59;p13">
            <a:extLst>
              <a:ext uri="{FF2B5EF4-FFF2-40B4-BE49-F238E27FC236}">
                <a16:creationId xmlns:a16="http://schemas.microsoft.com/office/drawing/2014/main" id="{B7EED747-2484-4BCC-9A79-9D6B8E6AD44B}"/>
              </a:ext>
            </a:extLst>
          </p:cNvPr>
          <p:cNvSpPr/>
          <p:nvPr/>
        </p:nvSpPr>
        <p:spPr>
          <a:xfrm>
            <a:off x="2585932" y="4466896"/>
            <a:ext cx="1027800" cy="65022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v" sz="800" i="1" dirty="0"/>
              <a:t>Attacker:</a:t>
            </a:r>
            <a:endParaRPr sz="800" i="1" dirty="0"/>
          </a:p>
          <a:p>
            <a:pPr algn="ctr"/>
            <a:r>
              <a:rPr lang="sv" sz="800" u="sng" dirty="0" err="1"/>
              <a:t>Organized</a:t>
            </a:r>
            <a:r>
              <a:rPr lang="sv" sz="800" u="sng" dirty="0"/>
              <a:t> </a:t>
            </a:r>
            <a:r>
              <a:rPr lang="sv" sz="800" u="sng" dirty="0" err="1"/>
              <a:t>Criminal</a:t>
            </a:r>
            <a:endParaRPr sz="800" u="sng" dirty="0" err="1"/>
          </a:p>
          <a:p>
            <a:r>
              <a:rPr lang="sv" sz="800" dirty="0"/>
              <a:t>      T Cap= 60%</a:t>
            </a:r>
            <a:endParaRPr sz="800" dirty="0"/>
          </a:p>
        </p:txBody>
      </p:sp>
      <p:sp>
        <p:nvSpPr>
          <p:cNvPr id="40" name="Google Shape;77;p13">
            <a:extLst>
              <a:ext uri="{FF2B5EF4-FFF2-40B4-BE49-F238E27FC236}">
                <a16:creationId xmlns:a16="http://schemas.microsoft.com/office/drawing/2014/main" id="{BDF0B97C-8EAE-40A0-ABA7-D203FFABE646}"/>
              </a:ext>
            </a:extLst>
          </p:cNvPr>
          <p:cNvSpPr/>
          <p:nvPr/>
        </p:nvSpPr>
        <p:spPr>
          <a:xfrm>
            <a:off x="167291" y="888007"/>
            <a:ext cx="1360500" cy="3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sv" sz="800" i="1" dirty="0" err="1"/>
              <a:t>Cost</a:t>
            </a:r>
            <a:r>
              <a:rPr lang="sv" sz="800" i="1" dirty="0"/>
              <a:t> = x * 1000 SEK</a:t>
            </a:r>
            <a:endParaRPr lang="en-US" dirty="0"/>
          </a:p>
        </p:txBody>
      </p:sp>
      <p:cxnSp>
        <p:nvCxnSpPr>
          <p:cNvPr id="41" name="Google Shape;87;p13">
            <a:extLst>
              <a:ext uri="{FF2B5EF4-FFF2-40B4-BE49-F238E27FC236}">
                <a16:creationId xmlns:a16="http://schemas.microsoft.com/office/drawing/2014/main" id="{FF77D32B-0787-4534-ADBB-7FC92178A810}"/>
              </a:ext>
            </a:extLst>
          </p:cNvPr>
          <p:cNvCxnSpPr>
            <a:cxnSpLocks/>
          </p:cNvCxnSpPr>
          <p:nvPr/>
        </p:nvCxnSpPr>
        <p:spPr>
          <a:xfrm flipV="1">
            <a:off x="3619866" y="4218721"/>
            <a:ext cx="198302" cy="7015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8715854050A54DA0D7CA5B4BFC1C4B" ma:contentTypeVersion="0" ma:contentTypeDescription="Create a new document." ma:contentTypeScope="" ma:versionID="d04c7bced476be07b6720fde0f87c80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A96247-9DE5-480F-B82F-76AA808291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DCD2614-C24B-4D91-93D1-35926E2FEB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77A243-AC44-4105-A180-A74AF6C63F2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Bildspel på skärmen (16:9)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Simple Light</vt:lpstr>
      <vt:lpstr>PowerPoint-presentation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112</cp:revision>
  <dcterms:modified xsi:type="dcterms:W3CDTF">2021-11-18T17:23:44Z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0x0101000D8715854050A54DA0D7CA5B4BFC1C4B</vt:lpwstr>
  </property>
</Properties>
</file>