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7A6F-9A39-471A-A21A-46348B6472DD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059-F9AD-4B5F-AEFE-08DDA2C5A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80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7A6F-9A39-471A-A21A-46348B6472DD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059-F9AD-4B5F-AEFE-08DDA2C5A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04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7A6F-9A39-471A-A21A-46348B6472DD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059-F9AD-4B5F-AEFE-08DDA2C5A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61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7A6F-9A39-471A-A21A-46348B6472DD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059-F9AD-4B5F-AEFE-08DDA2C5A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03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7A6F-9A39-471A-A21A-46348B6472DD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059-F9AD-4B5F-AEFE-08DDA2C5A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88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7A6F-9A39-471A-A21A-46348B6472DD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059-F9AD-4B5F-AEFE-08DDA2C5A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41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7A6F-9A39-471A-A21A-46348B6472DD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059-F9AD-4B5F-AEFE-08DDA2C5A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42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7A6F-9A39-471A-A21A-46348B6472DD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059-F9AD-4B5F-AEFE-08DDA2C5A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12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7A6F-9A39-471A-A21A-46348B6472DD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059-F9AD-4B5F-AEFE-08DDA2C5A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63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7A6F-9A39-471A-A21A-46348B6472DD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059-F9AD-4B5F-AEFE-08DDA2C5A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81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7A6F-9A39-471A-A21A-46348B6472DD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059-F9AD-4B5F-AEFE-08DDA2C5A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88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D7A6F-9A39-471A-A21A-46348B6472DD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30059-F9AD-4B5F-AEFE-08DDA2C5A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7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7898" y="1986742"/>
            <a:ext cx="1571106" cy="980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99257" y="1554480"/>
            <a:ext cx="285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Txt file with all parameters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291840" y="1491550"/>
            <a:ext cx="1288473" cy="86452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444240" y="1643950"/>
            <a:ext cx="1288473" cy="86452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596640" y="1796350"/>
            <a:ext cx="1288473" cy="86452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749040" y="1948750"/>
            <a:ext cx="1288473" cy="86452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901440" y="2101150"/>
            <a:ext cx="1288473" cy="86452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053840" y="2253550"/>
            <a:ext cx="1288473" cy="86452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4206240" y="2405950"/>
            <a:ext cx="1288473" cy="86452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358640" y="2558350"/>
            <a:ext cx="1288473" cy="86452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511040" y="2710750"/>
            <a:ext cx="1288473" cy="86452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2941319" y="1142415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Input data in csv files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6150033" y="1963405"/>
            <a:ext cx="1654232" cy="11546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6367549" y="1611684"/>
            <a:ext cx="130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“GIS” file</a:t>
            </a:r>
            <a:endParaRPr lang="en-GB" dirty="0"/>
          </a:p>
        </p:txBody>
      </p:sp>
      <p:cxnSp>
        <p:nvCxnSpPr>
          <p:cNvPr id="19" name="Straight Arrow Connector 18"/>
          <p:cNvCxnSpPr>
            <a:stCxn id="4" idx="3"/>
          </p:cNvCxnSpPr>
          <p:nvPr/>
        </p:nvCxnSpPr>
        <p:spPr>
          <a:xfrm flipV="1">
            <a:off x="2419004" y="2460875"/>
            <a:ext cx="827116" cy="1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94713" y="2381011"/>
            <a:ext cx="65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n 26"/>
          <p:cNvSpPr/>
          <p:nvPr/>
        </p:nvSpPr>
        <p:spPr>
          <a:xfrm>
            <a:off x="8697883" y="1894132"/>
            <a:ext cx="1787236" cy="13217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8490065" y="1427018"/>
            <a:ext cx="207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Read all into python</a:t>
            </a:r>
            <a:endParaRPr lang="en-GB" dirty="0"/>
          </a:p>
        </p:txBody>
      </p:sp>
      <p:sp>
        <p:nvSpPr>
          <p:cNvPr id="29" name="Oval 28"/>
          <p:cNvSpPr/>
          <p:nvPr/>
        </p:nvSpPr>
        <p:spPr>
          <a:xfrm>
            <a:off x="1724889" y="4746567"/>
            <a:ext cx="2211187" cy="10307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GEOSeMOSYS</a:t>
            </a:r>
            <a:endParaRPr lang="en-GB" dirty="0"/>
          </a:p>
        </p:txBody>
      </p:sp>
      <p:cxnSp>
        <p:nvCxnSpPr>
          <p:cNvPr id="31" name="Elbow Connector 30"/>
          <p:cNvCxnSpPr>
            <a:stCxn id="27" idx="3"/>
            <a:endCxn id="29" idx="0"/>
          </p:cNvCxnSpPr>
          <p:nvPr/>
        </p:nvCxnSpPr>
        <p:spPr>
          <a:xfrm rot="5400000">
            <a:off x="5445636" y="600702"/>
            <a:ext cx="1530712" cy="67610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013960" y="4819410"/>
            <a:ext cx="1454727" cy="864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file</a:t>
            </a:r>
            <a:endParaRPr lang="en-GB" dirty="0"/>
          </a:p>
        </p:txBody>
      </p:sp>
      <p:cxnSp>
        <p:nvCxnSpPr>
          <p:cNvPr id="35" name="Straight Arrow Connector 34"/>
          <p:cNvCxnSpPr>
            <a:stCxn id="29" idx="6"/>
            <a:endCxn id="33" idx="1"/>
          </p:cNvCxnSpPr>
          <p:nvPr/>
        </p:nvCxnSpPr>
        <p:spPr>
          <a:xfrm flipV="1">
            <a:off x="3936076" y="5251672"/>
            <a:ext cx="1077884" cy="10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89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KTH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Nandi Moksnes</dc:creator>
  <cp:lastModifiedBy>Nandi Moksnes</cp:lastModifiedBy>
  <cp:revision>2</cp:revision>
  <dcterms:created xsi:type="dcterms:W3CDTF">2020-09-14T13:05:11Z</dcterms:created>
  <dcterms:modified xsi:type="dcterms:W3CDTF">2020-09-14T13:15:30Z</dcterms:modified>
</cp:coreProperties>
</file>