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"/>
  </p:notesMasterIdLst>
  <p:sldIdLst>
    <p:sldId id="291" r:id="rId2"/>
    <p:sldId id="2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309" autoAdjust="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9594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03/2019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Energy Modelling Platform for Africa – 14-29 January 2019 University of Cape Town (South Africa)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29402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54521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650" r="6449" b="15113"/>
          <a:stretch/>
        </p:blipFill>
        <p:spPr>
          <a:xfrm>
            <a:off x="906186" y="1041144"/>
            <a:ext cx="1158284" cy="34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47"/>
            <a:ext cx="1294256" cy="51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28" y="364808"/>
            <a:ext cx="619172" cy="6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219" y="1883229"/>
            <a:ext cx="10863745" cy="60658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Complex system including numerous supply chains linking energy resources to final energy demands.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6984" r="1858" b="16032"/>
          <a:stretch/>
        </p:blipFill>
        <p:spPr>
          <a:xfrm>
            <a:off x="2706453" y="2410259"/>
            <a:ext cx="7189275" cy="3745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6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6984" r="1858" b="16032"/>
          <a:stretch/>
        </p:blipFill>
        <p:spPr>
          <a:xfrm>
            <a:off x="2746029" y="2420422"/>
            <a:ext cx="7189275" cy="3745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97449"/>
            <a:ext cx="11004935" cy="69236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400" dirty="0"/>
              <a:t>Complex system including numerous supply chains linking energy resources to final energy demands.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950EB-29DE-4839-A0D9-D81371E5DD41}"/>
              </a:ext>
            </a:extLst>
          </p:cNvPr>
          <p:cNvSpPr/>
          <p:nvPr/>
        </p:nvSpPr>
        <p:spPr>
          <a:xfrm>
            <a:off x="8795657" y="2568340"/>
            <a:ext cx="1099457" cy="34496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EFB4F7-500E-4A40-989A-93CD6E2E9E07}"/>
              </a:ext>
            </a:extLst>
          </p:cNvPr>
          <p:cNvSpPr txBox="1">
            <a:spLocks noChangeArrowheads="1"/>
          </p:cNvSpPr>
          <p:nvPr/>
        </p:nvSpPr>
        <p:spPr>
          <a:xfrm rot="16200000">
            <a:off x="9186369" y="2937176"/>
            <a:ext cx="1843893" cy="346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Arial" panose="020B0604020202020204" pitchFamily="34" charset="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Final demands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5DBBA9-C7E4-4885-AFCE-49083A763342}"/>
              </a:ext>
            </a:extLst>
          </p:cNvPr>
          <p:cNvSpPr txBox="1">
            <a:spLocks noChangeArrowheads="1"/>
          </p:cNvSpPr>
          <p:nvPr/>
        </p:nvSpPr>
        <p:spPr>
          <a:xfrm rot="16200000">
            <a:off x="1865349" y="2887234"/>
            <a:ext cx="1379533" cy="445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Font typeface="Arial" panose="020B0604020202020204" pitchFamily="34" charset="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B2BCD-2B54-4FB9-B94C-C1E9BFD9210C}"/>
              </a:ext>
            </a:extLst>
          </p:cNvPr>
          <p:cNvSpPr/>
          <p:nvPr/>
        </p:nvSpPr>
        <p:spPr>
          <a:xfrm>
            <a:off x="3608338" y="2727734"/>
            <a:ext cx="571702" cy="32902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5518</TotalTime>
  <Words>39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Energy system</vt:lpstr>
      <vt:lpstr>Energy system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133</cp:revision>
  <cp:lastPrinted>2019-01-13T20:57:57Z</cp:lastPrinted>
  <dcterms:created xsi:type="dcterms:W3CDTF">2015-09-18T21:05:15Z</dcterms:created>
  <dcterms:modified xsi:type="dcterms:W3CDTF">2020-04-02T15:32:10Z</dcterms:modified>
</cp:coreProperties>
</file>