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4"/>
  </p:notesMasterIdLst>
  <p:sldIdLst>
    <p:sldId id="4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81941" autoAdjust="0"/>
  </p:normalViewPr>
  <p:slideViewPr>
    <p:cSldViewPr snapToGrid="0">
      <p:cViewPr varScale="1">
        <p:scale>
          <a:sx n="96" d="100"/>
          <a:sy n="96" d="100"/>
        </p:scale>
        <p:origin x="7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AEB9D4D-6425-4BB7-B19E-22BAA7C97DF7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326F50F-7823-4E3F-A174-DEC004B9F1BD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6E84533-898D-42D8-B327-7BBD5B97BFD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1F1E41A-9EC5-499D-B457-DC133ECA5A9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782862-8339-4D15-93FF-5A33DC8152F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77310-DE0F-4F54-BBAF-32BAE1FF589D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3FA61F4-C448-4309-81FE-9BEDDCDFD73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1F797-A017-49CD-ABAF-60F8FECA549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69FB-C2FF-4646-9173-0668BB4874E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E569-14A9-4AC1-AFFE-0B46FD5E3F87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7812E9-6296-4B1A-A789-075AA2A21BFE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B25-87A4-438A-ADB1-E4CEE130B035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93A9-BFDC-4872-B590-BC279D10C434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03DF-61D0-4D9C-B595-1BBA3758FE06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8572-B6E9-4429-B9D8-D403D2AC2D2D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5C1D-271F-407B-8B03-DAF239813ABF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DB34-2F97-47E8-8B46-A51209E124F7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9220-39D1-4E19-9003-F74A0E5DE2FD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06DF-C743-4B2C-959D-11DFCFAA6A2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B1AF-9FE5-47C2-B357-536A4635D7D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C43D46-0937-4580-9B46-D5B85B569F9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3AEFC70-4C78-4C36-B465-87F25598BEDF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D7ABF81-FFAB-46D9-9191-E5287D7CC3E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CF9CF56-5D71-476E-AF8D-0E0DCF780C6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78B2DEA-5B0D-43C8-9F00-C71BC26B61F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C73C049-10C3-4B42-A98E-3222085A20CA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C2443-E4F6-4FB0-A919-FBDAAA186740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 to GLPK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GNU Linear Programming Kit (GLPK) is a freely available and open source  </a:t>
            </a:r>
            <a:r>
              <a:rPr lang="it-IT" b="1" dirty="0"/>
              <a:t>l</a:t>
            </a:r>
            <a:r>
              <a:rPr lang="sv-SE" b="1" dirty="0" err="1"/>
              <a:t>ibrary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routines</a:t>
            </a:r>
            <a:r>
              <a:rPr lang="sv-SE" dirty="0"/>
              <a:t> (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well-known</a:t>
            </a:r>
            <a:r>
              <a:rPr lang="sv-SE" dirty="0"/>
              <a:t> </a:t>
            </a:r>
            <a:r>
              <a:rPr lang="en-US" dirty="0"/>
              <a:t>algorithms) to solve linear problems</a:t>
            </a:r>
          </a:p>
          <a:p>
            <a:endParaRPr lang="en-US" dirty="0"/>
          </a:p>
          <a:p>
            <a:r>
              <a:rPr lang="en-US" dirty="0"/>
              <a:t>GLPK is NOT a program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CA98-A9C4-470B-AE21-A5B4E08F223D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1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8152</TotalTime>
  <Words>37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OSeMOSYS_dESA_OpTIMUS</vt:lpstr>
      <vt:lpstr>Custom Design</vt:lpstr>
      <vt:lpstr>Intro to GLPK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179</cp:revision>
  <dcterms:created xsi:type="dcterms:W3CDTF">2015-09-18T21:05:15Z</dcterms:created>
  <dcterms:modified xsi:type="dcterms:W3CDTF">2020-04-02T15:51:00Z</dcterms:modified>
</cp:coreProperties>
</file>