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4"/>
  </p:notesMasterIdLst>
  <p:sldIdLst>
    <p:sldId id="4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592548"/>
            <a:ext cx="10515600" cy="1763801"/>
          </a:xfrm>
        </p:spPr>
        <p:txBody>
          <a:bodyPr anchor="b">
            <a:noAutofit/>
          </a:bodyPr>
          <a:lstStyle/>
          <a:p>
            <a:pPr>
              <a:spcBef>
                <a:spcPts val="400"/>
              </a:spcBef>
            </a:pPr>
            <a:r>
              <a:rPr lang="sv-SE" sz="2000" i="1" dirty="0"/>
              <a:t>To </a:t>
            </a:r>
            <a:r>
              <a:rPr lang="sv-SE" sz="2000" i="1" dirty="0" err="1"/>
              <a:t>correctly</a:t>
            </a:r>
            <a:r>
              <a:rPr lang="sv-SE" sz="2000" i="1" dirty="0"/>
              <a:t> </a:t>
            </a:r>
            <a:r>
              <a:rPr lang="sv-SE" sz="2000" i="1" dirty="0" err="1"/>
              <a:t>reference</a:t>
            </a:r>
            <a:r>
              <a:rPr lang="sv-SE" sz="2000" i="1" dirty="0"/>
              <a:t> </a:t>
            </a:r>
            <a:r>
              <a:rPr lang="sv-SE" sz="2000" i="1" dirty="0" err="1"/>
              <a:t>this</a:t>
            </a:r>
            <a:r>
              <a:rPr lang="sv-SE" sz="2000" i="1" dirty="0"/>
              <a:t> </a:t>
            </a:r>
            <a:r>
              <a:rPr lang="sv-SE" sz="2000" i="1" dirty="0" err="1"/>
              <a:t>work</a:t>
            </a:r>
            <a:r>
              <a:rPr lang="sv-SE" sz="2000" i="1" dirty="0"/>
              <a:t>, </a:t>
            </a:r>
            <a:r>
              <a:rPr lang="sv-SE" sz="2000" i="1" dirty="0" err="1"/>
              <a:t>please</a:t>
            </a:r>
            <a:r>
              <a:rPr lang="sv-SE" sz="2000" i="1" dirty="0"/>
              <a:t> </a:t>
            </a:r>
            <a:r>
              <a:rPr lang="sv-SE" sz="2000" i="1" dirty="0" err="1"/>
              <a:t>use</a:t>
            </a:r>
            <a:r>
              <a:rPr lang="sv-SE" sz="2000" i="1" dirty="0"/>
              <a:t> the </a:t>
            </a:r>
            <a:r>
              <a:rPr lang="sv-SE" sz="2000" i="1" dirty="0" err="1"/>
              <a:t>following</a:t>
            </a:r>
            <a:r>
              <a:rPr lang="sv-SE" sz="2000" i="1" dirty="0"/>
              <a:t>:</a:t>
            </a:r>
          </a:p>
          <a:p>
            <a:pPr>
              <a:spcBef>
                <a:spcPts val="400"/>
              </a:spcBef>
            </a:pPr>
            <a:r>
              <a:rPr lang="sv-SE" sz="2000" dirty="0" err="1"/>
              <a:t>Taliotis</a:t>
            </a:r>
            <a:r>
              <a:rPr lang="sv-SE" sz="2000" dirty="0"/>
              <a:t>, C., Gardumi, F., </a:t>
            </a:r>
            <a:r>
              <a:rPr lang="sv-SE" sz="2000" dirty="0" err="1"/>
              <a:t>Almulla</a:t>
            </a:r>
            <a:r>
              <a:rPr lang="sv-SE" sz="2000" dirty="0"/>
              <a:t>, Y., </a:t>
            </a:r>
            <a:r>
              <a:rPr lang="sv-SE" sz="2000" dirty="0" err="1"/>
              <a:t>Shivakumar</a:t>
            </a:r>
            <a:r>
              <a:rPr lang="sv-SE" sz="2000" dirty="0"/>
              <a:t>, A., </a:t>
            </a:r>
            <a:r>
              <a:rPr lang="sv-SE" sz="2000" dirty="0" err="1"/>
              <a:t>Sridharan</a:t>
            </a:r>
            <a:r>
              <a:rPr lang="sv-SE" sz="2000" dirty="0"/>
              <a:t>, V., Ramos, E., Broad, O., </a:t>
            </a:r>
            <a:r>
              <a:rPr lang="sv-SE" sz="2000" dirty="0" err="1"/>
              <a:t>Beltramo</a:t>
            </a:r>
            <a:r>
              <a:rPr lang="sv-SE" sz="2000" dirty="0"/>
              <a:t>, A., </a:t>
            </a:r>
            <a:r>
              <a:rPr lang="sv-SE" sz="2000" dirty="0" err="1"/>
              <a:t>Rogner</a:t>
            </a:r>
            <a:r>
              <a:rPr lang="sv-SE" sz="2000" dirty="0"/>
              <a:t>, H., Howells, </a:t>
            </a:r>
            <a:r>
              <a:rPr lang="sv-SE" sz="2000" dirty="0" smtClean="0"/>
              <a:t>M., 2019</a:t>
            </a:r>
            <a:r>
              <a:rPr lang="sv-SE" sz="2000" smtClean="0"/>
              <a:t>. </a:t>
            </a:r>
            <a:r>
              <a:rPr lang="sv-SE" sz="2000" i="1" smtClean="0"/>
              <a:t>RES </a:t>
            </a:r>
            <a:r>
              <a:rPr lang="sv-SE" sz="2000" i="1" dirty="0" smtClean="0"/>
              <a:t>and </a:t>
            </a:r>
            <a:r>
              <a:rPr lang="sv-SE" sz="2000" i="1" smtClean="0"/>
              <a:t>temporal representation</a:t>
            </a:r>
            <a:r>
              <a:rPr lang="sv-SE" sz="2000" smtClean="0"/>
              <a:t>, </a:t>
            </a:r>
            <a:r>
              <a:rPr lang="sv-SE" sz="2000" dirty="0" smtClean="0"/>
              <a:t>KTH-</a:t>
            </a:r>
            <a:r>
              <a:rPr lang="sv-SE" sz="2000" dirty="0" err="1" smtClean="0"/>
              <a:t>Desa</a:t>
            </a:r>
            <a:r>
              <a:rPr lang="sv-SE" sz="2000" dirty="0" smtClean="0"/>
              <a:t> and </a:t>
            </a:r>
            <a:r>
              <a:rPr lang="sv-SE" sz="2000" dirty="0" err="1" smtClean="0"/>
              <a:t>OpTIMUS.community</a:t>
            </a:r>
            <a:r>
              <a:rPr lang="sv-SE" sz="2000" dirty="0"/>
              <a:t>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Changelog</a:t>
            </a:r>
            <a:r>
              <a:rPr lang="fr-FR" dirty="0" smtClean="0"/>
              <a:t> and Attribution</a:t>
            </a:r>
            <a:endParaRPr lang="fr-FR" dirty="0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304769"/>
              </p:ext>
            </p:extLst>
          </p:nvPr>
        </p:nvGraphicFramePr>
        <p:xfrm>
          <a:off x="838200" y="1616149"/>
          <a:ext cx="10515601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Reviser</a:t>
                      </a:r>
                      <a:r>
                        <a:rPr lang="en-US" baseline="0" dirty="0" smtClean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2020-01-30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800" dirty="0" smtClean="0"/>
                        <a:t>Taliotis, C., Gardumi, F., </a:t>
                      </a:r>
                      <a:r>
                        <a:rPr lang="sv-SE" sz="1800" dirty="0" err="1" smtClean="0"/>
                        <a:t>Almulla</a:t>
                      </a:r>
                      <a:r>
                        <a:rPr lang="sv-SE" sz="1800" dirty="0" smtClean="0"/>
                        <a:t>, Y., </a:t>
                      </a:r>
                      <a:r>
                        <a:rPr lang="sv-SE" sz="1800" dirty="0" err="1" smtClean="0"/>
                        <a:t>Shivakumar</a:t>
                      </a:r>
                      <a:r>
                        <a:rPr lang="sv-SE" sz="1800" dirty="0" smtClean="0"/>
                        <a:t>, A., Sridharan, V., Ramos, E., Broad, O.,</a:t>
                      </a:r>
                      <a:r>
                        <a:rPr lang="sv-SE" sz="1800" baseline="0" dirty="0" smtClean="0"/>
                        <a:t> </a:t>
                      </a:r>
                      <a:r>
                        <a:rPr lang="sv-SE" sz="1800" dirty="0" err="1" smtClean="0"/>
                        <a:t>Beltramo</a:t>
                      </a:r>
                      <a:r>
                        <a:rPr lang="sv-SE" sz="1800" dirty="0" smtClean="0"/>
                        <a:t>, A., </a:t>
                      </a:r>
                      <a:r>
                        <a:rPr lang="sv-SE" sz="1800" dirty="0" err="1" smtClean="0"/>
                        <a:t>Rogner</a:t>
                      </a:r>
                      <a:r>
                        <a:rPr lang="sv-SE" sz="1800" dirty="0" smtClean="0"/>
                        <a:t>, H., Howells, M.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Almulla</a:t>
                      </a:r>
                      <a:r>
                        <a:rPr lang="en-US" dirty="0" smtClean="0"/>
                        <a:t>, Y.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baseline="0" dirty="0" smtClean="0"/>
                        <a:t>Gardumi, F.</a:t>
                      </a:r>
                      <a:endParaRPr lang="sv-S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9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119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OSeMOSYS_dESA_OpTIMUS</vt:lpstr>
      <vt:lpstr>Custom Design</vt:lpstr>
      <vt:lpstr>Changelog and Attribution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196</cp:revision>
  <dcterms:created xsi:type="dcterms:W3CDTF">2015-09-18T21:05:15Z</dcterms:created>
  <dcterms:modified xsi:type="dcterms:W3CDTF">2020-04-02T16:10:54Z</dcterms:modified>
</cp:coreProperties>
</file>