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4"/>
  </p:notesMasterIdLst>
  <p:sldIdLst>
    <p:sldId id="630" r:id="rId12"/>
    <p:sldId id="4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FF0E255-637E-449B-9D5B-4548DD239884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483B75C-0F37-4D3E-B6D0-AAB415A8558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72DE635-98D5-46BF-9774-BA36CEC4CEA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9999E27-869D-4A98-9093-5F78CC01F505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2145FEB-EE79-41D5-A7C0-DF2233C8BA1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35D0360-9B17-47D0-A800-FBE7EAF88DA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5019CE7-2A79-4A67-A8FD-3EF189A2EE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00721-8B88-48B7-91A6-80677E51110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ED3D-3BFC-4E56-8D94-5E7394D4282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3E0-74F3-4FC7-AB44-6B310A3AA29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015F9BA-865F-48D8-9028-94D0CCAB2851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71A-0477-47E7-976D-F86B280745BB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373-A4C8-47E8-B288-C58CCD4FF66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E02-19A1-4E47-A1BE-76EADD34C32B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A07-F506-4824-84A2-6AA1A141E819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BE9-E140-4212-AE8F-850B3E91F572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9675-BD3B-41A7-9918-9FCA4671CDC9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9198-06BB-4CF8-B337-DCDF9B05109F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48F-614A-4306-8E6A-0EF5A1C4057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CBBF-F032-455A-A225-4D5964F134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EB90566-15B7-4F42-89BB-1FDEDE02E93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A4C24A-290D-435F-8469-34944F9BBB1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3B75953-7207-4AAD-84D9-DA0A9B7F985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7D9A36-9DF4-43B0-AB71-160C56FDA2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6A66335-653C-4EE0-A4D5-3D7C86E5BCE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2BCF23F-E2BF-440D-9D01-91BAB7D9C4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11CF-ED73-41BE-BD35-81E8D2EECFA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22" y="1830284"/>
            <a:ext cx="5628843" cy="4067382"/>
          </a:xfrm>
        </p:spPr>
        <p:txBody>
          <a:bodyPr>
            <a:noAutofit/>
          </a:bodyPr>
          <a:lstStyle/>
          <a:p>
            <a:r>
              <a:rPr lang="en-US" sz="2400" b="1" dirty="0"/>
              <a:t>Scope: </a:t>
            </a:r>
            <a:r>
              <a:rPr lang="en-US" sz="2400" dirty="0"/>
              <a:t>Informing </a:t>
            </a:r>
            <a:r>
              <a:rPr lang="en-US" sz="2400" i="1" dirty="0"/>
              <a:t>National Energy Plans </a:t>
            </a:r>
            <a:r>
              <a:rPr lang="en-US" sz="2400" dirty="0"/>
              <a:t>on options for natural gas exploitation and high renewable penetration</a:t>
            </a:r>
          </a:p>
          <a:p>
            <a:r>
              <a:rPr lang="en-US" sz="2400" b="1" dirty="0"/>
              <a:t>Modules: </a:t>
            </a:r>
            <a:r>
              <a:rPr lang="en-US" sz="2400" dirty="0"/>
              <a:t>Electricity, Heating and cooling, Transportation</a:t>
            </a:r>
          </a:p>
          <a:p>
            <a:r>
              <a:rPr lang="en-US" sz="2400" b="1" dirty="0"/>
              <a:t>Spatial scale: </a:t>
            </a:r>
            <a:r>
              <a:rPr lang="en-US" sz="2400" dirty="0"/>
              <a:t>Modelled the individual power plants and their techno-economic characteristics</a:t>
            </a:r>
          </a:p>
          <a:p>
            <a:r>
              <a:rPr lang="en-US" sz="2400" b="1" dirty="0"/>
              <a:t>Temporal scale: </a:t>
            </a:r>
            <a:r>
              <a:rPr lang="en-US" sz="2400" dirty="0"/>
              <a:t>Year divided in 63 time steps – 7 seasons, 2 day types (weekend and working day), several daily time brackets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670F42-E853-4350-AFD5-5D069C82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dirty="0"/>
              <a:t>Straight to policy making: Cyprus case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D11B72C-291B-4859-BF66-5FCA5E78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43" y="1649526"/>
            <a:ext cx="5536157" cy="406738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DD3F3F-CB0E-4E6C-A435-A674C179B68C}"/>
              </a:ext>
            </a:extLst>
          </p:cNvPr>
          <p:cNvSpPr txBox="1">
            <a:spLocks/>
          </p:cNvSpPr>
          <p:nvPr/>
        </p:nvSpPr>
        <p:spPr>
          <a:xfrm>
            <a:off x="7401357" y="5810253"/>
            <a:ext cx="4790643" cy="4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Source: worldview.stratfor.com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7B384C-B511-461F-B68A-6DC19F1F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1371601"/>
            <a:ext cx="8571608" cy="53163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65351B-6249-4C42-9A8D-389F3D8D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dirty="0"/>
              <a:t>Straight to policy making: Cyprus case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A8AE-938A-4776-99E2-43570948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8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6607</TotalTime>
  <Words>86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OSeMOSYS_dESA_OpTIMUS</vt:lpstr>
      <vt:lpstr>Custom Design</vt:lpstr>
      <vt:lpstr>Straight to policy making: Cyprus case</vt:lpstr>
      <vt:lpstr>Straight to policy making: Cyprus case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226</cp:revision>
  <dcterms:created xsi:type="dcterms:W3CDTF">2015-09-18T21:05:15Z</dcterms:created>
  <dcterms:modified xsi:type="dcterms:W3CDTF">2020-04-02T16:44:57Z</dcterms:modified>
</cp:coreProperties>
</file>