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2" r:id="rId10"/>
    <p:sldMasterId id="2147483699" r:id="rId11"/>
  </p:sldMasterIdLst>
  <p:notesMasterIdLst>
    <p:notesMasterId r:id="rId13"/>
  </p:notesMasterIdLst>
  <p:sldIdLst>
    <p:sldId id="33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a Peña Balderrama" initials="GPB" lastIdx="2" clrIdx="0">
    <p:extLst>
      <p:ext uri="{19B8F6BF-5375-455C-9EA6-DF929625EA0E}">
        <p15:presenceInfo xmlns:p15="http://schemas.microsoft.com/office/powerpoint/2012/main" userId="d4cb51f7aa79fe2b" providerId="Windows Live"/>
      </p:ext>
    </p:extLst>
  </p:cmAuthor>
  <p:cmAuthor id="2" name="Francesco Gardumi" initials="FG" lastIdx="19" clrIdx="1">
    <p:extLst>
      <p:ext uri="{19B8F6BF-5375-455C-9EA6-DF929625EA0E}">
        <p15:presenceInfo xmlns:p15="http://schemas.microsoft.com/office/powerpoint/2012/main" userId="S-1-5-21-4270984560-2697355171-1338322823-6359" providerId="AD"/>
      </p:ext>
    </p:extLst>
  </p:cmAuthor>
  <p:cmAuthor id="3" name="Youssef Almulla" initials="YA" lastIdx="5" clrIdx="2">
    <p:extLst>
      <p:ext uri="{19B8F6BF-5375-455C-9EA6-DF929625EA0E}">
        <p15:presenceInfo xmlns:p15="http://schemas.microsoft.com/office/powerpoint/2012/main" userId="50222d39666882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05" autoAdjust="0"/>
    <p:restoredTop sz="90319" autoAdjust="0"/>
  </p:normalViewPr>
  <p:slideViewPr>
    <p:cSldViewPr snapToGrid="0">
      <p:cViewPr varScale="1">
        <p:scale>
          <a:sx n="106" d="100"/>
          <a:sy n="106" d="100"/>
        </p:scale>
        <p:origin x="40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customXml" Target="../customXml/item7.xml"/><Relationship Id="rId12" Type="http://schemas.openxmlformats.org/officeDocument/2006/relationships/slide" Target="slides/slide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2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Master" Target="slideMasters/slide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FC889-3B05-4F6A-9AB7-C2521E883D0A}" type="datetimeFigureOut">
              <a:rPr lang="en-GB" smtClean="0"/>
              <a:t>02/04/2020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BA41E-3344-47AD-8CBE-EB0FC2E51C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8247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711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" TargetMode="External"/><Relationship Id="rId2" Type="http://schemas.openxmlformats.org/officeDocument/2006/relationships/hyperlink" Target="http://www.optimus.community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858963"/>
            <a:ext cx="10515600" cy="1883697"/>
          </a:xfrm>
        </p:spPr>
        <p:txBody>
          <a:bodyPr anchor="ctr"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0884"/>
            <a:ext cx="9144000" cy="1881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DBDE27C-C82E-4347-9363-36EBEC2F1DD8}" type="datetime1">
              <a:rPr lang="sv-SE" smtClean="0"/>
              <a:t>2020-04-02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GB"/>
              <a:t>MJ2380-2381 2019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23EEE3-DD26-4109-9996-A0F31E800E6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838199" y="6085489"/>
            <a:ext cx="10515601" cy="163293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algn="l" fontAlgn="ctr"/>
            <a:r>
              <a:rPr lang="en-US" sz="1000" dirty="0"/>
              <a:t>This work by </a:t>
            </a:r>
            <a:r>
              <a:rPr lang="en-US" sz="1000" dirty="0" err="1">
                <a:hlinkClick r:id="rId2"/>
              </a:rPr>
              <a:t>OpTIMUS.community</a:t>
            </a:r>
            <a:r>
              <a:rPr lang="en-US" sz="1000" dirty="0"/>
              <a:t> is licensed under the Creative Commons Attribution 4.0 International License. To view a copy of this license, visit </a:t>
            </a:r>
            <a:r>
              <a:rPr lang="en-US" sz="1000" dirty="0">
                <a:hlinkClick r:id="rId3"/>
              </a:rPr>
              <a:t>http://creativecommons.org/licenses/by/4.0/</a:t>
            </a:r>
            <a:r>
              <a:rPr lang="en-US" sz="1000" dirty="0"/>
              <a:t>.</a:t>
            </a:r>
            <a:endParaRPr lang="sv-SE" sz="1000" b="1" spc="-15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" name="Picture 7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491" y="6095649"/>
            <a:ext cx="437309" cy="15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1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3C1CCA23-76F1-400B-B09F-836335A59334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>
                <a:solidFill>
                  <a:prstClr val="black"/>
                </a:solidFill>
              </a:rPr>
              <a:t>MJ2380-2381 2019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89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405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37D3810-7EF0-4B79-B654-F5576AA2177C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>
                <a:solidFill>
                  <a:prstClr val="black"/>
                </a:solidFill>
              </a:rPr>
              <a:t>MJ2380-2381 2019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735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646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63E11430-B518-4D91-92B1-585BEDBC9AE5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>
                <a:solidFill>
                  <a:prstClr val="black"/>
                </a:solidFill>
              </a:rPr>
              <a:t>MJ2380-2381 2019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0660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58EFD72-1AB0-43A3-87AB-1DB1CF1634AC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>
                <a:solidFill>
                  <a:prstClr val="black"/>
                </a:solidFill>
              </a:rPr>
              <a:t>MJ2380-2381 2019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000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C3CD2F4-551D-4827-99CE-2AF3EC2BE091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>
                <a:solidFill>
                  <a:prstClr val="black"/>
                </a:solidFill>
              </a:rPr>
              <a:t>MJ2380-2381 2019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357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29B633A-CDEA-4844-929A-693912F476EB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>
                <a:solidFill>
                  <a:prstClr val="black"/>
                </a:solidFill>
              </a:rPr>
              <a:t>MJ2380-2381 2019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grpSp>
        <p:nvGrpSpPr>
          <p:cNvPr id="5" name="Grupp 28"/>
          <p:cNvGrpSpPr/>
          <p:nvPr/>
        </p:nvGrpSpPr>
        <p:grpSpPr>
          <a:xfrm>
            <a:off x="839972" y="364809"/>
            <a:ext cx="10513828" cy="5859118"/>
            <a:chOff x="0" y="2049787"/>
            <a:chExt cx="9144000" cy="3091924"/>
          </a:xfrm>
        </p:grpSpPr>
        <p:sp>
          <p:nvSpPr>
            <p:cNvPr id="6" name="Rektangel 13"/>
            <p:cNvSpPr/>
            <p:nvPr/>
          </p:nvSpPr>
          <p:spPr bwMode="gray">
            <a:xfrm>
              <a:off x="0" y="2049787"/>
              <a:ext cx="9144000" cy="3091924"/>
            </a:xfrm>
            <a:prstGeom prst="rect">
              <a:avLst/>
            </a:prstGeom>
            <a:solidFill>
              <a:srgbClr val="1954A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l" defTabSz="9139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7" name="Grupp 22"/>
            <p:cNvGrpSpPr/>
            <p:nvPr/>
          </p:nvGrpSpPr>
          <p:grpSpPr>
            <a:xfrm>
              <a:off x="0" y="3282722"/>
              <a:ext cx="9144000" cy="1514670"/>
              <a:chOff x="900907" y="2781178"/>
              <a:chExt cx="9144000" cy="1514670"/>
            </a:xfrm>
          </p:grpSpPr>
          <p:sp>
            <p:nvSpPr>
              <p:cNvPr id="8" name="Rektangel 4"/>
              <p:cNvSpPr/>
              <p:nvPr/>
            </p:nvSpPr>
            <p:spPr>
              <a:xfrm>
                <a:off x="900907" y="3979937"/>
                <a:ext cx="9144000" cy="252412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252412">
                    <a:moveTo>
                      <a:pt x="1395140" y="0"/>
                    </a:moveTo>
                    <a:cubicBezTo>
                      <a:pt x="7995403" y="0"/>
                      <a:pt x="7995403" y="0"/>
                      <a:pt x="7995403" y="0"/>
                    </a:cubicBezTo>
                    <a:cubicBezTo>
                      <a:pt x="8024494" y="0"/>
                      <a:pt x="8046740" y="22171"/>
                      <a:pt x="8046740" y="51165"/>
                    </a:cubicBezTo>
                    <a:cubicBezTo>
                      <a:pt x="8046740" y="201248"/>
                      <a:pt x="8046740" y="201248"/>
                      <a:pt x="8046740" y="201248"/>
                    </a:cubicBezTo>
                    <a:cubicBezTo>
                      <a:pt x="8046740" y="225124"/>
                      <a:pt x="8067275" y="245590"/>
                      <a:pt x="8091233" y="245590"/>
                    </a:cubicBezTo>
                    <a:cubicBezTo>
                      <a:pt x="8497615" y="245590"/>
                      <a:pt x="8845755" y="245590"/>
                      <a:pt x="9144000" y="245590"/>
                    </a:cubicBezTo>
                    <a:lnTo>
                      <a:pt x="9144000" y="252412"/>
                    </a:lnTo>
                    <a:cubicBezTo>
                      <a:pt x="8091233" y="252412"/>
                      <a:pt x="8091233" y="252412"/>
                      <a:pt x="8091233" y="252412"/>
                    </a:cubicBezTo>
                    <a:cubicBezTo>
                      <a:pt x="8063853" y="252412"/>
                      <a:pt x="8039895" y="228535"/>
                      <a:pt x="8039895" y="201248"/>
                    </a:cubicBezTo>
                    <a:cubicBezTo>
                      <a:pt x="8039895" y="51165"/>
                      <a:pt x="8039895" y="51165"/>
                      <a:pt x="8039895" y="51165"/>
                    </a:cubicBezTo>
                    <a:cubicBezTo>
                      <a:pt x="8039895" y="27288"/>
                      <a:pt x="8019361" y="6822"/>
                      <a:pt x="7995403" y="6822"/>
                    </a:cubicBezTo>
                    <a:cubicBezTo>
                      <a:pt x="1395140" y="6822"/>
                      <a:pt x="1395140" y="6822"/>
                      <a:pt x="1395140" y="6822"/>
                    </a:cubicBezTo>
                    <a:cubicBezTo>
                      <a:pt x="1371183" y="6822"/>
                      <a:pt x="1350648" y="27288"/>
                      <a:pt x="1350648" y="51165"/>
                    </a:cubicBezTo>
                    <a:cubicBezTo>
                      <a:pt x="1350648" y="197837"/>
                      <a:pt x="1350648" y="197837"/>
                      <a:pt x="1350648" y="197837"/>
                    </a:cubicBezTo>
                    <a:cubicBezTo>
                      <a:pt x="1350648" y="226830"/>
                      <a:pt x="1328402" y="249001"/>
                      <a:pt x="1299311" y="249001"/>
                    </a:cubicBezTo>
                    <a:cubicBezTo>
                      <a:pt x="796791" y="249001"/>
                      <a:pt x="367217" y="249001"/>
                      <a:pt x="0" y="249001"/>
                    </a:cubicBezTo>
                    <a:lnTo>
                      <a:pt x="0" y="242179"/>
                    </a:lnTo>
                    <a:cubicBezTo>
                      <a:pt x="1299311" y="242179"/>
                      <a:pt x="1299311" y="242179"/>
                      <a:pt x="1299311" y="242179"/>
                    </a:cubicBezTo>
                    <a:cubicBezTo>
                      <a:pt x="1324979" y="242179"/>
                      <a:pt x="1343803" y="223419"/>
                      <a:pt x="1343803" y="197837"/>
                    </a:cubicBezTo>
                    <a:cubicBezTo>
                      <a:pt x="1343803" y="51165"/>
                      <a:pt x="1343803" y="51165"/>
                      <a:pt x="1343803" y="51165"/>
                    </a:cubicBezTo>
                    <a:cubicBezTo>
                      <a:pt x="1343803" y="22171"/>
                      <a:pt x="1367761" y="0"/>
                      <a:pt x="1395140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" name="Rektangel 10"/>
              <p:cNvSpPr/>
              <p:nvPr/>
            </p:nvSpPr>
            <p:spPr>
              <a:xfrm>
                <a:off x="900907" y="2841700"/>
                <a:ext cx="9144000" cy="840441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840441">
                    <a:moveTo>
                      <a:pt x="7625775" y="0"/>
                    </a:moveTo>
                    <a:cubicBezTo>
                      <a:pt x="8520853" y="0"/>
                      <a:pt x="8943978" y="0"/>
                      <a:pt x="9144000" y="0"/>
                    </a:cubicBezTo>
                    <a:lnTo>
                      <a:pt x="9144000" y="6847"/>
                    </a:lnTo>
                    <a:cubicBezTo>
                      <a:pt x="7625775" y="6847"/>
                      <a:pt x="7625775" y="6847"/>
                      <a:pt x="7625775" y="6847"/>
                    </a:cubicBezTo>
                    <a:cubicBezTo>
                      <a:pt x="7600106" y="6847"/>
                      <a:pt x="7581282" y="27387"/>
                      <a:pt x="7581282" y="51351"/>
                    </a:cubicBezTo>
                    <a:cubicBezTo>
                      <a:pt x="7581282" y="534048"/>
                      <a:pt x="7581282" y="534048"/>
                      <a:pt x="7581282" y="534048"/>
                    </a:cubicBezTo>
                    <a:cubicBezTo>
                      <a:pt x="7581282" y="561435"/>
                      <a:pt x="7557325" y="585399"/>
                      <a:pt x="7529945" y="585399"/>
                    </a:cubicBezTo>
                    <a:cubicBezTo>
                      <a:pt x="6551114" y="585399"/>
                      <a:pt x="6551114" y="585399"/>
                      <a:pt x="6551114" y="585399"/>
                    </a:cubicBezTo>
                    <a:cubicBezTo>
                      <a:pt x="6523734" y="585399"/>
                      <a:pt x="6499777" y="561435"/>
                      <a:pt x="6499777" y="534048"/>
                    </a:cubicBezTo>
                    <a:cubicBezTo>
                      <a:pt x="6499777" y="371437"/>
                      <a:pt x="6499777" y="371437"/>
                      <a:pt x="6499777" y="371437"/>
                    </a:cubicBezTo>
                    <a:cubicBezTo>
                      <a:pt x="6499777" y="345762"/>
                      <a:pt x="6480953" y="326933"/>
                      <a:pt x="6455285" y="326933"/>
                    </a:cubicBezTo>
                    <a:cubicBezTo>
                      <a:pt x="3746388" y="326933"/>
                      <a:pt x="3746388" y="326933"/>
                      <a:pt x="3746388" y="326933"/>
                    </a:cubicBezTo>
                    <a:cubicBezTo>
                      <a:pt x="3720719" y="326933"/>
                      <a:pt x="3701896" y="345762"/>
                      <a:pt x="3701896" y="371437"/>
                    </a:cubicBezTo>
                    <a:cubicBezTo>
                      <a:pt x="3701896" y="789090"/>
                      <a:pt x="3701896" y="789090"/>
                      <a:pt x="3701896" y="789090"/>
                    </a:cubicBezTo>
                    <a:cubicBezTo>
                      <a:pt x="3701896" y="816477"/>
                      <a:pt x="3677938" y="840441"/>
                      <a:pt x="3650558" y="840441"/>
                    </a:cubicBezTo>
                    <a:cubicBezTo>
                      <a:pt x="1088828" y="840441"/>
                      <a:pt x="1088828" y="840441"/>
                      <a:pt x="1088828" y="840441"/>
                    </a:cubicBezTo>
                    <a:cubicBezTo>
                      <a:pt x="1059737" y="840441"/>
                      <a:pt x="1037491" y="816477"/>
                      <a:pt x="1037491" y="789090"/>
                    </a:cubicBezTo>
                    <a:cubicBezTo>
                      <a:pt x="1037491" y="65044"/>
                      <a:pt x="1037491" y="65044"/>
                      <a:pt x="1037491" y="65044"/>
                    </a:cubicBezTo>
                    <a:cubicBezTo>
                      <a:pt x="1037491" y="41081"/>
                      <a:pt x="1016956" y="20540"/>
                      <a:pt x="992998" y="20540"/>
                    </a:cubicBezTo>
                    <a:cubicBezTo>
                      <a:pt x="542461" y="20540"/>
                      <a:pt x="224457" y="20540"/>
                      <a:pt x="0" y="20540"/>
                    </a:cubicBezTo>
                    <a:lnTo>
                      <a:pt x="0" y="13694"/>
                    </a:lnTo>
                    <a:cubicBezTo>
                      <a:pt x="992998" y="13694"/>
                      <a:pt x="992998" y="13694"/>
                      <a:pt x="992998" y="13694"/>
                    </a:cubicBezTo>
                    <a:cubicBezTo>
                      <a:pt x="1020378" y="13694"/>
                      <a:pt x="1044336" y="37657"/>
                      <a:pt x="1044336" y="65044"/>
                    </a:cubicBezTo>
                    <a:cubicBezTo>
                      <a:pt x="1044336" y="789090"/>
                      <a:pt x="1044336" y="789090"/>
                      <a:pt x="1044336" y="789090"/>
                    </a:cubicBezTo>
                    <a:cubicBezTo>
                      <a:pt x="1044336" y="813054"/>
                      <a:pt x="1063159" y="833594"/>
                      <a:pt x="1088828" y="833594"/>
                    </a:cubicBezTo>
                    <a:cubicBezTo>
                      <a:pt x="3650558" y="833594"/>
                      <a:pt x="3650558" y="833594"/>
                      <a:pt x="3650558" y="833594"/>
                    </a:cubicBezTo>
                    <a:cubicBezTo>
                      <a:pt x="3674516" y="833594"/>
                      <a:pt x="3695051" y="813054"/>
                      <a:pt x="3695051" y="789090"/>
                    </a:cubicBezTo>
                    <a:cubicBezTo>
                      <a:pt x="3695051" y="371437"/>
                      <a:pt x="3695051" y="371437"/>
                      <a:pt x="3695051" y="371437"/>
                    </a:cubicBezTo>
                    <a:cubicBezTo>
                      <a:pt x="3695051" y="342339"/>
                      <a:pt x="3717297" y="320087"/>
                      <a:pt x="3746388" y="320087"/>
                    </a:cubicBezTo>
                    <a:cubicBezTo>
                      <a:pt x="6455285" y="320087"/>
                      <a:pt x="6455285" y="320087"/>
                      <a:pt x="6455285" y="320087"/>
                    </a:cubicBezTo>
                    <a:cubicBezTo>
                      <a:pt x="6484376" y="320087"/>
                      <a:pt x="6506622" y="342339"/>
                      <a:pt x="6506622" y="371437"/>
                    </a:cubicBezTo>
                    <a:cubicBezTo>
                      <a:pt x="6506622" y="534048"/>
                      <a:pt x="6506622" y="534048"/>
                      <a:pt x="6506622" y="534048"/>
                    </a:cubicBezTo>
                    <a:cubicBezTo>
                      <a:pt x="6506622" y="558012"/>
                      <a:pt x="6527157" y="578552"/>
                      <a:pt x="6551114" y="578552"/>
                    </a:cubicBezTo>
                    <a:cubicBezTo>
                      <a:pt x="7529945" y="578552"/>
                      <a:pt x="7529945" y="578552"/>
                      <a:pt x="7529945" y="578552"/>
                    </a:cubicBezTo>
                    <a:cubicBezTo>
                      <a:pt x="7553903" y="578552"/>
                      <a:pt x="7574437" y="558012"/>
                      <a:pt x="7574437" y="534048"/>
                    </a:cubicBezTo>
                    <a:cubicBezTo>
                      <a:pt x="7574437" y="51351"/>
                      <a:pt x="7574437" y="51351"/>
                      <a:pt x="7574437" y="51351"/>
                    </a:cubicBezTo>
                    <a:cubicBezTo>
                      <a:pt x="7574437" y="23964"/>
                      <a:pt x="7596684" y="0"/>
                      <a:pt x="7625775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" name="Rektangel 11"/>
              <p:cNvSpPr/>
              <p:nvPr/>
            </p:nvSpPr>
            <p:spPr>
              <a:xfrm>
                <a:off x="900907" y="2781178"/>
                <a:ext cx="9144000" cy="900963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922337">
                    <a:moveTo>
                      <a:pt x="5562016" y="0"/>
                    </a:moveTo>
                    <a:cubicBezTo>
                      <a:pt x="6735929" y="0"/>
                      <a:pt x="6735929" y="0"/>
                      <a:pt x="6735929" y="0"/>
                    </a:cubicBezTo>
                    <a:cubicBezTo>
                      <a:pt x="6765020" y="0"/>
                      <a:pt x="6787266" y="22246"/>
                      <a:pt x="6787266" y="51336"/>
                    </a:cubicBezTo>
                    <a:cubicBezTo>
                      <a:pt x="6787266" y="658812"/>
                      <a:pt x="6787266" y="658812"/>
                      <a:pt x="6787266" y="658812"/>
                    </a:cubicBezTo>
                    <a:cubicBezTo>
                      <a:pt x="6787266" y="684480"/>
                      <a:pt x="6807801" y="703303"/>
                      <a:pt x="6831758" y="703303"/>
                    </a:cubicBezTo>
                    <a:cubicBezTo>
                      <a:pt x="8616584" y="703303"/>
                      <a:pt x="8616584" y="703303"/>
                      <a:pt x="8616584" y="703303"/>
                    </a:cubicBezTo>
                    <a:cubicBezTo>
                      <a:pt x="8640542" y="703303"/>
                      <a:pt x="8661077" y="684480"/>
                      <a:pt x="8661077" y="658812"/>
                    </a:cubicBezTo>
                    <a:cubicBezTo>
                      <a:pt x="8661077" y="193366"/>
                      <a:pt x="8661077" y="193366"/>
                      <a:pt x="8661077" y="193366"/>
                    </a:cubicBezTo>
                    <a:cubicBezTo>
                      <a:pt x="8661077" y="165987"/>
                      <a:pt x="8683323" y="142030"/>
                      <a:pt x="8712414" y="142030"/>
                    </a:cubicBezTo>
                    <a:cubicBezTo>
                      <a:pt x="8866788" y="142030"/>
                      <a:pt x="9010400" y="142030"/>
                      <a:pt x="9144000" y="142030"/>
                    </a:cubicBezTo>
                    <a:lnTo>
                      <a:pt x="9144000" y="148875"/>
                    </a:lnTo>
                    <a:cubicBezTo>
                      <a:pt x="8712414" y="148875"/>
                      <a:pt x="8712414" y="148875"/>
                      <a:pt x="8712414" y="148875"/>
                    </a:cubicBezTo>
                    <a:cubicBezTo>
                      <a:pt x="8686745" y="148875"/>
                      <a:pt x="8667922" y="169409"/>
                      <a:pt x="8667922" y="193366"/>
                    </a:cubicBezTo>
                    <a:cubicBezTo>
                      <a:pt x="8667922" y="658812"/>
                      <a:pt x="8667922" y="658812"/>
                      <a:pt x="8667922" y="658812"/>
                    </a:cubicBezTo>
                    <a:cubicBezTo>
                      <a:pt x="8667922" y="687903"/>
                      <a:pt x="8643964" y="710148"/>
                      <a:pt x="8616584" y="710148"/>
                    </a:cubicBezTo>
                    <a:cubicBezTo>
                      <a:pt x="6831758" y="710148"/>
                      <a:pt x="6831758" y="710148"/>
                      <a:pt x="6831758" y="710148"/>
                    </a:cubicBezTo>
                    <a:cubicBezTo>
                      <a:pt x="6804378" y="710148"/>
                      <a:pt x="6780421" y="687903"/>
                      <a:pt x="6780421" y="658812"/>
                    </a:cubicBezTo>
                    <a:cubicBezTo>
                      <a:pt x="6780421" y="51336"/>
                      <a:pt x="6780421" y="51336"/>
                      <a:pt x="6780421" y="51336"/>
                    </a:cubicBezTo>
                    <a:cubicBezTo>
                      <a:pt x="6780421" y="27379"/>
                      <a:pt x="6761597" y="6845"/>
                      <a:pt x="6735929" y="6845"/>
                    </a:cubicBezTo>
                    <a:cubicBezTo>
                      <a:pt x="5562016" y="6845"/>
                      <a:pt x="5562016" y="6845"/>
                      <a:pt x="5562016" y="6845"/>
                    </a:cubicBezTo>
                    <a:cubicBezTo>
                      <a:pt x="5538059" y="6845"/>
                      <a:pt x="5517524" y="27379"/>
                      <a:pt x="5517524" y="51336"/>
                    </a:cubicBezTo>
                    <a:cubicBezTo>
                      <a:pt x="5517524" y="773463"/>
                      <a:pt x="5517524" y="773463"/>
                      <a:pt x="5517524" y="773463"/>
                    </a:cubicBezTo>
                    <a:cubicBezTo>
                      <a:pt x="5517524" y="802553"/>
                      <a:pt x="5495278" y="824799"/>
                      <a:pt x="5467898" y="824799"/>
                    </a:cubicBezTo>
                    <a:cubicBezTo>
                      <a:pt x="1906802" y="824799"/>
                      <a:pt x="1906802" y="824799"/>
                      <a:pt x="1906802" y="824799"/>
                    </a:cubicBezTo>
                    <a:cubicBezTo>
                      <a:pt x="1879422" y="824799"/>
                      <a:pt x="1855465" y="802553"/>
                      <a:pt x="1855465" y="773463"/>
                    </a:cubicBezTo>
                    <a:cubicBezTo>
                      <a:pt x="1855465" y="662235"/>
                      <a:pt x="1855465" y="662235"/>
                      <a:pt x="1855465" y="662235"/>
                    </a:cubicBezTo>
                    <a:cubicBezTo>
                      <a:pt x="1855465" y="636567"/>
                      <a:pt x="1834930" y="617743"/>
                      <a:pt x="1810972" y="617743"/>
                    </a:cubicBezTo>
                    <a:cubicBezTo>
                      <a:pt x="1295888" y="617743"/>
                      <a:pt x="1295888" y="617743"/>
                      <a:pt x="1295888" y="617743"/>
                    </a:cubicBezTo>
                    <a:cubicBezTo>
                      <a:pt x="1271931" y="617743"/>
                      <a:pt x="1253107" y="636567"/>
                      <a:pt x="1253107" y="662235"/>
                    </a:cubicBezTo>
                    <a:cubicBezTo>
                      <a:pt x="1253107" y="871001"/>
                      <a:pt x="1253107" y="871001"/>
                      <a:pt x="1253107" y="871001"/>
                    </a:cubicBezTo>
                    <a:cubicBezTo>
                      <a:pt x="1253107" y="898380"/>
                      <a:pt x="1229150" y="922337"/>
                      <a:pt x="1201770" y="922337"/>
                    </a:cubicBezTo>
                    <a:cubicBezTo>
                      <a:pt x="782516" y="922337"/>
                      <a:pt x="782516" y="922337"/>
                      <a:pt x="782516" y="922337"/>
                    </a:cubicBezTo>
                    <a:cubicBezTo>
                      <a:pt x="755136" y="922337"/>
                      <a:pt x="731178" y="898380"/>
                      <a:pt x="731178" y="871001"/>
                    </a:cubicBezTo>
                    <a:cubicBezTo>
                      <a:pt x="731178" y="564696"/>
                      <a:pt x="731178" y="564696"/>
                      <a:pt x="731178" y="564696"/>
                    </a:cubicBezTo>
                    <a:cubicBezTo>
                      <a:pt x="731178" y="540739"/>
                      <a:pt x="712355" y="520205"/>
                      <a:pt x="688397" y="520205"/>
                    </a:cubicBezTo>
                    <a:cubicBezTo>
                      <a:pt x="412149" y="520205"/>
                      <a:pt x="185673" y="520205"/>
                      <a:pt x="0" y="520205"/>
                    </a:cubicBezTo>
                    <a:lnTo>
                      <a:pt x="0" y="513360"/>
                    </a:lnTo>
                    <a:cubicBezTo>
                      <a:pt x="688397" y="513360"/>
                      <a:pt x="688397" y="513360"/>
                      <a:pt x="688397" y="513360"/>
                    </a:cubicBezTo>
                    <a:cubicBezTo>
                      <a:pt x="715777" y="513360"/>
                      <a:pt x="738023" y="535606"/>
                      <a:pt x="738023" y="564696"/>
                    </a:cubicBezTo>
                    <a:cubicBezTo>
                      <a:pt x="738023" y="871001"/>
                      <a:pt x="738023" y="871001"/>
                      <a:pt x="738023" y="871001"/>
                    </a:cubicBezTo>
                    <a:cubicBezTo>
                      <a:pt x="738023" y="894958"/>
                      <a:pt x="758558" y="915492"/>
                      <a:pt x="782516" y="915492"/>
                    </a:cubicBezTo>
                    <a:cubicBezTo>
                      <a:pt x="1201770" y="915492"/>
                      <a:pt x="1201770" y="915492"/>
                      <a:pt x="1201770" y="915492"/>
                    </a:cubicBezTo>
                    <a:cubicBezTo>
                      <a:pt x="1225727" y="915492"/>
                      <a:pt x="1246262" y="894958"/>
                      <a:pt x="1246262" y="871001"/>
                    </a:cubicBezTo>
                    <a:cubicBezTo>
                      <a:pt x="1246262" y="662235"/>
                      <a:pt x="1246262" y="662235"/>
                      <a:pt x="1246262" y="662235"/>
                    </a:cubicBezTo>
                    <a:cubicBezTo>
                      <a:pt x="1246262" y="633144"/>
                      <a:pt x="1268508" y="610899"/>
                      <a:pt x="1295888" y="610899"/>
                    </a:cubicBezTo>
                    <a:cubicBezTo>
                      <a:pt x="1810972" y="610899"/>
                      <a:pt x="1810972" y="610899"/>
                      <a:pt x="1810972" y="610899"/>
                    </a:cubicBezTo>
                    <a:cubicBezTo>
                      <a:pt x="1840064" y="610899"/>
                      <a:pt x="1862310" y="633144"/>
                      <a:pt x="1862310" y="662235"/>
                    </a:cubicBezTo>
                    <a:cubicBezTo>
                      <a:pt x="1862310" y="773463"/>
                      <a:pt x="1862310" y="773463"/>
                      <a:pt x="1862310" y="773463"/>
                    </a:cubicBezTo>
                    <a:cubicBezTo>
                      <a:pt x="1862310" y="799131"/>
                      <a:pt x="1882845" y="817954"/>
                      <a:pt x="1906802" y="817954"/>
                    </a:cubicBezTo>
                    <a:cubicBezTo>
                      <a:pt x="5467898" y="817954"/>
                      <a:pt x="5467898" y="817954"/>
                      <a:pt x="5467898" y="817954"/>
                    </a:cubicBezTo>
                    <a:cubicBezTo>
                      <a:pt x="5491855" y="817954"/>
                      <a:pt x="5510679" y="799131"/>
                      <a:pt x="5510679" y="773463"/>
                    </a:cubicBezTo>
                    <a:cubicBezTo>
                      <a:pt x="5510679" y="51336"/>
                      <a:pt x="5510679" y="51336"/>
                      <a:pt x="5510679" y="51336"/>
                    </a:cubicBezTo>
                    <a:cubicBezTo>
                      <a:pt x="5510679" y="22246"/>
                      <a:pt x="5534636" y="0"/>
                      <a:pt x="5562016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Rektangel 12"/>
              <p:cNvSpPr/>
              <p:nvPr/>
            </p:nvSpPr>
            <p:spPr>
              <a:xfrm>
                <a:off x="900907" y="2950674"/>
                <a:ext cx="9144000" cy="1345174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536700">
                    <a:moveTo>
                      <a:pt x="2822317" y="0"/>
                    </a:moveTo>
                    <a:cubicBezTo>
                      <a:pt x="5028108" y="0"/>
                      <a:pt x="5028108" y="0"/>
                      <a:pt x="5028108" y="0"/>
                    </a:cubicBezTo>
                    <a:cubicBezTo>
                      <a:pt x="5055488" y="0"/>
                      <a:pt x="5079446" y="22246"/>
                      <a:pt x="5079446" y="51338"/>
                    </a:cubicBezTo>
                    <a:cubicBezTo>
                      <a:pt x="5079446" y="884715"/>
                      <a:pt x="5079446" y="884715"/>
                      <a:pt x="5079446" y="884715"/>
                    </a:cubicBezTo>
                    <a:cubicBezTo>
                      <a:pt x="5079446" y="908672"/>
                      <a:pt x="5098269" y="929207"/>
                      <a:pt x="5123938" y="929207"/>
                    </a:cubicBezTo>
                    <a:cubicBezTo>
                      <a:pt x="5734852" y="929207"/>
                      <a:pt x="5734852" y="929207"/>
                      <a:pt x="5734852" y="929207"/>
                    </a:cubicBezTo>
                    <a:cubicBezTo>
                      <a:pt x="5760520" y="929207"/>
                      <a:pt x="5779344" y="908672"/>
                      <a:pt x="5779344" y="884715"/>
                    </a:cubicBezTo>
                    <a:cubicBezTo>
                      <a:pt x="5779344" y="352517"/>
                      <a:pt x="5779344" y="352517"/>
                      <a:pt x="5779344" y="352517"/>
                    </a:cubicBezTo>
                    <a:cubicBezTo>
                      <a:pt x="5779344" y="323426"/>
                      <a:pt x="5803301" y="301180"/>
                      <a:pt x="5830681" y="301180"/>
                    </a:cubicBezTo>
                    <a:cubicBezTo>
                      <a:pt x="7452939" y="301180"/>
                      <a:pt x="7452939" y="301180"/>
                      <a:pt x="7452939" y="301180"/>
                    </a:cubicBezTo>
                    <a:cubicBezTo>
                      <a:pt x="7480319" y="301180"/>
                      <a:pt x="7502565" y="323426"/>
                      <a:pt x="7502565" y="352517"/>
                    </a:cubicBezTo>
                    <a:cubicBezTo>
                      <a:pt x="7502565" y="1485363"/>
                      <a:pt x="7502565" y="1485363"/>
                      <a:pt x="7502565" y="1485363"/>
                    </a:cubicBezTo>
                    <a:cubicBezTo>
                      <a:pt x="7502565" y="1509320"/>
                      <a:pt x="7523100" y="1529855"/>
                      <a:pt x="7547058" y="1529855"/>
                    </a:cubicBezTo>
                    <a:cubicBezTo>
                      <a:pt x="8799687" y="1529855"/>
                      <a:pt x="8799687" y="1529855"/>
                      <a:pt x="8799687" y="1529855"/>
                    </a:cubicBezTo>
                    <a:cubicBezTo>
                      <a:pt x="8823645" y="1529855"/>
                      <a:pt x="8844180" y="1509320"/>
                      <a:pt x="8844180" y="1485363"/>
                    </a:cubicBezTo>
                    <a:cubicBezTo>
                      <a:pt x="8844180" y="966855"/>
                      <a:pt x="8844180" y="966855"/>
                      <a:pt x="8844180" y="966855"/>
                    </a:cubicBezTo>
                    <a:cubicBezTo>
                      <a:pt x="8844180" y="937764"/>
                      <a:pt x="8866426" y="915517"/>
                      <a:pt x="8895517" y="915517"/>
                    </a:cubicBezTo>
                    <a:cubicBezTo>
                      <a:pt x="8981972" y="915517"/>
                      <a:pt x="9064748" y="915517"/>
                      <a:pt x="9144000" y="915517"/>
                    </a:cubicBezTo>
                    <a:lnTo>
                      <a:pt x="9144000" y="922362"/>
                    </a:lnTo>
                    <a:cubicBezTo>
                      <a:pt x="8895517" y="922362"/>
                      <a:pt x="8895517" y="922362"/>
                      <a:pt x="8895517" y="922362"/>
                    </a:cubicBezTo>
                    <a:cubicBezTo>
                      <a:pt x="8869848" y="922362"/>
                      <a:pt x="8851025" y="941186"/>
                      <a:pt x="8851025" y="966855"/>
                    </a:cubicBezTo>
                    <a:cubicBezTo>
                      <a:pt x="8851025" y="1485363"/>
                      <a:pt x="8851025" y="1485363"/>
                      <a:pt x="8851025" y="1485363"/>
                    </a:cubicBezTo>
                    <a:cubicBezTo>
                      <a:pt x="8851025" y="1512743"/>
                      <a:pt x="8827067" y="1536700"/>
                      <a:pt x="8799687" y="1536700"/>
                    </a:cubicBezTo>
                    <a:cubicBezTo>
                      <a:pt x="7547058" y="1536700"/>
                      <a:pt x="7547058" y="1536700"/>
                      <a:pt x="7547058" y="1536700"/>
                    </a:cubicBezTo>
                    <a:cubicBezTo>
                      <a:pt x="7519678" y="1536700"/>
                      <a:pt x="7495720" y="1512743"/>
                      <a:pt x="7495720" y="1485363"/>
                    </a:cubicBezTo>
                    <a:cubicBezTo>
                      <a:pt x="7495720" y="352517"/>
                      <a:pt x="7495720" y="352517"/>
                      <a:pt x="7495720" y="352517"/>
                    </a:cubicBezTo>
                    <a:cubicBezTo>
                      <a:pt x="7495720" y="328560"/>
                      <a:pt x="7476897" y="308025"/>
                      <a:pt x="7452939" y="308025"/>
                    </a:cubicBezTo>
                    <a:cubicBezTo>
                      <a:pt x="5830681" y="308025"/>
                      <a:pt x="5830681" y="308025"/>
                      <a:pt x="5830681" y="308025"/>
                    </a:cubicBezTo>
                    <a:cubicBezTo>
                      <a:pt x="5806724" y="308025"/>
                      <a:pt x="5786189" y="328560"/>
                      <a:pt x="5786189" y="352517"/>
                    </a:cubicBezTo>
                    <a:cubicBezTo>
                      <a:pt x="5786189" y="884715"/>
                      <a:pt x="5786189" y="884715"/>
                      <a:pt x="5786189" y="884715"/>
                    </a:cubicBezTo>
                    <a:cubicBezTo>
                      <a:pt x="5786189" y="912095"/>
                      <a:pt x="5763943" y="936052"/>
                      <a:pt x="5734852" y="936052"/>
                    </a:cubicBezTo>
                    <a:cubicBezTo>
                      <a:pt x="5123938" y="936052"/>
                      <a:pt x="5123938" y="936052"/>
                      <a:pt x="5123938" y="936052"/>
                    </a:cubicBezTo>
                    <a:cubicBezTo>
                      <a:pt x="5094847" y="936052"/>
                      <a:pt x="5072601" y="912095"/>
                      <a:pt x="5072601" y="884715"/>
                    </a:cubicBezTo>
                    <a:cubicBezTo>
                      <a:pt x="5072601" y="51338"/>
                      <a:pt x="5072601" y="51338"/>
                      <a:pt x="5072601" y="51338"/>
                    </a:cubicBezTo>
                    <a:cubicBezTo>
                      <a:pt x="5072601" y="25669"/>
                      <a:pt x="5052066" y="6845"/>
                      <a:pt x="5028108" y="6845"/>
                    </a:cubicBezTo>
                    <a:cubicBezTo>
                      <a:pt x="2822317" y="6845"/>
                      <a:pt x="2822317" y="6845"/>
                      <a:pt x="2822317" y="6845"/>
                    </a:cubicBezTo>
                    <a:cubicBezTo>
                      <a:pt x="2798359" y="6845"/>
                      <a:pt x="2777825" y="25669"/>
                      <a:pt x="2777825" y="51338"/>
                    </a:cubicBezTo>
                    <a:cubicBezTo>
                      <a:pt x="2777825" y="1276591"/>
                      <a:pt x="2777825" y="1276591"/>
                      <a:pt x="2777825" y="1276591"/>
                    </a:cubicBezTo>
                    <a:cubicBezTo>
                      <a:pt x="2777825" y="1303971"/>
                      <a:pt x="2755578" y="1327928"/>
                      <a:pt x="2726487" y="1327928"/>
                    </a:cubicBezTo>
                    <a:cubicBezTo>
                      <a:pt x="279410" y="1327928"/>
                      <a:pt x="279410" y="1327928"/>
                      <a:pt x="279410" y="1327928"/>
                    </a:cubicBezTo>
                    <a:cubicBezTo>
                      <a:pt x="252030" y="1327928"/>
                      <a:pt x="228073" y="1303971"/>
                      <a:pt x="228073" y="1276591"/>
                    </a:cubicBezTo>
                    <a:cubicBezTo>
                      <a:pt x="228073" y="453481"/>
                      <a:pt x="228073" y="453481"/>
                      <a:pt x="228073" y="453481"/>
                    </a:cubicBezTo>
                    <a:cubicBezTo>
                      <a:pt x="228073" y="427812"/>
                      <a:pt x="207538" y="408988"/>
                      <a:pt x="183580" y="408988"/>
                    </a:cubicBezTo>
                    <a:cubicBezTo>
                      <a:pt x="120092" y="408988"/>
                      <a:pt x="58927" y="408988"/>
                      <a:pt x="0" y="408988"/>
                    </a:cubicBezTo>
                    <a:lnTo>
                      <a:pt x="0" y="402143"/>
                    </a:lnTo>
                    <a:cubicBezTo>
                      <a:pt x="183580" y="402143"/>
                      <a:pt x="183580" y="402143"/>
                      <a:pt x="183580" y="402143"/>
                    </a:cubicBezTo>
                    <a:cubicBezTo>
                      <a:pt x="212672" y="402143"/>
                      <a:pt x="234918" y="424389"/>
                      <a:pt x="234918" y="453481"/>
                    </a:cubicBezTo>
                    <a:cubicBezTo>
                      <a:pt x="234918" y="1276591"/>
                      <a:pt x="234918" y="1276591"/>
                      <a:pt x="234918" y="1276591"/>
                    </a:cubicBezTo>
                    <a:cubicBezTo>
                      <a:pt x="234918" y="1300548"/>
                      <a:pt x="255453" y="1321083"/>
                      <a:pt x="279410" y="1321083"/>
                    </a:cubicBezTo>
                    <a:cubicBezTo>
                      <a:pt x="2726487" y="1321083"/>
                      <a:pt x="2726487" y="1321083"/>
                      <a:pt x="2726487" y="1321083"/>
                    </a:cubicBezTo>
                    <a:cubicBezTo>
                      <a:pt x="2750445" y="1321083"/>
                      <a:pt x="2770980" y="1300548"/>
                      <a:pt x="2770980" y="1276591"/>
                    </a:cubicBezTo>
                    <a:cubicBezTo>
                      <a:pt x="2770980" y="51338"/>
                      <a:pt x="2770980" y="51338"/>
                      <a:pt x="2770980" y="51338"/>
                    </a:cubicBezTo>
                    <a:cubicBezTo>
                      <a:pt x="2770980" y="22246"/>
                      <a:pt x="2794937" y="0"/>
                      <a:pt x="282231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Rektangel 13"/>
              <p:cNvSpPr/>
              <p:nvPr/>
            </p:nvSpPr>
            <p:spPr>
              <a:xfrm>
                <a:off x="900907" y="3041048"/>
                <a:ext cx="9144000" cy="1250039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435100">
                    <a:moveTo>
                      <a:pt x="4819337" y="0"/>
                    </a:moveTo>
                    <a:cubicBezTo>
                      <a:pt x="5888863" y="0"/>
                      <a:pt x="5888863" y="0"/>
                      <a:pt x="5888863" y="0"/>
                    </a:cubicBezTo>
                    <a:cubicBezTo>
                      <a:pt x="5917955" y="0"/>
                      <a:pt x="5940201" y="23947"/>
                      <a:pt x="5940201" y="51315"/>
                    </a:cubicBezTo>
                    <a:cubicBezTo>
                      <a:pt x="5940201" y="1228131"/>
                      <a:pt x="5940201" y="1228131"/>
                      <a:pt x="5940201" y="1228131"/>
                    </a:cubicBezTo>
                    <a:cubicBezTo>
                      <a:pt x="5940201" y="1253788"/>
                      <a:pt x="5960736" y="1272604"/>
                      <a:pt x="5984693" y="1272604"/>
                    </a:cubicBezTo>
                    <a:cubicBezTo>
                      <a:pt x="8152838" y="1272604"/>
                      <a:pt x="8152838" y="1272604"/>
                      <a:pt x="8152838" y="1272604"/>
                    </a:cubicBezTo>
                    <a:cubicBezTo>
                      <a:pt x="8176795" y="1272604"/>
                      <a:pt x="8197330" y="1253788"/>
                      <a:pt x="8197330" y="1228131"/>
                    </a:cubicBezTo>
                    <a:cubicBezTo>
                      <a:pt x="8197330" y="256573"/>
                      <a:pt x="8197330" y="256573"/>
                      <a:pt x="8197330" y="256573"/>
                    </a:cubicBezTo>
                    <a:cubicBezTo>
                      <a:pt x="8197330" y="227495"/>
                      <a:pt x="8219576" y="205259"/>
                      <a:pt x="8248667" y="205259"/>
                    </a:cubicBezTo>
                    <a:cubicBezTo>
                      <a:pt x="8970812" y="205259"/>
                      <a:pt x="8970812" y="205259"/>
                      <a:pt x="8970812" y="205259"/>
                    </a:cubicBezTo>
                    <a:cubicBezTo>
                      <a:pt x="8998191" y="205259"/>
                      <a:pt x="9020438" y="227495"/>
                      <a:pt x="9020438" y="256573"/>
                    </a:cubicBezTo>
                    <a:cubicBezTo>
                      <a:pt x="9020438" y="465253"/>
                      <a:pt x="9020438" y="465253"/>
                      <a:pt x="9020438" y="465253"/>
                    </a:cubicBezTo>
                    <a:cubicBezTo>
                      <a:pt x="9020438" y="489200"/>
                      <a:pt x="9040972" y="508015"/>
                      <a:pt x="9064930" y="508015"/>
                    </a:cubicBezTo>
                    <a:lnTo>
                      <a:pt x="9144000" y="508015"/>
                    </a:lnTo>
                    <a:lnTo>
                      <a:pt x="9144000" y="514857"/>
                    </a:lnTo>
                    <a:cubicBezTo>
                      <a:pt x="9064930" y="514857"/>
                      <a:pt x="9064930" y="514857"/>
                      <a:pt x="9064930" y="514857"/>
                    </a:cubicBezTo>
                    <a:cubicBezTo>
                      <a:pt x="9037550" y="514857"/>
                      <a:pt x="9013593" y="492621"/>
                      <a:pt x="9013593" y="465253"/>
                    </a:cubicBezTo>
                    <a:cubicBezTo>
                      <a:pt x="9013593" y="256573"/>
                      <a:pt x="9013593" y="256573"/>
                      <a:pt x="9013593" y="256573"/>
                    </a:cubicBezTo>
                    <a:cubicBezTo>
                      <a:pt x="9013593" y="232627"/>
                      <a:pt x="8994769" y="212101"/>
                      <a:pt x="8970812" y="212101"/>
                    </a:cubicBezTo>
                    <a:cubicBezTo>
                      <a:pt x="8248667" y="212101"/>
                      <a:pt x="8248667" y="212101"/>
                      <a:pt x="8248667" y="212101"/>
                    </a:cubicBezTo>
                    <a:cubicBezTo>
                      <a:pt x="8222998" y="212101"/>
                      <a:pt x="8204175" y="232627"/>
                      <a:pt x="8204175" y="256573"/>
                    </a:cubicBezTo>
                    <a:cubicBezTo>
                      <a:pt x="8204175" y="1228131"/>
                      <a:pt x="8204175" y="1228131"/>
                      <a:pt x="8204175" y="1228131"/>
                    </a:cubicBezTo>
                    <a:cubicBezTo>
                      <a:pt x="8204175" y="1257209"/>
                      <a:pt x="8180217" y="1279446"/>
                      <a:pt x="8152838" y="1279446"/>
                    </a:cubicBezTo>
                    <a:cubicBezTo>
                      <a:pt x="5984693" y="1279446"/>
                      <a:pt x="5984693" y="1279446"/>
                      <a:pt x="5984693" y="1279446"/>
                    </a:cubicBezTo>
                    <a:cubicBezTo>
                      <a:pt x="5957313" y="1279446"/>
                      <a:pt x="5933356" y="1257209"/>
                      <a:pt x="5933356" y="1228131"/>
                    </a:cubicBezTo>
                    <a:cubicBezTo>
                      <a:pt x="5933356" y="51315"/>
                      <a:pt x="5933356" y="51315"/>
                      <a:pt x="5933356" y="51315"/>
                    </a:cubicBezTo>
                    <a:cubicBezTo>
                      <a:pt x="5933356" y="27368"/>
                      <a:pt x="5914532" y="6842"/>
                      <a:pt x="5888863" y="6842"/>
                    </a:cubicBezTo>
                    <a:cubicBezTo>
                      <a:pt x="4819337" y="6842"/>
                      <a:pt x="4819337" y="6842"/>
                      <a:pt x="4819337" y="6842"/>
                    </a:cubicBezTo>
                    <a:cubicBezTo>
                      <a:pt x="4795380" y="6842"/>
                      <a:pt x="4774845" y="27368"/>
                      <a:pt x="4774845" y="51315"/>
                    </a:cubicBezTo>
                    <a:cubicBezTo>
                      <a:pt x="4774845" y="1383786"/>
                      <a:pt x="4774845" y="1383786"/>
                      <a:pt x="4774845" y="1383786"/>
                    </a:cubicBezTo>
                    <a:cubicBezTo>
                      <a:pt x="4774845" y="1412864"/>
                      <a:pt x="4752599" y="1435100"/>
                      <a:pt x="4723507" y="1435100"/>
                    </a:cubicBezTo>
                    <a:cubicBezTo>
                      <a:pt x="3236438" y="1435100"/>
                      <a:pt x="3236438" y="1435100"/>
                      <a:pt x="3236438" y="1435100"/>
                    </a:cubicBezTo>
                    <a:cubicBezTo>
                      <a:pt x="3207346" y="1435100"/>
                      <a:pt x="3185100" y="1412864"/>
                      <a:pt x="3185100" y="1383786"/>
                    </a:cubicBezTo>
                    <a:cubicBezTo>
                      <a:pt x="3185100" y="259994"/>
                      <a:pt x="3185100" y="259994"/>
                      <a:pt x="3185100" y="259994"/>
                    </a:cubicBezTo>
                    <a:cubicBezTo>
                      <a:pt x="3185100" y="236048"/>
                      <a:pt x="3164565" y="215522"/>
                      <a:pt x="3140608" y="215522"/>
                    </a:cubicBezTo>
                    <a:cubicBezTo>
                      <a:pt x="986153" y="215522"/>
                      <a:pt x="986153" y="215522"/>
                      <a:pt x="986153" y="215522"/>
                    </a:cubicBezTo>
                    <a:cubicBezTo>
                      <a:pt x="960485" y="215522"/>
                      <a:pt x="941661" y="236048"/>
                      <a:pt x="941661" y="259994"/>
                    </a:cubicBezTo>
                    <a:cubicBezTo>
                      <a:pt x="941661" y="1079319"/>
                      <a:pt x="941661" y="1079319"/>
                      <a:pt x="941661" y="1079319"/>
                    </a:cubicBezTo>
                    <a:cubicBezTo>
                      <a:pt x="941661" y="1108397"/>
                      <a:pt x="917704" y="1130633"/>
                      <a:pt x="890324" y="1130633"/>
                    </a:cubicBezTo>
                    <a:cubicBezTo>
                      <a:pt x="538949" y="1130633"/>
                      <a:pt x="245341" y="1130633"/>
                      <a:pt x="0" y="1130633"/>
                    </a:cubicBezTo>
                    <a:lnTo>
                      <a:pt x="0" y="1123791"/>
                    </a:lnTo>
                    <a:cubicBezTo>
                      <a:pt x="890324" y="1123791"/>
                      <a:pt x="890324" y="1123791"/>
                      <a:pt x="890324" y="1123791"/>
                    </a:cubicBezTo>
                    <a:cubicBezTo>
                      <a:pt x="914281" y="1123791"/>
                      <a:pt x="934816" y="1103265"/>
                      <a:pt x="934816" y="1079319"/>
                    </a:cubicBezTo>
                    <a:cubicBezTo>
                      <a:pt x="934816" y="259994"/>
                      <a:pt x="934816" y="259994"/>
                      <a:pt x="934816" y="259994"/>
                    </a:cubicBezTo>
                    <a:cubicBezTo>
                      <a:pt x="934816" y="230916"/>
                      <a:pt x="957062" y="208680"/>
                      <a:pt x="986153" y="208680"/>
                    </a:cubicBezTo>
                    <a:cubicBezTo>
                      <a:pt x="3140608" y="208680"/>
                      <a:pt x="3140608" y="208680"/>
                      <a:pt x="3140608" y="208680"/>
                    </a:cubicBezTo>
                    <a:cubicBezTo>
                      <a:pt x="3167988" y="208680"/>
                      <a:pt x="3191945" y="230916"/>
                      <a:pt x="3191945" y="259994"/>
                    </a:cubicBezTo>
                    <a:cubicBezTo>
                      <a:pt x="3191945" y="1383786"/>
                      <a:pt x="3191945" y="1383786"/>
                      <a:pt x="3191945" y="1383786"/>
                    </a:cubicBezTo>
                    <a:cubicBezTo>
                      <a:pt x="3191945" y="1409443"/>
                      <a:pt x="3210769" y="1428258"/>
                      <a:pt x="3236438" y="1428258"/>
                    </a:cubicBezTo>
                    <a:cubicBezTo>
                      <a:pt x="4723507" y="1428258"/>
                      <a:pt x="4723507" y="1428258"/>
                      <a:pt x="4723507" y="1428258"/>
                    </a:cubicBezTo>
                    <a:cubicBezTo>
                      <a:pt x="4749176" y="1428258"/>
                      <a:pt x="4768000" y="1409443"/>
                      <a:pt x="4768000" y="1383786"/>
                    </a:cubicBezTo>
                    <a:cubicBezTo>
                      <a:pt x="4768000" y="51315"/>
                      <a:pt x="4768000" y="51315"/>
                      <a:pt x="4768000" y="51315"/>
                    </a:cubicBezTo>
                    <a:cubicBezTo>
                      <a:pt x="4768000" y="23947"/>
                      <a:pt x="4791957" y="0"/>
                      <a:pt x="481933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solidFill>
                      <a:srgbClr val="1F497D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01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55000">
              <a:schemeClr val="bg1"/>
            </a:gs>
            <a:gs pos="28000">
              <a:schemeClr val="bg1"/>
            </a:gs>
            <a:gs pos="10000">
              <a:schemeClr val="bg1"/>
            </a:gs>
            <a:gs pos="100000">
              <a:schemeClr val="bg1">
                <a:lumMod val="85000"/>
              </a:schemeClr>
            </a:gs>
          </a:gsLst>
          <a:path path="rect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76385" y="685800"/>
            <a:ext cx="3887212" cy="4038600"/>
          </a:xfrm>
        </p:spPr>
        <p:txBody>
          <a:bodyPr anchor="b">
            <a:noAutofit/>
          </a:bodyPr>
          <a:lstStyle>
            <a:lvl1pPr algn="l">
              <a:defRPr sz="2701" b="0"/>
            </a:lvl1pPr>
          </a:lstStyle>
          <a:p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6385" y="4876800"/>
            <a:ext cx="3887212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3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94" y="360000"/>
            <a:ext cx="1080281" cy="1080000"/>
          </a:xfrm>
          <a:prstGeom prst="rect">
            <a:avLst/>
          </a:prstGeom>
        </p:spPr>
      </p:pic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384107" y="685800"/>
            <a:ext cx="5123504" cy="4038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  <a:p>
            <a:pPr lvl="1"/>
            <a:r>
              <a:rPr lang="es-BO" noProof="0" dirty="0" err="1"/>
              <a:t>Second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2"/>
            <a:r>
              <a:rPr lang="es-BO" noProof="0" dirty="0" err="1"/>
              <a:t>Third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3"/>
            <a:r>
              <a:rPr lang="es-BO" noProof="0" dirty="0" err="1"/>
              <a:t>Fourth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4"/>
            <a:r>
              <a:rPr lang="es-BO" noProof="0" dirty="0" err="1"/>
              <a:t>Fifth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7392481" y="4876800"/>
            <a:ext cx="4106675" cy="1295400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None/>
              <a:defRPr sz="1350" baseline="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s-BO" noProof="0" dirty="0" err="1"/>
              <a:t>Presentation</a:t>
            </a:r>
            <a:r>
              <a:rPr lang="es-BO" noProof="0" dirty="0"/>
              <a:t> </a:t>
            </a:r>
            <a:r>
              <a:rPr lang="es-BO" noProof="0" dirty="0" err="1"/>
              <a:t>by</a:t>
            </a:r>
            <a:r>
              <a:rPr lang="es-BO" noProof="0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8341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7"/>
          <p:cNvCxnSpPr/>
          <p:nvPr/>
        </p:nvCxnSpPr>
        <p:spPr bwMode="auto">
          <a:xfrm>
            <a:off x="391585" y="6432550"/>
            <a:ext cx="11451167" cy="0"/>
          </a:xfrm>
          <a:prstGeom prst="line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4" name="Platshållare för datum 2"/>
          <p:cNvSpPr>
            <a:spLocks noGrp="1"/>
          </p:cNvSpPr>
          <p:nvPr>
            <p:ph type="dt" sz="half" idx="10"/>
          </p:nvPr>
        </p:nvSpPr>
        <p:spPr>
          <a:xfrm>
            <a:off x="8400989" y="6465600"/>
            <a:ext cx="1396623" cy="1809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6A73DD-0B02-4775-A044-DEC7061C504E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Platshållare för sidfot 3"/>
          <p:cNvSpPr>
            <a:spLocks noGrp="1"/>
          </p:cNvSpPr>
          <p:nvPr>
            <p:ph type="ftr" sz="quarter" idx="11"/>
          </p:nvPr>
        </p:nvSpPr>
        <p:spPr>
          <a:xfrm>
            <a:off x="1476385" y="6465600"/>
            <a:ext cx="6639905" cy="1809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MJ2380-2381 2019</a:t>
            </a:r>
          </a:p>
        </p:txBody>
      </p:sp>
      <p:sp>
        <p:nvSpPr>
          <p:cNvPr id="6" name="Platshållare för bildnummer 4"/>
          <p:cNvSpPr>
            <a:spLocks noGrp="1"/>
          </p:cNvSpPr>
          <p:nvPr>
            <p:ph type="sldNum" sz="quarter" idx="12"/>
          </p:nvPr>
        </p:nvSpPr>
        <p:spPr>
          <a:xfrm>
            <a:off x="10089828" y="6465600"/>
            <a:ext cx="1143299" cy="1809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16044EF-8D69-42D7-ABA7-6C64081776C0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4219734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5575C-D7F9-420E-B000-04E7679DC59D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MJ2380-2381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166084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BE2F0-BB81-4EEB-9D4D-4B49C580F289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MJ2380-2381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14518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8944CB48-5AC8-4D30-8C7E-37123E551F5A}" type="datetime1">
              <a:rPr lang="sv-SE" smtClean="0"/>
              <a:t>2020-04-02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GB"/>
              <a:t>MJ2380-2381 2019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36C87F6-986D-49E6-AF40-1B3A1EE8064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411353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4EEDB-B9A0-4609-AC89-49EEE00CFAD8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MJ2380-2381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421134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0433-88D9-47CF-8B5B-A868C3B6C735}" type="datetime1">
              <a:rPr lang="sv-SE" smtClean="0"/>
              <a:t>2020-04-02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MJ2380-2381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757092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87D3-80DB-4814-B107-858A6BB8A6CC}" type="datetime1">
              <a:rPr lang="sv-SE" smtClean="0"/>
              <a:t>2020-04-02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MJ2380-2381 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99096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DA637-0C12-4C0A-8917-0B4C400AE9D5}" type="datetime1">
              <a:rPr lang="sv-SE" smtClean="0"/>
              <a:t>2020-04-02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MJ2380-2381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479049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A462-E9A0-44B4-A8F2-20BC6C915BBB}" type="datetime1">
              <a:rPr lang="sv-SE" smtClean="0"/>
              <a:t>2020-04-02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MJ2380-2381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63140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BE05-04ED-4D8A-8816-77D17A9AC5D1}" type="datetime1">
              <a:rPr lang="sv-SE" smtClean="0"/>
              <a:t>2020-04-02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MJ2380-2381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88858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E387-23C4-440A-8287-F63585DD74A2}" type="datetime1">
              <a:rPr lang="sv-SE" smtClean="0"/>
              <a:t>2020-04-02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MJ2380-2381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68287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112B-D6B9-4B2F-8821-4E982B6DE32F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MJ2380-2381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395838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7399-6BAB-446D-9CBE-70B3C0E8721F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MJ2380-2381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1421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ngelog and attrib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Changelog and attribution</a:t>
            </a:r>
            <a:endParaRPr lang="en-GB" dirty="0"/>
          </a:p>
        </p:txBody>
      </p:sp>
      <p:graphicFrame>
        <p:nvGraphicFramePr>
          <p:cNvPr id="3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2526266"/>
              </p:ext>
            </p:extLst>
          </p:nvPr>
        </p:nvGraphicFramePr>
        <p:xfrm>
          <a:off x="838200" y="1616075"/>
          <a:ext cx="105156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083">
                  <a:extLst>
                    <a:ext uri="{9D8B030D-6E8A-4147-A177-3AD203B41FA5}">
                      <a16:colId xmlns:a16="http://schemas.microsoft.com/office/drawing/2014/main" val="46406547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2760605769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2954716314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3664904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Reviewer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Reviser</a:t>
                      </a:r>
                      <a:r>
                        <a:rPr lang="en-US" baseline="0" dirty="0"/>
                        <a:t> 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660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4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7502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8200" y="5397500"/>
            <a:ext cx="10515600" cy="851282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indent="0"/>
            <a:r>
              <a:rPr lang="sv-SE" i="1" dirty="0"/>
              <a:t>To </a:t>
            </a:r>
            <a:r>
              <a:rPr lang="sv-SE" i="1" dirty="0" err="1"/>
              <a:t>correctly</a:t>
            </a:r>
            <a:r>
              <a:rPr lang="sv-SE" i="1" dirty="0"/>
              <a:t> </a:t>
            </a:r>
            <a:r>
              <a:rPr lang="sv-SE" i="1" dirty="0" err="1"/>
              <a:t>reference</a:t>
            </a:r>
            <a:r>
              <a:rPr lang="sv-SE" i="1" dirty="0"/>
              <a:t> </a:t>
            </a:r>
            <a:r>
              <a:rPr lang="sv-SE" i="1" dirty="0" err="1"/>
              <a:t>this</a:t>
            </a:r>
            <a:r>
              <a:rPr lang="sv-SE" i="1" dirty="0"/>
              <a:t> </a:t>
            </a:r>
            <a:r>
              <a:rPr lang="sv-SE" i="1" dirty="0" err="1"/>
              <a:t>work</a:t>
            </a:r>
            <a:r>
              <a:rPr lang="sv-SE" i="1" dirty="0"/>
              <a:t>, </a:t>
            </a:r>
            <a:r>
              <a:rPr lang="sv-SE" i="1" dirty="0" err="1"/>
              <a:t>please</a:t>
            </a:r>
            <a:r>
              <a:rPr lang="sv-SE" i="1" dirty="0"/>
              <a:t> </a:t>
            </a:r>
            <a:r>
              <a:rPr lang="sv-SE" i="1" dirty="0" err="1"/>
              <a:t>use</a:t>
            </a:r>
            <a:r>
              <a:rPr lang="sv-SE" i="1" dirty="0"/>
              <a:t> the </a:t>
            </a:r>
            <a:r>
              <a:rPr lang="sv-SE" i="1" dirty="0" err="1"/>
              <a:t>following</a:t>
            </a:r>
            <a:r>
              <a:rPr lang="sv-SE" i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8674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1393CB7-A9EF-445A-A23A-96F88D857650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>
                <a:solidFill>
                  <a:prstClr val="black"/>
                </a:solidFill>
              </a:rPr>
              <a:t>MJ2380-2381 2019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935480" y="1051561"/>
            <a:ext cx="9418320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690326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6C55E07F-78FA-4AB8-B177-940C6619473E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>
                <a:solidFill>
                  <a:prstClr val="black"/>
                </a:solidFill>
              </a:rPr>
              <a:t>MJ2380-2381 2019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87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34B1308-E21E-4268-86C2-705AE3A9E2B9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>
                <a:solidFill>
                  <a:prstClr val="black"/>
                </a:solidFill>
              </a:rPr>
              <a:t>MJ2380-2381 2019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3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4341D6B-8DCB-43F1-A600-F49CE68D7E2B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>
                <a:solidFill>
                  <a:prstClr val="black"/>
                </a:solidFill>
              </a:rPr>
              <a:t>MJ2380-2381 2019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935480" y="1051561"/>
            <a:ext cx="9418320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3852291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1848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09087"/>
            <a:ext cx="5157787" cy="35805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1848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09087"/>
            <a:ext cx="5183188" cy="35805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59E5125A-6420-4E7B-AFF1-369165288BDB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>
                <a:solidFill>
                  <a:prstClr val="black"/>
                </a:solidFill>
              </a:rPr>
              <a:t>MJ2380-2381 2019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54521"/>
            <a:ext cx="9418320" cy="109728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321214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6B1DF686-176F-40F1-A871-452CCF3CDA99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>
                <a:solidFill>
                  <a:prstClr val="black"/>
                </a:solidFill>
              </a:rPr>
              <a:t>MJ2380-2381 2019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95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FFFFFF"/>
            </a:gs>
            <a:gs pos="69000">
              <a:srgbClr val="FDFDFD"/>
            </a:gs>
            <a:gs pos="100000">
              <a:schemeClr val="bg2">
                <a:alpha val="5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35480" y="364808"/>
            <a:ext cx="941832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16149"/>
            <a:ext cx="10515600" cy="4550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6323905"/>
            <a:ext cx="1051560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942" y="913448"/>
            <a:ext cx="1363858" cy="5352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softEdge rad="1270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Picture 2" descr="http://www.osemosys.org/uploads/1/8/5/0/18504136/logo_1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967" y="265989"/>
            <a:ext cx="1977808" cy="71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28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63" r:id="rId16"/>
    <p:sldLayoutId id="214748366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spc="-1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-1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-1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5A2E7-63AD-41B8-A18B-10EBCC08C029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MJ2380-2381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640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Scenarios help us look into how the future may play out so we can prepare and plan;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Scenarios are an important methodological tool for managing uncertainty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Scenario design is a structured process, carried out in several steps, potentially with iterations, and through interaction with stakeholders;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creation of </a:t>
            </a:r>
            <a:r>
              <a:rPr lang="en-US" b="1" dirty="0"/>
              <a:t>EVERY</a:t>
            </a:r>
            <a:r>
              <a:rPr lang="en-US" dirty="0"/>
              <a:t> scenario starts with a question / focal issue; do not create useless scenarios for the sake of it!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There are three main types of scenarios: Predictive, Explorative and Normative.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Understand how the results and approach may be (mis-) interpreted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Key</a:t>
            </a:r>
            <a:r>
              <a:rPr lang="sv-SE" dirty="0"/>
              <a:t> </a:t>
            </a:r>
            <a:r>
              <a:rPr lang="sv-SE" dirty="0" err="1"/>
              <a:t>take</a:t>
            </a:r>
            <a:r>
              <a:rPr lang="sv-SE" dirty="0"/>
              <a:t> </a:t>
            </a:r>
            <a:r>
              <a:rPr lang="sv-SE" dirty="0" err="1"/>
              <a:t>away</a:t>
            </a:r>
            <a:r>
              <a:rPr lang="sv-SE" dirty="0"/>
              <a:t> </a:t>
            </a:r>
            <a:r>
              <a:rPr lang="sv-SE" dirty="0" err="1"/>
              <a:t>messages</a:t>
            </a:r>
            <a:endParaRPr lang="sv-SE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/>
              <a:t>MJ2380-2381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730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SeMOSYS_dESA_OpTIMU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0" rIns="91440" bIns="0" rtlCol="0" anchor="t">
        <a:normAutofit fontScale="92500" lnSpcReduction="10000"/>
      </a:bodyPr>
      <a:lstStyle>
        <a:defPPr marL="457200" indent="0">
          <a:defRPr sz="3000" b="1" spc="-150" dirty="0" smtClean="0">
            <a:solidFill>
              <a:schemeClr val="bg2">
                <a:lumMod val="50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SeMOSYS_dESA_OpTIMUS" id="{87B24570-67CC-4463-B33B-D3B7D7BCBA01}" vid="{5874AC31-46F6-47B9-A431-4546F1FB4AFB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 OSeMOSYS Community_AB" id="{05E57207-9E8F-4997-AF84-042E96A9F9B0}" vid="{05C5C074-0B80-4D41-8661-E94856CD752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2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3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4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5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6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7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8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9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Props1.xml><?xml version="1.0" encoding="utf-8"?>
<ds:datastoreItem xmlns:ds="http://schemas.openxmlformats.org/officeDocument/2006/customXml" ds:itemID="{25A3FA23-A2B3-408D-BAC0-3974AD01A403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0103A532-5B2C-4425-9F2A-7F4721A16C4C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834A27C6-F506-436C-BE80-EBD990020008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E01F304E-8A23-4F3A-A522-8F0F304C2F57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C4C77668-3C09-4800-9078-32A63FDB8878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2611C6C5-73A8-4088-8E8F-45AC80A93639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25B0A9D5-AA86-40E5-8BB9-BF6B6793A753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1CFCFB3A-1124-4BB9-AF75-CF97631426FE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C617D7A1-438A-4842-B3E3-9908A6EB6D2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OSeMOSYS_dESA_OpTIMUS</Template>
  <TotalTime>11122</TotalTime>
  <Words>108</Words>
  <Application>Microsoft Office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OSeMOSYS_dESA_OpTIMUS</vt:lpstr>
      <vt:lpstr>Custom Design</vt:lpstr>
      <vt:lpstr>Key take away messages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MJ2383 - Lab 1</dc:title>
  <dc:creator>Hauke Henke</dc:creator>
  <cp:keywords>Screening curves</cp:keywords>
  <cp:lastModifiedBy>Francesco Gardumi</cp:lastModifiedBy>
  <cp:revision>222</cp:revision>
  <dcterms:created xsi:type="dcterms:W3CDTF">2015-09-18T21:05:15Z</dcterms:created>
  <dcterms:modified xsi:type="dcterms:W3CDTF">2020-04-02T16:51:43Z</dcterms:modified>
</cp:coreProperties>
</file>