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99" r:id="rId2"/>
  </p:sldMasterIdLst>
  <p:notesMasterIdLst>
    <p:notesMasterId r:id="rId8"/>
  </p:notesMasterIdLst>
  <p:sldIdLst>
    <p:sldId id="398" r:id="rId3"/>
    <p:sldId id="399" r:id="rId4"/>
    <p:sldId id="397" r:id="rId5"/>
    <p:sldId id="401" r:id="rId6"/>
    <p:sldId id="4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a Peña Balderrama" initials="GPB" lastIdx="2" clrIdx="0">
    <p:extLst>
      <p:ext uri="{19B8F6BF-5375-455C-9EA6-DF929625EA0E}">
        <p15:presenceInfo xmlns:p15="http://schemas.microsoft.com/office/powerpoint/2012/main" userId="d4cb51f7aa79fe2b" providerId="Windows Live"/>
      </p:ext>
    </p:extLst>
  </p:cmAuthor>
  <p:cmAuthor id="2" name="Francesco Gardumi" initials="FG" lastIdx="19" clrIdx="1">
    <p:extLst>
      <p:ext uri="{19B8F6BF-5375-455C-9EA6-DF929625EA0E}">
        <p15:presenceInfo xmlns:p15="http://schemas.microsoft.com/office/powerpoint/2012/main" userId="S-1-5-21-4270984560-2697355171-1338322823-6359" providerId="AD"/>
      </p:ext>
    </p:extLst>
  </p:cmAuthor>
  <p:cmAuthor id="3" name="Youssef Almulla" initials="YA" lastIdx="5" clrIdx="2">
    <p:extLst>
      <p:ext uri="{19B8F6BF-5375-455C-9EA6-DF929625EA0E}">
        <p15:presenceInfo xmlns:p15="http://schemas.microsoft.com/office/powerpoint/2012/main" userId="50222d39666882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58" autoAdjust="0"/>
    <p:restoredTop sz="90300" autoAdjust="0"/>
  </p:normalViewPr>
  <p:slideViewPr>
    <p:cSldViewPr snapToGrid="0">
      <p:cViewPr varScale="1">
        <p:scale>
          <a:sx n="106" d="100"/>
          <a:sy n="106" d="100"/>
        </p:scale>
        <p:origin x="3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FC889-3B05-4F6A-9AB7-C2521E883D0A}" type="datetimeFigureOut">
              <a:rPr lang="en-GB" smtClean="0"/>
              <a:t>02/04/2020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BA41E-3344-47AD-8CBE-EB0FC2E51C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247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www.optimus.community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858963"/>
            <a:ext cx="10515600" cy="1883697"/>
          </a:xfrm>
        </p:spPr>
        <p:txBody>
          <a:bodyPr anchor="ctr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0884"/>
            <a:ext cx="9144000" cy="1881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F77CEED-BC5C-4196-870D-0258B5F3966C}" type="datetime1">
              <a:rPr lang="sv-SE" smtClean="0"/>
              <a:t>2020-04-02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B23EEE3-DD26-4109-9996-A0F31E800E6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838199" y="6085489"/>
            <a:ext cx="10515601" cy="163293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algn="l" fontAlgn="ctr"/>
            <a:r>
              <a:rPr lang="en-US" sz="1000" dirty="0"/>
              <a:t>This work by </a:t>
            </a:r>
            <a:r>
              <a:rPr lang="en-US" sz="1000" dirty="0" err="1">
                <a:hlinkClick r:id="rId2"/>
              </a:rPr>
              <a:t>OpTIMUS.community</a:t>
            </a:r>
            <a:r>
              <a:rPr lang="en-US" sz="1000" dirty="0"/>
              <a:t> is licensed under the Creative Commons Attribution 4.0 International License. To view a copy of this license, visit </a:t>
            </a:r>
            <a:r>
              <a:rPr lang="en-US" sz="1000" dirty="0">
                <a:hlinkClick r:id="rId3"/>
              </a:rPr>
              <a:t>http://creativecommons.org/licenses/by/4.0/</a:t>
            </a:r>
            <a:r>
              <a:rPr lang="en-US" sz="1000" dirty="0"/>
              <a:t>.</a:t>
            </a:r>
            <a:endParaRPr lang="sv-SE" sz="1000" b="1" spc="-15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91" y="6095649"/>
            <a:ext cx="437309" cy="1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B9B0D29-0ACD-4FE4-92D3-F41CEBA2AA66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89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40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80973CA-6EB9-4C8B-8B55-DAC88F654007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735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8488"/>
            <a:ext cx="3932237" cy="14264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618488"/>
            <a:ext cx="6172200" cy="45156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8E7416A-DBD0-48F5-A447-6FD50BD88FF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162300"/>
            <a:ext cx="3932237" cy="2971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6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A416752-C0A6-4922-B2A6-38C4A6EF129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0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E6DFBBF-3E79-4DBE-AA8D-EE8B3C7A27F3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35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CA629C6-0FC6-43DE-87BE-3F0BB1CE48A8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grpSp>
        <p:nvGrpSpPr>
          <p:cNvPr id="5" name="Grupp 28"/>
          <p:cNvGrpSpPr/>
          <p:nvPr/>
        </p:nvGrpSpPr>
        <p:grpSpPr>
          <a:xfrm>
            <a:off x="839972" y="364809"/>
            <a:ext cx="10513828" cy="5859118"/>
            <a:chOff x="0" y="2049787"/>
            <a:chExt cx="9144000" cy="3091924"/>
          </a:xfrm>
        </p:grpSpPr>
        <p:sp>
          <p:nvSpPr>
            <p:cNvPr id="6" name="Rektangel 13"/>
            <p:cNvSpPr/>
            <p:nvPr/>
          </p:nvSpPr>
          <p:spPr bwMode="gray">
            <a:xfrm>
              <a:off x="0" y="2049787"/>
              <a:ext cx="9144000" cy="3091924"/>
            </a:xfrm>
            <a:prstGeom prst="rect">
              <a:avLst/>
            </a:prstGeom>
            <a:solidFill>
              <a:srgbClr val="1954A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l" defTabSz="9139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7" name="Grupp 22"/>
            <p:cNvGrpSpPr/>
            <p:nvPr/>
          </p:nvGrpSpPr>
          <p:grpSpPr>
            <a:xfrm>
              <a:off x="0" y="3282722"/>
              <a:ext cx="9144000" cy="1514670"/>
              <a:chOff x="900907" y="2781178"/>
              <a:chExt cx="9144000" cy="1514670"/>
            </a:xfrm>
          </p:grpSpPr>
          <p:sp>
            <p:nvSpPr>
              <p:cNvPr id="8" name="Rektangel 4"/>
              <p:cNvSpPr/>
              <p:nvPr/>
            </p:nvSpPr>
            <p:spPr>
              <a:xfrm>
                <a:off x="900907" y="3979937"/>
                <a:ext cx="9144000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252412">
                    <a:moveTo>
                      <a:pt x="1395140" y="0"/>
                    </a:moveTo>
                    <a:cubicBezTo>
                      <a:pt x="7995403" y="0"/>
                      <a:pt x="7995403" y="0"/>
                      <a:pt x="7995403" y="0"/>
                    </a:cubicBezTo>
                    <a:cubicBezTo>
                      <a:pt x="8024494" y="0"/>
                      <a:pt x="8046740" y="22171"/>
                      <a:pt x="8046740" y="51165"/>
                    </a:cubicBezTo>
                    <a:cubicBezTo>
                      <a:pt x="8046740" y="201248"/>
                      <a:pt x="8046740" y="201248"/>
                      <a:pt x="8046740" y="201248"/>
                    </a:cubicBezTo>
                    <a:cubicBezTo>
                      <a:pt x="8046740" y="225124"/>
                      <a:pt x="8067275" y="245590"/>
                      <a:pt x="8091233" y="245590"/>
                    </a:cubicBezTo>
                    <a:cubicBezTo>
                      <a:pt x="8497615" y="245590"/>
                      <a:pt x="8845755" y="245590"/>
                      <a:pt x="9144000" y="245590"/>
                    </a:cubicBezTo>
                    <a:lnTo>
                      <a:pt x="9144000" y="252412"/>
                    </a:lnTo>
                    <a:cubicBezTo>
                      <a:pt x="8091233" y="252412"/>
                      <a:pt x="8091233" y="252412"/>
                      <a:pt x="8091233" y="252412"/>
                    </a:cubicBezTo>
                    <a:cubicBezTo>
                      <a:pt x="8063853" y="252412"/>
                      <a:pt x="8039895" y="228535"/>
                      <a:pt x="8039895" y="201248"/>
                    </a:cubicBezTo>
                    <a:cubicBezTo>
                      <a:pt x="8039895" y="51165"/>
                      <a:pt x="8039895" y="51165"/>
                      <a:pt x="8039895" y="51165"/>
                    </a:cubicBezTo>
                    <a:cubicBezTo>
                      <a:pt x="8039895" y="27288"/>
                      <a:pt x="8019361" y="6822"/>
                      <a:pt x="7995403" y="6822"/>
                    </a:cubicBezTo>
                    <a:cubicBezTo>
                      <a:pt x="1395140" y="6822"/>
                      <a:pt x="1395140" y="6822"/>
                      <a:pt x="1395140" y="6822"/>
                    </a:cubicBezTo>
                    <a:cubicBezTo>
                      <a:pt x="1371183" y="6822"/>
                      <a:pt x="1350648" y="27288"/>
                      <a:pt x="1350648" y="51165"/>
                    </a:cubicBezTo>
                    <a:cubicBezTo>
                      <a:pt x="1350648" y="197837"/>
                      <a:pt x="1350648" y="197837"/>
                      <a:pt x="1350648" y="197837"/>
                    </a:cubicBezTo>
                    <a:cubicBezTo>
                      <a:pt x="1350648" y="226830"/>
                      <a:pt x="1328402" y="249001"/>
                      <a:pt x="1299311" y="249001"/>
                    </a:cubicBezTo>
                    <a:cubicBezTo>
                      <a:pt x="796791" y="249001"/>
                      <a:pt x="367217" y="249001"/>
                      <a:pt x="0" y="249001"/>
                    </a:cubicBezTo>
                    <a:lnTo>
                      <a:pt x="0" y="242179"/>
                    </a:lnTo>
                    <a:cubicBezTo>
                      <a:pt x="1299311" y="242179"/>
                      <a:pt x="1299311" y="242179"/>
                      <a:pt x="1299311" y="242179"/>
                    </a:cubicBezTo>
                    <a:cubicBezTo>
                      <a:pt x="1324979" y="242179"/>
                      <a:pt x="1343803" y="223419"/>
                      <a:pt x="1343803" y="197837"/>
                    </a:cubicBezTo>
                    <a:cubicBezTo>
                      <a:pt x="1343803" y="51165"/>
                      <a:pt x="1343803" y="51165"/>
                      <a:pt x="1343803" y="51165"/>
                    </a:cubicBezTo>
                    <a:cubicBezTo>
                      <a:pt x="1343803" y="22171"/>
                      <a:pt x="1367761" y="0"/>
                      <a:pt x="139514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" name="Rektangel 10"/>
              <p:cNvSpPr/>
              <p:nvPr/>
            </p:nvSpPr>
            <p:spPr>
              <a:xfrm>
                <a:off x="900907" y="2841700"/>
                <a:ext cx="9144000" cy="840441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840441">
                    <a:moveTo>
                      <a:pt x="7625775" y="0"/>
                    </a:moveTo>
                    <a:cubicBezTo>
                      <a:pt x="8520853" y="0"/>
                      <a:pt x="8943978" y="0"/>
                      <a:pt x="9144000" y="0"/>
                    </a:cubicBezTo>
                    <a:lnTo>
                      <a:pt x="9144000" y="6847"/>
                    </a:lnTo>
                    <a:cubicBezTo>
                      <a:pt x="7625775" y="6847"/>
                      <a:pt x="7625775" y="6847"/>
                      <a:pt x="7625775" y="6847"/>
                    </a:cubicBezTo>
                    <a:cubicBezTo>
                      <a:pt x="7600106" y="6847"/>
                      <a:pt x="7581282" y="27387"/>
                      <a:pt x="7581282" y="51351"/>
                    </a:cubicBezTo>
                    <a:cubicBezTo>
                      <a:pt x="7581282" y="534048"/>
                      <a:pt x="7581282" y="534048"/>
                      <a:pt x="7581282" y="534048"/>
                    </a:cubicBezTo>
                    <a:cubicBezTo>
                      <a:pt x="7581282" y="561435"/>
                      <a:pt x="7557325" y="585399"/>
                      <a:pt x="7529945" y="585399"/>
                    </a:cubicBezTo>
                    <a:cubicBezTo>
                      <a:pt x="6551114" y="585399"/>
                      <a:pt x="6551114" y="585399"/>
                      <a:pt x="6551114" y="585399"/>
                    </a:cubicBezTo>
                    <a:cubicBezTo>
                      <a:pt x="6523734" y="585399"/>
                      <a:pt x="6499777" y="561435"/>
                      <a:pt x="6499777" y="534048"/>
                    </a:cubicBezTo>
                    <a:cubicBezTo>
                      <a:pt x="6499777" y="371437"/>
                      <a:pt x="6499777" y="371437"/>
                      <a:pt x="6499777" y="371437"/>
                    </a:cubicBezTo>
                    <a:cubicBezTo>
                      <a:pt x="6499777" y="345762"/>
                      <a:pt x="6480953" y="326933"/>
                      <a:pt x="6455285" y="326933"/>
                    </a:cubicBezTo>
                    <a:cubicBezTo>
                      <a:pt x="3746388" y="326933"/>
                      <a:pt x="3746388" y="326933"/>
                      <a:pt x="3746388" y="326933"/>
                    </a:cubicBezTo>
                    <a:cubicBezTo>
                      <a:pt x="3720719" y="326933"/>
                      <a:pt x="3701896" y="345762"/>
                      <a:pt x="3701896" y="371437"/>
                    </a:cubicBezTo>
                    <a:cubicBezTo>
                      <a:pt x="3701896" y="789090"/>
                      <a:pt x="3701896" y="789090"/>
                      <a:pt x="3701896" y="789090"/>
                    </a:cubicBezTo>
                    <a:cubicBezTo>
                      <a:pt x="3701896" y="816477"/>
                      <a:pt x="3677938" y="840441"/>
                      <a:pt x="3650558" y="840441"/>
                    </a:cubicBezTo>
                    <a:cubicBezTo>
                      <a:pt x="1088828" y="840441"/>
                      <a:pt x="1088828" y="840441"/>
                      <a:pt x="1088828" y="840441"/>
                    </a:cubicBezTo>
                    <a:cubicBezTo>
                      <a:pt x="1059737" y="840441"/>
                      <a:pt x="1037491" y="816477"/>
                      <a:pt x="1037491" y="789090"/>
                    </a:cubicBezTo>
                    <a:cubicBezTo>
                      <a:pt x="1037491" y="65044"/>
                      <a:pt x="1037491" y="65044"/>
                      <a:pt x="1037491" y="65044"/>
                    </a:cubicBezTo>
                    <a:cubicBezTo>
                      <a:pt x="1037491" y="41081"/>
                      <a:pt x="1016956" y="20540"/>
                      <a:pt x="992998" y="20540"/>
                    </a:cubicBezTo>
                    <a:cubicBezTo>
                      <a:pt x="542461" y="20540"/>
                      <a:pt x="224457" y="20540"/>
                      <a:pt x="0" y="20540"/>
                    </a:cubicBezTo>
                    <a:lnTo>
                      <a:pt x="0" y="13694"/>
                    </a:lnTo>
                    <a:cubicBezTo>
                      <a:pt x="992998" y="13694"/>
                      <a:pt x="992998" y="13694"/>
                      <a:pt x="992998" y="13694"/>
                    </a:cubicBezTo>
                    <a:cubicBezTo>
                      <a:pt x="1020378" y="13694"/>
                      <a:pt x="1044336" y="37657"/>
                      <a:pt x="1044336" y="65044"/>
                    </a:cubicBezTo>
                    <a:cubicBezTo>
                      <a:pt x="1044336" y="789090"/>
                      <a:pt x="1044336" y="789090"/>
                      <a:pt x="1044336" y="789090"/>
                    </a:cubicBezTo>
                    <a:cubicBezTo>
                      <a:pt x="1044336" y="813054"/>
                      <a:pt x="1063159" y="833594"/>
                      <a:pt x="1088828" y="833594"/>
                    </a:cubicBezTo>
                    <a:cubicBezTo>
                      <a:pt x="3650558" y="833594"/>
                      <a:pt x="3650558" y="833594"/>
                      <a:pt x="3650558" y="833594"/>
                    </a:cubicBezTo>
                    <a:cubicBezTo>
                      <a:pt x="3674516" y="833594"/>
                      <a:pt x="3695051" y="813054"/>
                      <a:pt x="3695051" y="789090"/>
                    </a:cubicBezTo>
                    <a:cubicBezTo>
                      <a:pt x="3695051" y="371437"/>
                      <a:pt x="3695051" y="371437"/>
                      <a:pt x="3695051" y="371437"/>
                    </a:cubicBezTo>
                    <a:cubicBezTo>
                      <a:pt x="3695051" y="342339"/>
                      <a:pt x="3717297" y="320087"/>
                      <a:pt x="3746388" y="320087"/>
                    </a:cubicBezTo>
                    <a:cubicBezTo>
                      <a:pt x="6455285" y="320087"/>
                      <a:pt x="6455285" y="320087"/>
                      <a:pt x="6455285" y="320087"/>
                    </a:cubicBezTo>
                    <a:cubicBezTo>
                      <a:pt x="6484376" y="320087"/>
                      <a:pt x="6506622" y="342339"/>
                      <a:pt x="6506622" y="371437"/>
                    </a:cubicBezTo>
                    <a:cubicBezTo>
                      <a:pt x="6506622" y="534048"/>
                      <a:pt x="6506622" y="534048"/>
                      <a:pt x="6506622" y="534048"/>
                    </a:cubicBezTo>
                    <a:cubicBezTo>
                      <a:pt x="6506622" y="558012"/>
                      <a:pt x="6527157" y="578552"/>
                      <a:pt x="6551114" y="578552"/>
                    </a:cubicBezTo>
                    <a:cubicBezTo>
                      <a:pt x="7529945" y="578552"/>
                      <a:pt x="7529945" y="578552"/>
                      <a:pt x="7529945" y="578552"/>
                    </a:cubicBezTo>
                    <a:cubicBezTo>
                      <a:pt x="7553903" y="578552"/>
                      <a:pt x="7574437" y="558012"/>
                      <a:pt x="7574437" y="534048"/>
                    </a:cubicBezTo>
                    <a:cubicBezTo>
                      <a:pt x="7574437" y="51351"/>
                      <a:pt x="7574437" y="51351"/>
                      <a:pt x="7574437" y="51351"/>
                    </a:cubicBezTo>
                    <a:cubicBezTo>
                      <a:pt x="7574437" y="23964"/>
                      <a:pt x="7596684" y="0"/>
                      <a:pt x="762577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" name="Rektangel 11"/>
              <p:cNvSpPr/>
              <p:nvPr/>
            </p:nvSpPr>
            <p:spPr>
              <a:xfrm>
                <a:off x="900907" y="2781178"/>
                <a:ext cx="9144000" cy="900963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922337">
                    <a:moveTo>
                      <a:pt x="5562016" y="0"/>
                    </a:moveTo>
                    <a:cubicBezTo>
                      <a:pt x="6735929" y="0"/>
                      <a:pt x="6735929" y="0"/>
                      <a:pt x="6735929" y="0"/>
                    </a:cubicBezTo>
                    <a:cubicBezTo>
                      <a:pt x="6765020" y="0"/>
                      <a:pt x="6787266" y="22246"/>
                      <a:pt x="6787266" y="51336"/>
                    </a:cubicBezTo>
                    <a:cubicBezTo>
                      <a:pt x="6787266" y="658812"/>
                      <a:pt x="6787266" y="658812"/>
                      <a:pt x="6787266" y="658812"/>
                    </a:cubicBezTo>
                    <a:cubicBezTo>
                      <a:pt x="6787266" y="684480"/>
                      <a:pt x="6807801" y="703303"/>
                      <a:pt x="6831758" y="703303"/>
                    </a:cubicBezTo>
                    <a:cubicBezTo>
                      <a:pt x="8616584" y="703303"/>
                      <a:pt x="8616584" y="703303"/>
                      <a:pt x="8616584" y="703303"/>
                    </a:cubicBezTo>
                    <a:cubicBezTo>
                      <a:pt x="8640542" y="703303"/>
                      <a:pt x="8661077" y="684480"/>
                      <a:pt x="8661077" y="658812"/>
                    </a:cubicBezTo>
                    <a:cubicBezTo>
                      <a:pt x="8661077" y="193366"/>
                      <a:pt x="8661077" y="193366"/>
                      <a:pt x="8661077" y="193366"/>
                    </a:cubicBezTo>
                    <a:cubicBezTo>
                      <a:pt x="8661077" y="165987"/>
                      <a:pt x="8683323" y="142030"/>
                      <a:pt x="8712414" y="142030"/>
                    </a:cubicBezTo>
                    <a:cubicBezTo>
                      <a:pt x="8866788" y="142030"/>
                      <a:pt x="9010400" y="142030"/>
                      <a:pt x="9144000" y="142030"/>
                    </a:cubicBezTo>
                    <a:lnTo>
                      <a:pt x="9144000" y="148875"/>
                    </a:lnTo>
                    <a:cubicBezTo>
                      <a:pt x="8712414" y="148875"/>
                      <a:pt x="8712414" y="148875"/>
                      <a:pt x="8712414" y="148875"/>
                    </a:cubicBezTo>
                    <a:cubicBezTo>
                      <a:pt x="8686745" y="148875"/>
                      <a:pt x="8667922" y="169409"/>
                      <a:pt x="8667922" y="193366"/>
                    </a:cubicBezTo>
                    <a:cubicBezTo>
                      <a:pt x="8667922" y="658812"/>
                      <a:pt x="8667922" y="658812"/>
                      <a:pt x="8667922" y="658812"/>
                    </a:cubicBezTo>
                    <a:cubicBezTo>
                      <a:pt x="8667922" y="687903"/>
                      <a:pt x="8643964" y="710148"/>
                      <a:pt x="8616584" y="710148"/>
                    </a:cubicBezTo>
                    <a:cubicBezTo>
                      <a:pt x="6831758" y="710148"/>
                      <a:pt x="6831758" y="710148"/>
                      <a:pt x="6831758" y="710148"/>
                    </a:cubicBezTo>
                    <a:cubicBezTo>
                      <a:pt x="6804378" y="710148"/>
                      <a:pt x="6780421" y="687903"/>
                      <a:pt x="6780421" y="658812"/>
                    </a:cubicBezTo>
                    <a:cubicBezTo>
                      <a:pt x="6780421" y="51336"/>
                      <a:pt x="6780421" y="51336"/>
                      <a:pt x="6780421" y="51336"/>
                    </a:cubicBezTo>
                    <a:cubicBezTo>
                      <a:pt x="6780421" y="27379"/>
                      <a:pt x="6761597" y="6845"/>
                      <a:pt x="6735929" y="6845"/>
                    </a:cubicBezTo>
                    <a:cubicBezTo>
                      <a:pt x="5562016" y="6845"/>
                      <a:pt x="5562016" y="6845"/>
                      <a:pt x="5562016" y="6845"/>
                    </a:cubicBezTo>
                    <a:cubicBezTo>
                      <a:pt x="5538059" y="6845"/>
                      <a:pt x="5517524" y="27379"/>
                      <a:pt x="5517524" y="51336"/>
                    </a:cubicBezTo>
                    <a:cubicBezTo>
                      <a:pt x="5517524" y="773463"/>
                      <a:pt x="5517524" y="773463"/>
                      <a:pt x="5517524" y="773463"/>
                    </a:cubicBezTo>
                    <a:cubicBezTo>
                      <a:pt x="5517524" y="802553"/>
                      <a:pt x="5495278" y="824799"/>
                      <a:pt x="5467898" y="824799"/>
                    </a:cubicBezTo>
                    <a:cubicBezTo>
                      <a:pt x="1906802" y="824799"/>
                      <a:pt x="1906802" y="824799"/>
                      <a:pt x="1906802" y="824799"/>
                    </a:cubicBezTo>
                    <a:cubicBezTo>
                      <a:pt x="1879422" y="824799"/>
                      <a:pt x="1855465" y="802553"/>
                      <a:pt x="1855465" y="773463"/>
                    </a:cubicBezTo>
                    <a:cubicBezTo>
                      <a:pt x="1855465" y="662235"/>
                      <a:pt x="1855465" y="662235"/>
                      <a:pt x="1855465" y="662235"/>
                    </a:cubicBezTo>
                    <a:cubicBezTo>
                      <a:pt x="1855465" y="636567"/>
                      <a:pt x="1834930" y="617743"/>
                      <a:pt x="1810972" y="617743"/>
                    </a:cubicBezTo>
                    <a:cubicBezTo>
                      <a:pt x="1295888" y="617743"/>
                      <a:pt x="1295888" y="617743"/>
                      <a:pt x="1295888" y="617743"/>
                    </a:cubicBezTo>
                    <a:cubicBezTo>
                      <a:pt x="1271931" y="617743"/>
                      <a:pt x="1253107" y="636567"/>
                      <a:pt x="1253107" y="662235"/>
                    </a:cubicBezTo>
                    <a:cubicBezTo>
                      <a:pt x="1253107" y="871001"/>
                      <a:pt x="1253107" y="871001"/>
                      <a:pt x="1253107" y="871001"/>
                    </a:cubicBezTo>
                    <a:cubicBezTo>
                      <a:pt x="1253107" y="898380"/>
                      <a:pt x="1229150" y="922337"/>
                      <a:pt x="1201770" y="922337"/>
                    </a:cubicBezTo>
                    <a:cubicBezTo>
                      <a:pt x="782516" y="922337"/>
                      <a:pt x="782516" y="922337"/>
                      <a:pt x="782516" y="922337"/>
                    </a:cubicBezTo>
                    <a:cubicBezTo>
                      <a:pt x="755136" y="922337"/>
                      <a:pt x="731178" y="898380"/>
                      <a:pt x="731178" y="871001"/>
                    </a:cubicBezTo>
                    <a:cubicBezTo>
                      <a:pt x="731178" y="564696"/>
                      <a:pt x="731178" y="564696"/>
                      <a:pt x="731178" y="564696"/>
                    </a:cubicBezTo>
                    <a:cubicBezTo>
                      <a:pt x="731178" y="540739"/>
                      <a:pt x="712355" y="520205"/>
                      <a:pt x="688397" y="520205"/>
                    </a:cubicBezTo>
                    <a:cubicBezTo>
                      <a:pt x="412149" y="520205"/>
                      <a:pt x="185673" y="520205"/>
                      <a:pt x="0" y="520205"/>
                    </a:cubicBezTo>
                    <a:lnTo>
                      <a:pt x="0" y="513360"/>
                    </a:lnTo>
                    <a:cubicBezTo>
                      <a:pt x="688397" y="513360"/>
                      <a:pt x="688397" y="513360"/>
                      <a:pt x="688397" y="513360"/>
                    </a:cubicBezTo>
                    <a:cubicBezTo>
                      <a:pt x="715777" y="513360"/>
                      <a:pt x="738023" y="535606"/>
                      <a:pt x="738023" y="564696"/>
                    </a:cubicBezTo>
                    <a:cubicBezTo>
                      <a:pt x="738023" y="871001"/>
                      <a:pt x="738023" y="871001"/>
                      <a:pt x="738023" y="871001"/>
                    </a:cubicBezTo>
                    <a:cubicBezTo>
                      <a:pt x="738023" y="894958"/>
                      <a:pt x="758558" y="915492"/>
                      <a:pt x="782516" y="915492"/>
                    </a:cubicBezTo>
                    <a:cubicBezTo>
                      <a:pt x="1201770" y="915492"/>
                      <a:pt x="1201770" y="915492"/>
                      <a:pt x="1201770" y="915492"/>
                    </a:cubicBezTo>
                    <a:cubicBezTo>
                      <a:pt x="1225727" y="915492"/>
                      <a:pt x="1246262" y="894958"/>
                      <a:pt x="1246262" y="871001"/>
                    </a:cubicBezTo>
                    <a:cubicBezTo>
                      <a:pt x="1246262" y="662235"/>
                      <a:pt x="1246262" y="662235"/>
                      <a:pt x="1246262" y="662235"/>
                    </a:cubicBezTo>
                    <a:cubicBezTo>
                      <a:pt x="1246262" y="633144"/>
                      <a:pt x="1268508" y="610899"/>
                      <a:pt x="1295888" y="610899"/>
                    </a:cubicBezTo>
                    <a:cubicBezTo>
                      <a:pt x="1810972" y="610899"/>
                      <a:pt x="1810972" y="610899"/>
                      <a:pt x="1810972" y="610899"/>
                    </a:cubicBezTo>
                    <a:cubicBezTo>
                      <a:pt x="1840064" y="610899"/>
                      <a:pt x="1862310" y="633144"/>
                      <a:pt x="1862310" y="662235"/>
                    </a:cubicBezTo>
                    <a:cubicBezTo>
                      <a:pt x="1862310" y="773463"/>
                      <a:pt x="1862310" y="773463"/>
                      <a:pt x="1862310" y="773463"/>
                    </a:cubicBezTo>
                    <a:cubicBezTo>
                      <a:pt x="1862310" y="799131"/>
                      <a:pt x="1882845" y="817954"/>
                      <a:pt x="1906802" y="817954"/>
                    </a:cubicBezTo>
                    <a:cubicBezTo>
                      <a:pt x="5467898" y="817954"/>
                      <a:pt x="5467898" y="817954"/>
                      <a:pt x="5467898" y="817954"/>
                    </a:cubicBezTo>
                    <a:cubicBezTo>
                      <a:pt x="5491855" y="817954"/>
                      <a:pt x="5510679" y="799131"/>
                      <a:pt x="5510679" y="773463"/>
                    </a:cubicBezTo>
                    <a:cubicBezTo>
                      <a:pt x="5510679" y="51336"/>
                      <a:pt x="5510679" y="51336"/>
                      <a:pt x="5510679" y="51336"/>
                    </a:cubicBezTo>
                    <a:cubicBezTo>
                      <a:pt x="5510679" y="22246"/>
                      <a:pt x="5534636" y="0"/>
                      <a:pt x="556201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" name="Rektangel 12"/>
              <p:cNvSpPr/>
              <p:nvPr/>
            </p:nvSpPr>
            <p:spPr>
              <a:xfrm>
                <a:off x="900907" y="2950674"/>
                <a:ext cx="9144000" cy="1345174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536700">
                    <a:moveTo>
                      <a:pt x="2822317" y="0"/>
                    </a:moveTo>
                    <a:cubicBezTo>
                      <a:pt x="5028108" y="0"/>
                      <a:pt x="5028108" y="0"/>
                      <a:pt x="5028108" y="0"/>
                    </a:cubicBezTo>
                    <a:cubicBezTo>
                      <a:pt x="5055488" y="0"/>
                      <a:pt x="5079446" y="22246"/>
                      <a:pt x="5079446" y="51338"/>
                    </a:cubicBezTo>
                    <a:cubicBezTo>
                      <a:pt x="5079446" y="884715"/>
                      <a:pt x="5079446" y="884715"/>
                      <a:pt x="5079446" y="884715"/>
                    </a:cubicBezTo>
                    <a:cubicBezTo>
                      <a:pt x="5079446" y="908672"/>
                      <a:pt x="5098269" y="929207"/>
                      <a:pt x="5123938" y="929207"/>
                    </a:cubicBezTo>
                    <a:cubicBezTo>
                      <a:pt x="5734852" y="929207"/>
                      <a:pt x="5734852" y="929207"/>
                      <a:pt x="5734852" y="929207"/>
                    </a:cubicBezTo>
                    <a:cubicBezTo>
                      <a:pt x="5760520" y="929207"/>
                      <a:pt x="5779344" y="908672"/>
                      <a:pt x="5779344" y="884715"/>
                    </a:cubicBezTo>
                    <a:cubicBezTo>
                      <a:pt x="5779344" y="352517"/>
                      <a:pt x="5779344" y="352517"/>
                      <a:pt x="5779344" y="352517"/>
                    </a:cubicBezTo>
                    <a:cubicBezTo>
                      <a:pt x="5779344" y="323426"/>
                      <a:pt x="5803301" y="301180"/>
                      <a:pt x="5830681" y="301180"/>
                    </a:cubicBezTo>
                    <a:cubicBezTo>
                      <a:pt x="7452939" y="301180"/>
                      <a:pt x="7452939" y="301180"/>
                      <a:pt x="7452939" y="301180"/>
                    </a:cubicBezTo>
                    <a:cubicBezTo>
                      <a:pt x="7480319" y="301180"/>
                      <a:pt x="7502565" y="323426"/>
                      <a:pt x="7502565" y="352517"/>
                    </a:cubicBezTo>
                    <a:cubicBezTo>
                      <a:pt x="7502565" y="1485363"/>
                      <a:pt x="7502565" y="1485363"/>
                      <a:pt x="7502565" y="1485363"/>
                    </a:cubicBezTo>
                    <a:cubicBezTo>
                      <a:pt x="7502565" y="1509320"/>
                      <a:pt x="7523100" y="1529855"/>
                      <a:pt x="7547058" y="1529855"/>
                    </a:cubicBezTo>
                    <a:cubicBezTo>
                      <a:pt x="8799687" y="1529855"/>
                      <a:pt x="8799687" y="1529855"/>
                      <a:pt x="8799687" y="1529855"/>
                    </a:cubicBezTo>
                    <a:cubicBezTo>
                      <a:pt x="8823645" y="1529855"/>
                      <a:pt x="8844180" y="1509320"/>
                      <a:pt x="8844180" y="1485363"/>
                    </a:cubicBezTo>
                    <a:cubicBezTo>
                      <a:pt x="8844180" y="966855"/>
                      <a:pt x="8844180" y="966855"/>
                      <a:pt x="8844180" y="966855"/>
                    </a:cubicBezTo>
                    <a:cubicBezTo>
                      <a:pt x="8844180" y="937764"/>
                      <a:pt x="8866426" y="915517"/>
                      <a:pt x="8895517" y="915517"/>
                    </a:cubicBezTo>
                    <a:cubicBezTo>
                      <a:pt x="8981972" y="915517"/>
                      <a:pt x="9064748" y="915517"/>
                      <a:pt x="9144000" y="915517"/>
                    </a:cubicBezTo>
                    <a:lnTo>
                      <a:pt x="9144000" y="922362"/>
                    </a:lnTo>
                    <a:cubicBezTo>
                      <a:pt x="8895517" y="922362"/>
                      <a:pt x="8895517" y="922362"/>
                      <a:pt x="8895517" y="922362"/>
                    </a:cubicBezTo>
                    <a:cubicBezTo>
                      <a:pt x="8869848" y="922362"/>
                      <a:pt x="8851025" y="941186"/>
                      <a:pt x="8851025" y="966855"/>
                    </a:cubicBezTo>
                    <a:cubicBezTo>
                      <a:pt x="8851025" y="1485363"/>
                      <a:pt x="8851025" y="1485363"/>
                      <a:pt x="8851025" y="1485363"/>
                    </a:cubicBezTo>
                    <a:cubicBezTo>
                      <a:pt x="8851025" y="1512743"/>
                      <a:pt x="8827067" y="1536700"/>
                      <a:pt x="8799687" y="1536700"/>
                    </a:cubicBezTo>
                    <a:cubicBezTo>
                      <a:pt x="7547058" y="1536700"/>
                      <a:pt x="7547058" y="1536700"/>
                      <a:pt x="7547058" y="1536700"/>
                    </a:cubicBezTo>
                    <a:cubicBezTo>
                      <a:pt x="7519678" y="1536700"/>
                      <a:pt x="7495720" y="1512743"/>
                      <a:pt x="7495720" y="1485363"/>
                    </a:cubicBezTo>
                    <a:cubicBezTo>
                      <a:pt x="7495720" y="352517"/>
                      <a:pt x="7495720" y="352517"/>
                      <a:pt x="7495720" y="352517"/>
                    </a:cubicBezTo>
                    <a:cubicBezTo>
                      <a:pt x="7495720" y="328560"/>
                      <a:pt x="7476897" y="308025"/>
                      <a:pt x="7452939" y="308025"/>
                    </a:cubicBezTo>
                    <a:cubicBezTo>
                      <a:pt x="5830681" y="308025"/>
                      <a:pt x="5830681" y="308025"/>
                      <a:pt x="5830681" y="308025"/>
                    </a:cubicBezTo>
                    <a:cubicBezTo>
                      <a:pt x="5806724" y="308025"/>
                      <a:pt x="5786189" y="328560"/>
                      <a:pt x="5786189" y="352517"/>
                    </a:cubicBezTo>
                    <a:cubicBezTo>
                      <a:pt x="5786189" y="884715"/>
                      <a:pt x="5786189" y="884715"/>
                      <a:pt x="5786189" y="884715"/>
                    </a:cubicBezTo>
                    <a:cubicBezTo>
                      <a:pt x="5786189" y="912095"/>
                      <a:pt x="5763943" y="936052"/>
                      <a:pt x="5734852" y="936052"/>
                    </a:cubicBezTo>
                    <a:cubicBezTo>
                      <a:pt x="5123938" y="936052"/>
                      <a:pt x="5123938" y="936052"/>
                      <a:pt x="5123938" y="936052"/>
                    </a:cubicBezTo>
                    <a:cubicBezTo>
                      <a:pt x="5094847" y="936052"/>
                      <a:pt x="5072601" y="912095"/>
                      <a:pt x="5072601" y="884715"/>
                    </a:cubicBezTo>
                    <a:cubicBezTo>
                      <a:pt x="5072601" y="51338"/>
                      <a:pt x="5072601" y="51338"/>
                      <a:pt x="5072601" y="51338"/>
                    </a:cubicBezTo>
                    <a:cubicBezTo>
                      <a:pt x="5072601" y="25669"/>
                      <a:pt x="5052066" y="6845"/>
                      <a:pt x="5028108" y="6845"/>
                    </a:cubicBezTo>
                    <a:cubicBezTo>
                      <a:pt x="2822317" y="6845"/>
                      <a:pt x="2822317" y="6845"/>
                      <a:pt x="2822317" y="6845"/>
                    </a:cubicBezTo>
                    <a:cubicBezTo>
                      <a:pt x="2798359" y="6845"/>
                      <a:pt x="2777825" y="25669"/>
                      <a:pt x="2777825" y="51338"/>
                    </a:cubicBezTo>
                    <a:cubicBezTo>
                      <a:pt x="2777825" y="1276591"/>
                      <a:pt x="2777825" y="1276591"/>
                      <a:pt x="2777825" y="1276591"/>
                    </a:cubicBezTo>
                    <a:cubicBezTo>
                      <a:pt x="2777825" y="1303971"/>
                      <a:pt x="2755578" y="1327928"/>
                      <a:pt x="2726487" y="1327928"/>
                    </a:cubicBezTo>
                    <a:cubicBezTo>
                      <a:pt x="279410" y="1327928"/>
                      <a:pt x="279410" y="1327928"/>
                      <a:pt x="279410" y="1327928"/>
                    </a:cubicBezTo>
                    <a:cubicBezTo>
                      <a:pt x="252030" y="1327928"/>
                      <a:pt x="228073" y="1303971"/>
                      <a:pt x="228073" y="1276591"/>
                    </a:cubicBezTo>
                    <a:cubicBezTo>
                      <a:pt x="228073" y="453481"/>
                      <a:pt x="228073" y="453481"/>
                      <a:pt x="228073" y="453481"/>
                    </a:cubicBezTo>
                    <a:cubicBezTo>
                      <a:pt x="228073" y="427812"/>
                      <a:pt x="207538" y="408988"/>
                      <a:pt x="183580" y="408988"/>
                    </a:cubicBezTo>
                    <a:cubicBezTo>
                      <a:pt x="120092" y="408988"/>
                      <a:pt x="58927" y="408988"/>
                      <a:pt x="0" y="408988"/>
                    </a:cubicBezTo>
                    <a:lnTo>
                      <a:pt x="0" y="402143"/>
                    </a:lnTo>
                    <a:cubicBezTo>
                      <a:pt x="183580" y="402143"/>
                      <a:pt x="183580" y="402143"/>
                      <a:pt x="183580" y="402143"/>
                    </a:cubicBezTo>
                    <a:cubicBezTo>
                      <a:pt x="212672" y="402143"/>
                      <a:pt x="234918" y="424389"/>
                      <a:pt x="234918" y="453481"/>
                    </a:cubicBezTo>
                    <a:cubicBezTo>
                      <a:pt x="234918" y="1276591"/>
                      <a:pt x="234918" y="1276591"/>
                      <a:pt x="234918" y="1276591"/>
                    </a:cubicBezTo>
                    <a:cubicBezTo>
                      <a:pt x="234918" y="1300548"/>
                      <a:pt x="255453" y="1321083"/>
                      <a:pt x="279410" y="1321083"/>
                    </a:cubicBezTo>
                    <a:cubicBezTo>
                      <a:pt x="2726487" y="1321083"/>
                      <a:pt x="2726487" y="1321083"/>
                      <a:pt x="2726487" y="1321083"/>
                    </a:cubicBezTo>
                    <a:cubicBezTo>
                      <a:pt x="2750445" y="1321083"/>
                      <a:pt x="2770980" y="1300548"/>
                      <a:pt x="2770980" y="1276591"/>
                    </a:cubicBezTo>
                    <a:cubicBezTo>
                      <a:pt x="2770980" y="51338"/>
                      <a:pt x="2770980" y="51338"/>
                      <a:pt x="2770980" y="51338"/>
                    </a:cubicBezTo>
                    <a:cubicBezTo>
                      <a:pt x="2770980" y="22246"/>
                      <a:pt x="2794937" y="0"/>
                      <a:pt x="282231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" name="Rektangel 13"/>
              <p:cNvSpPr/>
              <p:nvPr/>
            </p:nvSpPr>
            <p:spPr>
              <a:xfrm>
                <a:off x="900907" y="3041048"/>
                <a:ext cx="9144000" cy="1250039"/>
              </a:xfrm>
              <a:custGeom>
                <a:avLst/>
                <a:gdLst/>
                <a:ahLst/>
                <a:cxnLst/>
                <a:rect l="l" t="t" r="r" b="b"/>
                <a:pathLst>
                  <a:path w="9144000" h="1435100">
                    <a:moveTo>
                      <a:pt x="4819337" y="0"/>
                    </a:moveTo>
                    <a:cubicBezTo>
                      <a:pt x="5888863" y="0"/>
                      <a:pt x="5888863" y="0"/>
                      <a:pt x="5888863" y="0"/>
                    </a:cubicBezTo>
                    <a:cubicBezTo>
                      <a:pt x="5917955" y="0"/>
                      <a:pt x="5940201" y="23947"/>
                      <a:pt x="5940201" y="51315"/>
                    </a:cubicBezTo>
                    <a:cubicBezTo>
                      <a:pt x="5940201" y="1228131"/>
                      <a:pt x="5940201" y="1228131"/>
                      <a:pt x="5940201" y="1228131"/>
                    </a:cubicBezTo>
                    <a:cubicBezTo>
                      <a:pt x="5940201" y="1253788"/>
                      <a:pt x="5960736" y="1272604"/>
                      <a:pt x="5984693" y="1272604"/>
                    </a:cubicBezTo>
                    <a:cubicBezTo>
                      <a:pt x="8152838" y="1272604"/>
                      <a:pt x="8152838" y="1272604"/>
                      <a:pt x="8152838" y="1272604"/>
                    </a:cubicBezTo>
                    <a:cubicBezTo>
                      <a:pt x="8176795" y="1272604"/>
                      <a:pt x="8197330" y="1253788"/>
                      <a:pt x="8197330" y="1228131"/>
                    </a:cubicBezTo>
                    <a:cubicBezTo>
                      <a:pt x="8197330" y="256573"/>
                      <a:pt x="8197330" y="256573"/>
                      <a:pt x="8197330" y="256573"/>
                    </a:cubicBezTo>
                    <a:cubicBezTo>
                      <a:pt x="8197330" y="227495"/>
                      <a:pt x="8219576" y="205259"/>
                      <a:pt x="8248667" y="205259"/>
                    </a:cubicBezTo>
                    <a:cubicBezTo>
                      <a:pt x="8970812" y="205259"/>
                      <a:pt x="8970812" y="205259"/>
                      <a:pt x="8970812" y="205259"/>
                    </a:cubicBezTo>
                    <a:cubicBezTo>
                      <a:pt x="8998191" y="205259"/>
                      <a:pt x="9020438" y="227495"/>
                      <a:pt x="9020438" y="256573"/>
                    </a:cubicBezTo>
                    <a:cubicBezTo>
                      <a:pt x="9020438" y="465253"/>
                      <a:pt x="9020438" y="465253"/>
                      <a:pt x="9020438" y="465253"/>
                    </a:cubicBezTo>
                    <a:cubicBezTo>
                      <a:pt x="9020438" y="489200"/>
                      <a:pt x="9040972" y="508015"/>
                      <a:pt x="9064930" y="508015"/>
                    </a:cubicBezTo>
                    <a:lnTo>
                      <a:pt x="9144000" y="508015"/>
                    </a:lnTo>
                    <a:lnTo>
                      <a:pt x="9144000" y="514857"/>
                    </a:lnTo>
                    <a:cubicBezTo>
                      <a:pt x="9064930" y="514857"/>
                      <a:pt x="9064930" y="514857"/>
                      <a:pt x="9064930" y="514857"/>
                    </a:cubicBezTo>
                    <a:cubicBezTo>
                      <a:pt x="9037550" y="514857"/>
                      <a:pt x="9013593" y="492621"/>
                      <a:pt x="9013593" y="465253"/>
                    </a:cubicBezTo>
                    <a:cubicBezTo>
                      <a:pt x="9013593" y="256573"/>
                      <a:pt x="9013593" y="256573"/>
                      <a:pt x="9013593" y="256573"/>
                    </a:cubicBezTo>
                    <a:cubicBezTo>
                      <a:pt x="9013593" y="232627"/>
                      <a:pt x="8994769" y="212101"/>
                      <a:pt x="8970812" y="212101"/>
                    </a:cubicBezTo>
                    <a:cubicBezTo>
                      <a:pt x="8248667" y="212101"/>
                      <a:pt x="8248667" y="212101"/>
                      <a:pt x="8248667" y="212101"/>
                    </a:cubicBezTo>
                    <a:cubicBezTo>
                      <a:pt x="8222998" y="212101"/>
                      <a:pt x="8204175" y="232627"/>
                      <a:pt x="8204175" y="256573"/>
                    </a:cubicBezTo>
                    <a:cubicBezTo>
                      <a:pt x="8204175" y="1228131"/>
                      <a:pt x="8204175" y="1228131"/>
                      <a:pt x="8204175" y="1228131"/>
                    </a:cubicBezTo>
                    <a:cubicBezTo>
                      <a:pt x="8204175" y="1257209"/>
                      <a:pt x="8180217" y="1279446"/>
                      <a:pt x="8152838" y="1279446"/>
                    </a:cubicBezTo>
                    <a:cubicBezTo>
                      <a:pt x="5984693" y="1279446"/>
                      <a:pt x="5984693" y="1279446"/>
                      <a:pt x="5984693" y="1279446"/>
                    </a:cubicBezTo>
                    <a:cubicBezTo>
                      <a:pt x="5957313" y="1279446"/>
                      <a:pt x="5933356" y="1257209"/>
                      <a:pt x="5933356" y="1228131"/>
                    </a:cubicBezTo>
                    <a:cubicBezTo>
                      <a:pt x="5933356" y="51315"/>
                      <a:pt x="5933356" y="51315"/>
                      <a:pt x="5933356" y="51315"/>
                    </a:cubicBezTo>
                    <a:cubicBezTo>
                      <a:pt x="5933356" y="27368"/>
                      <a:pt x="5914532" y="6842"/>
                      <a:pt x="5888863" y="6842"/>
                    </a:cubicBezTo>
                    <a:cubicBezTo>
                      <a:pt x="4819337" y="6842"/>
                      <a:pt x="4819337" y="6842"/>
                      <a:pt x="4819337" y="6842"/>
                    </a:cubicBezTo>
                    <a:cubicBezTo>
                      <a:pt x="4795380" y="6842"/>
                      <a:pt x="4774845" y="27368"/>
                      <a:pt x="4774845" y="51315"/>
                    </a:cubicBezTo>
                    <a:cubicBezTo>
                      <a:pt x="4774845" y="1383786"/>
                      <a:pt x="4774845" y="1383786"/>
                      <a:pt x="4774845" y="1383786"/>
                    </a:cubicBezTo>
                    <a:cubicBezTo>
                      <a:pt x="4774845" y="1412864"/>
                      <a:pt x="4752599" y="1435100"/>
                      <a:pt x="4723507" y="1435100"/>
                    </a:cubicBezTo>
                    <a:cubicBezTo>
                      <a:pt x="3236438" y="1435100"/>
                      <a:pt x="3236438" y="1435100"/>
                      <a:pt x="3236438" y="1435100"/>
                    </a:cubicBezTo>
                    <a:cubicBezTo>
                      <a:pt x="3207346" y="1435100"/>
                      <a:pt x="3185100" y="1412864"/>
                      <a:pt x="3185100" y="1383786"/>
                    </a:cubicBezTo>
                    <a:cubicBezTo>
                      <a:pt x="3185100" y="259994"/>
                      <a:pt x="3185100" y="259994"/>
                      <a:pt x="3185100" y="259994"/>
                    </a:cubicBezTo>
                    <a:cubicBezTo>
                      <a:pt x="3185100" y="236048"/>
                      <a:pt x="3164565" y="215522"/>
                      <a:pt x="3140608" y="215522"/>
                    </a:cubicBezTo>
                    <a:cubicBezTo>
                      <a:pt x="986153" y="215522"/>
                      <a:pt x="986153" y="215522"/>
                      <a:pt x="986153" y="215522"/>
                    </a:cubicBezTo>
                    <a:cubicBezTo>
                      <a:pt x="960485" y="215522"/>
                      <a:pt x="941661" y="236048"/>
                      <a:pt x="941661" y="259994"/>
                    </a:cubicBezTo>
                    <a:cubicBezTo>
                      <a:pt x="941661" y="1079319"/>
                      <a:pt x="941661" y="1079319"/>
                      <a:pt x="941661" y="1079319"/>
                    </a:cubicBezTo>
                    <a:cubicBezTo>
                      <a:pt x="941661" y="1108397"/>
                      <a:pt x="917704" y="1130633"/>
                      <a:pt x="890324" y="1130633"/>
                    </a:cubicBezTo>
                    <a:cubicBezTo>
                      <a:pt x="538949" y="1130633"/>
                      <a:pt x="245341" y="1130633"/>
                      <a:pt x="0" y="1130633"/>
                    </a:cubicBezTo>
                    <a:lnTo>
                      <a:pt x="0" y="1123791"/>
                    </a:lnTo>
                    <a:cubicBezTo>
                      <a:pt x="890324" y="1123791"/>
                      <a:pt x="890324" y="1123791"/>
                      <a:pt x="890324" y="1123791"/>
                    </a:cubicBezTo>
                    <a:cubicBezTo>
                      <a:pt x="914281" y="1123791"/>
                      <a:pt x="934816" y="1103265"/>
                      <a:pt x="934816" y="1079319"/>
                    </a:cubicBezTo>
                    <a:cubicBezTo>
                      <a:pt x="934816" y="259994"/>
                      <a:pt x="934816" y="259994"/>
                      <a:pt x="934816" y="259994"/>
                    </a:cubicBezTo>
                    <a:cubicBezTo>
                      <a:pt x="934816" y="230916"/>
                      <a:pt x="957062" y="208680"/>
                      <a:pt x="986153" y="208680"/>
                    </a:cubicBezTo>
                    <a:cubicBezTo>
                      <a:pt x="3140608" y="208680"/>
                      <a:pt x="3140608" y="208680"/>
                      <a:pt x="3140608" y="208680"/>
                    </a:cubicBezTo>
                    <a:cubicBezTo>
                      <a:pt x="3167988" y="208680"/>
                      <a:pt x="3191945" y="230916"/>
                      <a:pt x="3191945" y="259994"/>
                    </a:cubicBezTo>
                    <a:cubicBezTo>
                      <a:pt x="3191945" y="1383786"/>
                      <a:pt x="3191945" y="1383786"/>
                      <a:pt x="3191945" y="1383786"/>
                    </a:cubicBezTo>
                    <a:cubicBezTo>
                      <a:pt x="3191945" y="1409443"/>
                      <a:pt x="3210769" y="1428258"/>
                      <a:pt x="3236438" y="1428258"/>
                    </a:cubicBezTo>
                    <a:cubicBezTo>
                      <a:pt x="4723507" y="1428258"/>
                      <a:pt x="4723507" y="1428258"/>
                      <a:pt x="4723507" y="1428258"/>
                    </a:cubicBezTo>
                    <a:cubicBezTo>
                      <a:pt x="4749176" y="1428258"/>
                      <a:pt x="4768000" y="1409443"/>
                      <a:pt x="4768000" y="1383786"/>
                    </a:cubicBezTo>
                    <a:cubicBezTo>
                      <a:pt x="4768000" y="51315"/>
                      <a:pt x="4768000" y="51315"/>
                      <a:pt x="4768000" y="51315"/>
                    </a:cubicBezTo>
                    <a:cubicBezTo>
                      <a:pt x="4768000" y="23947"/>
                      <a:pt x="4791957" y="0"/>
                      <a:pt x="4819337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sv-SE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395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sv-SE" sz="1800" b="0" i="0" u="none" strike="noStrike" kern="1200" cap="none" spc="0" normalizeH="0" baseline="0" noProof="0">
                  <a:ln>
                    <a:solidFill>
                      <a:srgbClr val="1F497D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0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55000">
              <a:schemeClr val="bg1"/>
            </a:gs>
            <a:gs pos="28000">
              <a:schemeClr val="bg1"/>
            </a:gs>
            <a:gs pos="10000">
              <a:schemeClr val="bg1"/>
            </a:gs>
            <a:gs pos="100000">
              <a:schemeClr val="bg1">
                <a:lumMod val="85000"/>
              </a:schemeClr>
            </a:gs>
          </a:gsLst>
          <a:path path="rect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76385" y="685800"/>
            <a:ext cx="3887212" cy="4038600"/>
          </a:xfrm>
        </p:spPr>
        <p:txBody>
          <a:bodyPr anchor="b">
            <a:noAutofit/>
          </a:bodyPr>
          <a:lstStyle>
            <a:lvl1pPr algn="l">
              <a:defRPr sz="2701" b="0"/>
            </a:lvl1pPr>
          </a:lstStyle>
          <a:p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85" y="4876800"/>
            <a:ext cx="3887212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94" y="360000"/>
            <a:ext cx="1080281" cy="1080000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384107" y="685800"/>
            <a:ext cx="5123504" cy="4038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BO" noProof="0" dirty="0" err="1"/>
              <a:t>Click</a:t>
            </a:r>
            <a:r>
              <a:rPr lang="es-BO" noProof="0" dirty="0"/>
              <a:t> to </a:t>
            </a:r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text</a:t>
            </a:r>
            <a:r>
              <a:rPr lang="es-BO" noProof="0" dirty="0"/>
              <a:t> </a:t>
            </a:r>
            <a:r>
              <a:rPr lang="es-BO" noProof="0" dirty="0" err="1"/>
              <a:t>styles</a:t>
            </a:r>
            <a:endParaRPr lang="es-BO" noProof="0" dirty="0"/>
          </a:p>
          <a:p>
            <a:pPr lvl="1"/>
            <a:r>
              <a:rPr lang="es-BO" noProof="0" dirty="0" err="1"/>
              <a:t>Second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2"/>
            <a:r>
              <a:rPr lang="es-BO" noProof="0" dirty="0" err="1"/>
              <a:t>Third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3"/>
            <a:r>
              <a:rPr lang="es-BO" noProof="0" dirty="0" err="1"/>
              <a:t>Fourth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  <a:p>
            <a:pPr lvl="4"/>
            <a:r>
              <a:rPr lang="es-BO" noProof="0" dirty="0" err="1"/>
              <a:t>Fifth</a:t>
            </a:r>
            <a:r>
              <a:rPr lang="es-BO" noProof="0" dirty="0"/>
              <a:t> </a:t>
            </a:r>
            <a:r>
              <a:rPr lang="es-BO" noProof="0" dirty="0" err="1"/>
              <a:t>level</a:t>
            </a:r>
            <a:endParaRPr lang="es-BO" noProof="0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7392481" y="4876800"/>
            <a:ext cx="4106675" cy="1295400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1350" baseline="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s-BO" noProof="0" dirty="0" err="1"/>
              <a:t>Presentation</a:t>
            </a:r>
            <a:r>
              <a:rPr lang="es-BO" noProof="0" dirty="0"/>
              <a:t> </a:t>
            </a:r>
            <a:r>
              <a:rPr lang="es-BO" noProof="0" dirty="0" err="1"/>
              <a:t>by</a:t>
            </a:r>
            <a:r>
              <a:rPr lang="es-BO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834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91585" y="6432550"/>
            <a:ext cx="11451167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>
          <a:xfrm>
            <a:off x="8400989" y="6465600"/>
            <a:ext cx="1396623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EB837-5E14-425E-9D9F-474B13F658F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Platshållare för sidfot 3"/>
          <p:cNvSpPr>
            <a:spLocks noGrp="1"/>
          </p:cNvSpPr>
          <p:nvPr>
            <p:ph type="ftr" sz="quarter" idx="11"/>
          </p:nvPr>
        </p:nvSpPr>
        <p:spPr>
          <a:xfrm>
            <a:off x="1476385" y="6465600"/>
            <a:ext cx="6639905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>
          <a:xfrm>
            <a:off x="10089828" y="6465600"/>
            <a:ext cx="1143299" cy="18097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6044EF-8D69-42D7-ABA7-6C64081776C0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1973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BA85F-A33B-4946-B245-53B40F536456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6608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0F7EA-BB77-40B8-AB36-66117991148A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51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81B7C163-0C8D-4B62-95A0-F992D3036A6D}" type="datetime1">
              <a:rPr lang="sv-SE" smtClean="0"/>
              <a:t>2020-04-02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36C87F6-986D-49E6-AF40-1B3A1EE8064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42841"/>
            <a:ext cx="9418320" cy="1116286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41135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30AC7-51DB-4FFC-80B5-9996CE5A723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2113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EA442-DB24-4871-9C9D-73956B73DC17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709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B022-6AA3-4290-A4EE-E5B967BEE706}" type="datetime1">
              <a:rPr lang="sv-SE" smtClean="0"/>
              <a:t>2020-04-02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990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D8184-4126-445F-B3E6-C75B9C08F052}" type="datetime1">
              <a:rPr lang="sv-SE" smtClean="0"/>
              <a:t>2020-04-02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904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1DE4-BC8F-4879-A000-C2ED30F72D40}" type="datetime1">
              <a:rPr lang="sv-SE" smtClean="0"/>
              <a:t>2020-04-02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314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46EE-798C-4243-9815-EB693A38ABE6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8885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7FA6-87D3-4138-B05C-267E5CFC0EEB}" type="datetime1">
              <a:rPr lang="sv-SE" smtClean="0"/>
              <a:t>2020-04-02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682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FCB-1EF1-42BA-A110-0C4F1ECAF153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95838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6B76-172E-4B4F-85BD-EEC12A96BC6C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421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ngelog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Changelog and attribution</a:t>
            </a:r>
            <a:endParaRPr lang="en-GB" dirty="0"/>
          </a:p>
        </p:txBody>
      </p:sp>
      <p:graphicFrame>
        <p:nvGraphicFramePr>
          <p:cNvPr id="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526266"/>
              </p:ext>
            </p:extLst>
          </p:nvPr>
        </p:nvGraphicFramePr>
        <p:xfrm>
          <a:off x="838200" y="1616075"/>
          <a:ext cx="105156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83">
                  <a:extLst>
                    <a:ext uri="{9D8B030D-6E8A-4147-A177-3AD203B41FA5}">
                      <a16:colId xmlns:a16="http://schemas.microsoft.com/office/drawing/2014/main" val="46406547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760605769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2954716314"/>
                    </a:ext>
                  </a:extLst>
                </a:gridCol>
                <a:gridCol w="3008506">
                  <a:extLst>
                    <a:ext uri="{9D8B030D-6E8A-4147-A177-3AD203B41FA5}">
                      <a16:colId xmlns:a16="http://schemas.microsoft.com/office/drawing/2014/main" val="3664904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Reviser</a:t>
                      </a:r>
                      <a:r>
                        <a:rPr lang="en-US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4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750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8200" y="5397500"/>
            <a:ext cx="10515600" cy="851282"/>
          </a:xfrm>
          <a:prstGeom prst="rect">
            <a:avLst/>
          </a:prstGeom>
        </p:spPr>
        <p:txBody>
          <a:bodyPr vert="horz" wrap="square" lIns="91440" tIns="0" rIns="91440" bIns="0" rtlCol="0" anchor="t">
            <a:noAutofit/>
          </a:bodyPr>
          <a:lstStyle/>
          <a:p>
            <a:pPr indent="0"/>
            <a:r>
              <a:rPr lang="sv-SE" i="1" dirty="0"/>
              <a:t>To </a:t>
            </a:r>
            <a:r>
              <a:rPr lang="sv-SE" i="1" dirty="0" err="1"/>
              <a:t>correctly</a:t>
            </a:r>
            <a:r>
              <a:rPr lang="sv-SE" i="1" dirty="0"/>
              <a:t> </a:t>
            </a:r>
            <a:r>
              <a:rPr lang="sv-SE" i="1" dirty="0" err="1"/>
              <a:t>reference</a:t>
            </a:r>
            <a:r>
              <a:rPr lang="sv-SE" i="1" dirty="0"/>
              <a:t> </a:t>
            </a:r>
            <a:r>
              <a:rPr lang="sv-SE" i="1" dirty="0" err="1"/>
              <a:t>this</a:t>
            </a:r>
            <a:r>
              <a:rPr lang="sv-SE" i="1" dirty="0"/>
              <a:t> </a:t>
            </a:r>
            <a:r>
              <a:rPr lang="sv-SE" i="1" dirty="0" err="1"/>
              <a:t>work</a:t>
            </a:r>
            <a:r>
              <a:rPr lang="sv-SE" i="1" dirty="0"/>
              <a:t>, </a:t>
            </a:r>
            <a:r>
              <a:rPr lang="sv-SE" i="1" dirty="0" err="1"/>
              <a:t>please</a:t>
            </a:r>
            <a:r>
              <a:rPr lang="sv-SE" i="1" dirty="0"/>
              <a:t> </a:t>
            </a:r>
            <a:r>
              <a:rPr lang="sv-SE" i="1" dirty="0" err="1"/>
              <a:t>use</a:t>
            </a:r>
            <a:r>
              <a:rPr lang="sv-SE" i="1" dirty="0"/>
              <a:t> the </a:t>
            </a:r>
            <a:r>
              <a:rPr lang="sv-SE" i="1" dirty="0" err="1"/>
              <a:t>following</a:t>
            </a:r>
            <a:r>
              <a:rPr lang="sv-SE" i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8674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C1E589B-E61E-4111-B6D5-90611486D93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6903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5ABEAFC-F4E1-419E-B291-575D1EFA2B71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spc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7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DF3AAE61-5088-4715-8498-C9630F2ECC4E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3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8488"/>
            <a:ext cx="5181600" cy="457911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8CB9903-B552-4DBA-A3D4-82DFE49CDE0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935480" y="382053"/>
            <a:ext cx="9418320" cy="669507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1935480" y="1051561"/>
            <a:ext cx="9418320" cy="398776"/>
          </a:xfrm>
        </p:spPr>
        <p:txBody>
          <a:bodyPr tIns="0" bIns="0"/>
          <a:lstStyle>
            <a:lvl1pPr marL="914400" indent="0"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BO" noProof="0" dirty="0" err="1"/>
              <a:t>Edit</a:t>
            </a:r>
            <a:r>
              <a:rPr lang="es-BO" noProof="0" dirty="0"/>
              <a:t> Master </a:t>
            </a:r>
            <a:r>
              <a:rPr lang="es-BO" noProof="0" dirty="0" err="1"/>
              <a:t>Subtitle</a:t>
            </a:r>
            <a:r>
              <a:rPr lang="es-BO" noProof="0" dirty="0"/>
              <a:t> </a:t>
            </a:r>
            <a:r>
              <a:rPr lang="es-BO" noProof="0" dirty="0" err="1"/>
              <a:t>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852291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1848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9087"/>
            <a:ext cx="5157787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848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9087"/>
            <a:ext cx="5183188" cy="35805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1053601-CE10-4A4E-8269-1CFB5913D6DB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35480" y="354521"/>
            <a:ext cx="9418320" cy="109728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</p:spTree>
    <p:extLst>
      <p:ext uri="{BB962C8B-B14F-4D97-AF65-F5344CB8AC3E}">
        <p14:creationId xmlns:p14="http://schemas.microsoft.com/office/powerpoint/2010/main" val="321214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1EB2A837-377C-4EFC-82E2-4C0C7711B220}" type="datetime1">
              <a:rPr lang="sv-SE" smtClean="0">
                <a:solidFill>
                  <a:prstClr val="black"/>
                </a:solidFill>
              </a:rPr>
              <a:t>2020-04-02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sv-SE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pc="-1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F83796EF-F308-4D82-909E-949C5A4A03EB}" type="slidenum">
              <a:rPr lang="en-GB" smtClean="0">
                <a:solidFill>
                  <a:prstClr val="black"/>
                </a:solidFill>
              </a:rPr>
              <a:pPr/>
              <a:t>‹#›</a:t>
            </a:fld>
            <a:r>
              <a:rPr lang="en-GB">
                <a:solidFill>
                  <a:prstClr val="black"/>
                </a:solidFill>
              </a:rPr>
              <a:t> of </a:t>
            </a:r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FFF"/>
            </a:gs>
            <a:gs pos="69000">
              <a:srgbClr val="FDFDFD"/>
            </a:gs>
            <a:gs pos="100000">
              <a:schemeClr val="bg2">
                <a:alpha val="5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35480" y="364808"/>
            <a:ext cx="941832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s-B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6149"/>
            <a:ext cx="10515600" cy="455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BO" noProof="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6323905"/>
            <a:ext cx="1051560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4808"/>
            <a:ext cx="1097280" cy="1097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42" y="913448"/>
            <a:ext cx="1363858" cy="5352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softEdge rad="1270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2" descr="http://www.osemosys.org/uploads/1/8/5/0/18504136/logo_1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967" y="265989"/>
            <a:ext cx="1977808" cy="7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28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63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1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spc="-1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-1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-1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51645-5DB6-42F5-ADDA-369F7AFAFE88}" type="datetime1">
              <a:rPr lang="sv-SE" smtClean="0"/>
              <a:t>2020-04-02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3729-89A8-4F13-869B-AAE84EB86F1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64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4DE5B-D266-47DA-B86B-5B95BCF9A6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8780" y="1406436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Resources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8227" y="1411833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Primary</a:t>
            </a:r>
            <a:endParaRPr lang="sv-SE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34371" y="1413921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Secondary</a:t>
            </a:r>
            <a:endParaRPr lang="sv-SE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41451" y="1416009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Final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00" y="1716765"/>
            <a:ext cx="6035929" cy="497165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03/2019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representation of a technology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316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5559" y="1439487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Resources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35006" y="1444884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Primary</a:t>
            </a:r>
            <a:endParaRPr lang="sv-SE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1446972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Secondary</a:t>
            </a:r>
            <a:endParaRPr lang="sv-SE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98230" y="1449060"/>
            <a:ext cx="122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Final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79" y="1749816"/>
            <a:ext cx="6035929" cy="49716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D2CF4F-5ABF-4871-8BB6-A8A9A056930C}"/>
              </a:ext>
            </a:extLst>
          </p:cNvPr>
          <p:cNvSpPr/>
          <p:nvPr/>
        </p:nvSpPr>
        <p:spPr>
          <a:xfrm>
            <a:off x="4392729" y="4747496"/>
            <a:ext cx="1386348" cy="7669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007EEDE-54E3-43D2-A94C-C5B386E7A4BC}"/>
              </a:ext>
            </a:extLst>
          </p:cNvPr>
          <p:cNvSpPr/>
          <p:nvPr/>
        </p:nvSpPr>
        <p:spPr>
          <a:xfrm>
            <a:off x="4938418" y="3965361"/>
            <a:ext cx="147485" cy="75708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representation of a technology</a:t>
            </a:r>
            <a:endParaRPr lang="fr-FR" dirty="0"/>
          </a:p>
        </p:txBody>
      </p:sp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</p:spPr>
        <p:txBody>
          <a:bodyPr/>
          <a:lstStyle/>
          <a:p>
            <a:r>
              <a:rPr lang="en-US" dirty="0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0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3</a:t>
            </a:fld>
            <a:endParaRPr lang="en-U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9C5A308-5E4F-4E88-B982-F221FABB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322" y="1721895"/>
            <a:ext cx="2539182" cy="100288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8229FD2F-F1C4-48DD-9EB9-99B60ED0E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0992" y="2225169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9E9CEE1C-05E2-4987-8AD7-E29C9537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759" y="1705779"/>
            <a:ext cx="7649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Coal</a:t>
            </a:r>
          </a:p>
        </p:txBody>
      </p:sp>
      <p:sp>
        <p:nvSpPr>
          <p:cNvPr id="21" name="Text Box 8">
            <a:extLst>
              <a:ext uri="{FF2B5EF4-FFF2-40B4-BE49-F238E27FC236}">
                <a16:creationId xmlns:a16="http://schemas.microsoft.com/office/drawing/2014/main" id="{9F6E5E95-AA92-42B2-85E1-6E98B2996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912" y="1949906"/>
            <a:ext cx="2069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Coal extraction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19C9976-1CB3-4FFE-9D8A-0A504DE3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36" y="2898909"/>
            <a:ext cx="2555756" cy="100288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126DA1C3-E870-469B-B19A-AC8B5791B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3636" y="342344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F4447E15-5DB6-4DCF-9C4C-4D045EE9D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9504" y="343201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4659CB31-B616-4A6D-A3B0-2BAC409C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633" y="2926749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Gas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C68F25C3-D02E-452F-AA02-55FCBD223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975" y="2907205"/>
            <a:ext cx="144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Electricity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85393C16-4F67-4900-ABBB-A3C765BD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370" y="3135805"/>
            <a:ext cx="22188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Gas Power plant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0F920EC-D984-4F8A-8CAB-7CB50BDD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156" y="4066117"/>
            <a:ext cx="2550836" cy="100288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7997E0C2-9FC9-4AF3-A2C4-7651AB301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721" y="4602864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5">
            <a:extLst>
              <a:ext uri="{FF2B5EF4-FFF2-40B4-BE49-F238E27FC236}">
                <a16:creationId xmlns:a16="http://schemas.microsoft.com/office/drawing/2014/main" id="{982CC46C-AF94-49B2-8A8A-0B13292D9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1624" y="4207172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6">
            <a:extLst>
              <a:ext uri="{FF2B5EF4-FFF2-40B4-BE49-F238E27FC236}">
                <a16:creationId xmlns:a16="http://schemas.microsoft.com/office/drawing/2014/main" id="{51083872-0AA8-4CC3-92A7-2820B37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1703" y="4030998"/>
            <a:ext cx="12670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Oil</a:t>
            </a:r>
          </a:p>
        </p:txBody>
      </p:sp>
      <p:sp>
        <p:nvSpPr>
          <p:cNvPr id="32" name="Text Box 7">
            <a:extLst>
              <a:ext uri="{FF2B5EF4-FFF2-40B4-BE49-F238E27FC236}">
                <a16:creationId xmlns:a16="http://schemas.microsoft.com/office/drawing/2014/main" id="{F0CC2374-EF65-4AB3-B3BB-704016A92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1614" y="3926948"/>
            <a:ext cx="144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Gasoline</a:t>
            </a:r>
          </a:p>
        </p:txBody>
      </p:sp>
      <p:sp>
        <p:nvSpPr>
          <p:cNvPr id="33" name="Text Box 8">
            <a:extLst>
              <a:ext uri="{FF2B5EF4-FFF2-40B4-BE49-F238E27FC236}">
                <a16:creationId xmlns:a16="http://schemas.microsoft.com/office/drawing/2014/main" id="{885FB838-C542-42F3-BBE9-862D611DD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897" y="4293765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Refinery</a:t>
            </a:r>
          </a:p>
        </p:txBody>
      </p:sp>
      <p:sp>
        <p:nvSpPr>
          <p:cNvPr id="34" name="Line 5">
            <a:extLst>
              <a:ext uri="{FF2B5EF4-FFF2-40B4-BE49-F238E27FC236}">
                <a16:creationId xmlns:a16="http://schemas.microsoft.com/office/drawing/2014/main" id="{0E65009F-E7A0-4924-8F0D-DCFB472FD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375" y="4575881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5">
            <a:extLst>
              <a:ext uri="{FF2B5EF4-FFF2-40B4-BE49-F238E27FC236}">
                <a16:creationId xmlns:a16="http://schemas.microsoft.com/office/drawing/2014/main" id="{F2466DF8-4609-4A1C-8E14-B35B846C3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1459" y="495442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7">
            <a:extLst>
              <a:ext uri="{FF2B5EF4-FFF2-40B4-BE49-F238E27FC236}">
                <a16:creationId xmlns:a16="http://schemas.microsoft.com/office/drawing/2014/main" id="{9B7788B3-0031-4DC7-9784-4BE24A5A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28" y="4315323"/>
            <a:ext cx="144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Diesel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31CD20A1-D4DC-4419-94DB-1AA9258B5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809" y="4679580"/>
            <a:ext cx="144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Kerosene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D978C91-6DF8-449E-95EF-4BD1B4F95D0B}"/>
              </a:ext>
            </a:extLst>
          </p:cNvPr>
          <p:cNvSpPr txBox="1">
            <a:spLocks/>
          </p:cNvSpPr>
          <p:nvPr/>
        </p:nvSpPr>
        <p:spPr>
          <a:xfrm>
            <a:off x="759539" y="1459127"/>
            <a:ext cx="2539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 dirty="0"/>
              <a:t>Examples</a:t>
            </a:r>
          </a:p>
        </p:txBody>
      </p:sp>
      <p:sp>
        <p:nvSpPr>
          <p:cNvPr id="39" name="Title 3"/>
          <p:cNvSpPr txBox="1">
            <a:spLocks/>
          </p:cNvSpPr>
          <p:nvPr/>
        </p:nvSpPr>
        <p:spPr>
          <a:xfrm>
            <a:off x="1935480" y="342841"/>
            <a:ext cx="9418320" cy="1116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representation of a technology</a:t>
            </a:r>
            <a:endParaRPr lang="fr-FR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1290EF23-3300-4949-825B-0AF1CDC7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779" y="5230994"/>
            <a:ext cx="2555756" cy="100288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53643D5A-DBFE-4D19-8B01-198BDDF88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7179" y="575553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A04FA586-334B-466C-8428-EC44819A7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047" y="5764103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DA5CE765-4EBE-4D32-938E-AE9499E1F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420" y="523929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Diesel</a:t>
            </a:r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0EB55B34-68B7-4979-B215-B9518D1DD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18" y="5239290"/>
            <a:ext cx="1904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Passenger-km</a:t>
            </a:r>
          </a:p>
        </p:txBody>
      </p:sp>
      <p:sp>
        <p:nvSpPr>
          <p:cNvPr id="45" name="Text Box 8">
            <a:extLst>
              <a:ext uri="{FF2B5EF4-FFF2-40B4-BE49-F238E27FC236}">
                <a16:creationId xmlns:a16="http://schemas.microsoft.com/office/drawing/2014/main" id="{B6C244F5-58BB-42CD-A7B4-0138168CC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8747" y="5469631"/>
            <a:ext cx="6286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Car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956058-4512-462D-9DDE-7F1E809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4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53797BA-25C9-4C40-BA4F-D14519A21EFD}"/>
              </a:ext>
            </a:extLst>
          </p:cNvPr>
          <p:cNvGrpSpPr/>
          <p:nvPr/>
        </p:nvGrpSpPr>
        <p:grpSpPr>
          <a:xfrm>
            <a:off x="3893131" y="1681870"/>
            <a:ext cx="4549224" cy="1368152"/>
            <a:chOff x="4078188" y="2524552"/>
            <a:chExt cx="4549224" cy="1368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1F902D-C700-4ED1-B3F5-324118B59D5B}"/>
                </a:ext>
              </a:extLst>
            </p:cNvPr>
            <p:cNvSpPr/>
            <p:nvPr/>
          </p:nvSpPr>
          <p:spPr>
            <a:xfrm>
              <a:off x="5092660" y="2524552"/>
              <a:ext cx="2520280" cy="136815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Technology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953915B-FCB4-4003-9F2E-1DFD8DF3AC5F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4078188" y="3208628"/>
              <a:ext cx="1014472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FF1CA05-7093-42AC-8B8C-B45CE067216B}"/>
                </a:ext>
              </a:extLst>
            </p:cNvPr>
            <p:cNvCxnSpPr/>
            <p:nvPr/>
          </p:nvCxnSpPr>
          <p:spPr>
            <a:xfrm>
              <a:off x="7612940" y="3208628"/>
              <a:ext cx="1014472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C148EAB-4BC9-4F59-98D7-7B8CCF7F5B3C}"/>
              </a:ext>
            </a:extLst>
          </p:cNvPr>
          <p:cNvSpPr txBox="1"/>
          <p:nvPr/>
        </p:nvSpPr>
        <p:spPr>
          <a:xfrm>
            <a:off x="8703612" y="1495528"/>
            <a:ext cx="3205359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/>
              <a:t>Output commodity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Demand level &amp; type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When is it needed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Energy content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Production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Export targets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Impact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4112B-E843-4714-8121-78D1D597C152}"/>
              </a:ext>
            </a:extLst>
          </p:cNvPr>
          <p:cNvSpPr txBox="1"/>
          <p:nvPr/>
        </p:nvSpPr>
        <p:spPr>
          <a:xfrm>
            <a:off x="1273630" y="1495528"/>
            <a:ext cx="312176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 b="1" dirty="0"/>
              <a:t>Input commodity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 smtClean="0"/>
              <a:t>Source</a:t>
            </a:r>
            <a:endParaRPr lang="en-GB" i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Quality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Availability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Price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Domestic availability / import capability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C3ABE-5A82-4099-926E-C017B968A102}"/>
              </a:ext>
            </a:extLst>
          </p:cNvPr>
          <p:cNvSpPr txBox="1"/>
          <p:nvPr/>
        </p:nvSpPr>
        <p:spPr>
          <a:xfrm>
            <a:off x="3810723" y="3373057"/>
            <a:ext cx="5950222" cy="31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Techno-economic-environmental characteristics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Capital cost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Variable &amp; Fixed Operating costs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Emission factor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Efficiency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Energy intensity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Availability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Capacity factor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Lifetime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Ramping capability</a:t>
            </a:r>
          </a:p>
          <a:p>
            <a:pPr>
              <a:lnSpc>
                <a:spcPct val="90000"/>
              </a:lnSpc>
            </a:pPr>
            <a:r>
              <a:rPr lang="en-GB" dirty="0"/>
              <a:t>….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 technology</a:t>
            </a:r>
            <a:endParaRPr lang="fr-FR" dirty="0"/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</p:spPr>
        <p:txBody>
          <a:bodyPr/>
          <a:lstStyle/>
          <a:p>
            <a:r>
              <a:rPr lang="en-US" dirty="0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46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model is an abstracted representation of the real world.</a:t>
            </a:r>
          </a:p>
          <a:p>
            <a:pPr marL="0" indent="0">
              <a:buNone/>
            </a:pPr>
            <a:r>
              <a:rPr lang="en-US" dirty="0"/>
              <a:t>Therefore, one technology in </a:t>
            </a:r>
            <a:r>
              <a:rPr lang="en-US" dirty="0" err="1"/>
              <a:t>OSeMOSYS</a:t>
            </a:r>
            <a:r>
              <a:rPr lang="en-US" dirty="0"/>
              <a:t> can represent: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</a:t>
            </a:r>
            <a:r>
              <a:rPr lang="en-US" b="1" dirty="0"/>
              <a:t>single process/plant </a:t>
            </a:r>
            <a:r>
              <a:rPr lang="en-US" dirty="0"/>
              <a:t>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group of processes/plants with similar characteristics</a:t>
            </a:r>
            <a:r>
              <a:rPr lang="en-US" dirty="0"/>
              <a:t>, if no further detail is needed, e.g.</a:t>
            </a:r>
          </a:p>
          <a:p>
            <a:pPr lvl="2"/>
            <a:r>
              <a:rPr lang="en-US" sz="2400" dirty="0">
                <a:latin typeface="Calibri" pitchFamily="34" charset="0"/>
                <a:cs typeface="Calibri" pitchFamily="34" charset="0"/>
              </a:rPr>
              <a:t>One technology to represent a set of existing coal-power plants;</a:t>
            </a:r>
          </a:p>
          <a:p>
            <a:pPr lvl="2"/>
            <a:r>
              <a:rPr lang="en-US" sz="2400" dirty="0"/>
              <a:t>The aggregation of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transmission and distribution networks</a:t>
            </a:r>
            <a:r>
              <a:rPr lang="en-US" sz="2400" dirty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DE5B-D266-47DA-B86B-5B95BCF9A6F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representation of a technology</a:t>
            </a:r>
            <a:endParaRPr lang="fr-FR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88720" cy="365125"/>
          </a:xfrm>
        </p:spPr>
        <p:txBody>
          <a:bodyPr/>
          <a:lstStyle/>
          <a:p>
            <a:r>
              <a:rPr lang="en-US" dirty="0" smtClean="0"/>
              <a:t>03/2019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80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SeMOSYS_dESA_OpTIM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0" rIns="91440" bIns="0" rtlCol="0" anchor="t">
        <a:normAutofit fontScale="92500" lnSpcReduction="10000"/>
      </a:bodyPr>
      <a:lstStyle>
        <a:defPPr marL="457200" indent="0">
          <a:defRPr sz="3000" b="1" spc="-15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SeMOSYS_dESA_OpTIMUS" id="{87B24570-67CC-4463-B33B-D3B7D7BCBA01}" vid="{5874AC31-46F6-47B9-A431-4546F1FB4AFB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 OSeMOSYS Community_AB" id="{05E57207-9E8F-4997-AF84-042E96A9F9B0}" vid="{05C5C074-0B80-4D41-8661-E94856CD75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OSeMOSYS_dESA_OpTIMUS</Template>
  <TotalTime>7356</TotalTime>
  <Words>169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OSeMOSYS_dESA_OpTIMUS</vt:lpstr>
      <vt:lpstr>Custom Design</vt:lpstr>
      <vt:lpstr>General representation of a technology</vt:lpstr>
      <vt:lpstr>General representation of a technology</vt:lpstr>
      <vt:lpstr>PowerPoint Presentation</vt:lpstr>
      <vt:lpstr>Key characteristics of a technology</vt:lpstr>
      <vt:lpstr>General representation of a technology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MJ2383 - Lab 1</dc:title>
  <dc:creator>Hauke Henke</dc:creator>
  <cp:keywords>Screening curves</cp:keywords>
  <cp:lastModifiedBy>Francesco Gardumi</cp:lastModifiedBy>
  <cp:revision>197</cp:revision>
  <dcterms:created xsi:type="dcterms:W3CDTF">2015-09-18T21:05:15Z</dcterms:created>
  <dcterms:modified xsi:type="dcterms:W3CDTF">2020-04-02T16:57:16Z</dcterms:modified>
</cp:coreProperties>
</file>