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  <p:sldMasterId id="2147483699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a Peña Balderrama" initials="GPB" lastIdx="2" clrIdx="0">
    <p:extLst>
      <p:ext uri="{19B8F6BF-5375-455C-9EA6-DF929625EA0E}">
        <p15:presenceInfo xmlns:p15="http://schemas.microsoft.com/office/powerpoint/2012/main" userId="d4cb51f7aa79fe2b" providerId="Windows Live"/>
      </p:ext>
    </p:extLst>
  </p:cmAuthor>
  <p:cmAuthor id="2" name="Francesco Gardumi" initials="FG" lastIdx="19" clrIdx="1">
    <p:extLst>
      <p:ext uri="{19B8F6BF-5375-455C-9EA6-DF929625EA0E}">
        <p15:presenceInfo xmlns:p15="http://schemas.microsoft.com/office/powerpoint/2012/main" userId="S-1-5-21-4270984560-2697355171-1338322823-6359" providerId="AD"/>
      </p:ext>
    </p:extLst>
  </p:cmAuthor>
  <p:cmAuthor id="3" name="Youssef Almulla" initials="YA" lastIdx="5" clrIdx="2">
    <p:extLst>
      <p:ext uri="{19B8F6BF-5375-455C-9EA6-DF929625EA0E}">
        <p15:presenceInfo xmlns:p15="http://schemas.microsoft.com/office/powerpoint/2012/main" userId="50222d39666882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58" autoAdjust="0"/>
    <p:restoredTop sz="90300" autoAdjust="0"/>
  </p:normalViewPr>
  <p:slideViewPr>
    <p:cSldViewPr snapToGrid="0">
      <p:cViewPr varScale="1">
        <p:scale>
          <a:sx n="106" d="100"/>
          <a:sy n="106" d="100"/>
        </p:scale>
        <p:origin x="34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liotis\Box%20Sync\dESA\06%20Projects\2018-06%20Trieste%20Summer%20School\OSeMOSYS%20Track\Second%20week\OSeMOSYS%20simple%20exercises\Load%20curv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liotis\Box%20Sync\dESA\06%20Projects\2018-06%20Trieste%20Summer%20School\OSeMOSYS%20Track\Second%20week\OSeMOSYS%20simple%20exercises\Load%20curv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 smtClean="0"/>
              <a:t>Average Monthly</a:t>
            </a:r>
            <a:r>
              <a:rPr lang="en-US" sz="2000" b="1" baseline="0" dirty="0" smtClean="0"/>
              <a:t> Load [</a:t>
            </a:r>
            <a:r>
              <a:rPr lang="en-US" sz="2000" b="1" dirty="0" smtClean="0"/>
              <a:t>MW]</a:t>
            </a:r>
            <a:endParaRPr lang="en-US" sz="20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Yearly!$B$3</c:f>
              <c:strCache>
                <c:ptCount val="1"/>
                <c:pt idx="0">
                  <c:v>MW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Yearly!$C$2:$N$2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Yearly!$C$3:$N$3</c:f>
              <c:numCache>
                <c:formatCode>0</c:formatCode>
                <c:ptCount val="12"/>
                <c:pt idx="0">
                  <c:v>597.8861101458333</c:v>
                </c:pt>
                <c:pt idx="1">
                  <c:v>553.6830387916666</c:v>
                </c:pt>
                <c:pt idx="2">
                  <c:v>464.08551507291668</c:v>
                </c:pt>
                <c:pt idx="3">
                  <c:v>431.36174295833342</c:v>
                </c:pt>
                <c:pt idx="4">
                  <c:v>510.57537962500015</c:v>
                </c:pt>
                <c:pt idx="5">
                  <c:v>550.69794792708342</c:v>
                </c:pt>
                <c:pt idx="6">
                  <c:v>785.48900375000028</c:v>
                </c:pt>
                <c:pt idx="7">
                  <c:v>725.74610415625023</c:v>
                </c:pt>
                <c:pt idx="8">
                  <c:v>664.67839567708336</c:v>
                </c:pt>
                <c:pt idx="9">
                  <c:v>484.50628484375011</c:v>
                </c:pt>
                <c:pt idx="10">
                  <c:v>456.88337109374999</c:v>
                </c:pt>
                <c:pt idx="11">
                  <c:v>537.12979393749993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C9-4232-84D3-6F21439ED1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6125496"/>
        <c:axId val="346126808"/>
      </c:lineChart>
      <c:catAx>
        <c:axId val="346125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46126808"/>
        <c:crosses val="autoZero"/>
        <c:auto val="1"/>
        <c:lblAlgn val="ctr"/>
        <c:lblOffset val="100"/>
        <c:noMultiLvlLbl val="0"/>
      </c:catAx>
      <c:valAx>
        <c:axId val="346126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v-SE" sz="2000" b="0" dirty="0"/>
                  <a:t>Average </a:t>
                </a:r>
                <a:r>
                  <a:rPr lang="sv-SE" sz="2000" b="0" dirty="0" err="1"/>
                  <a:t>Monthly</a:t>
                </a:r>
                <a:r>
                  <a:rPr lang="sv-SE" sz="2000" b="0" dirty="0"/>
                  <a:t> </a:t>
                </a:r>
                <a:r>
                  <a:rPr lang="sv-SE" sz="2000" b="0" dirty="0" err="1"/>
                  <a:t>Load</a:t>
                </a:r>
                <a:r>
                  <a:rPr lang="sv-SE" sz="2000" b="0" dirty="0"/>
                  <a:t> [MW]</a:t>
                </a:r>
              </a:p>
            </c:rich>
          </c:tx>
          <c:layout>
            <c:manualLayout>
              <c:xMode val="edge"/>
              <c:yMode val="edge"/>
              <c:x val="7.320644216691069E-3"/>
              <c:y val="0.116948643529803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46125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/>
      </a:pPr>
      <a:endParaRPr lang="sv-S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3"/>
          <c:order val="0"/>
          <c:tx>
            <c:strRef>
              <c:f>Hourly!$E$2</c:f>
              <c:strCache>
                <c:ptCount val="1"/>
                <c:pt idx="0">
                  <c:v>Apr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Hourly!$A$3:$A$98</c:f>
              <c:numCache>
                <c:formatCode>h:mm;@</c:formatCode>
                <c:ptCount val="96"/>
                <c:pt idx="0">
                  <c:v>42751</c:v>
                </c:pt>
                <c:pt idx="1">
                  <c:v>42751.010416666999</c:v>
                </c:pt>
                <c:pt idx="2">
                  <c:v>42751.020833333001</c:v>
                </c:pt>
                <c:pt idx="3">
                  <c:v>42751.03125</c:v>
                </c:pt>
                <c:pt idx="4">
                  <c:v>42751.041666666999</c:v>
                </c:pt>
                <c:pt idx="5">
                  <c:v>42751.052083333001</c:v>
                </c:pt>
                <c:pt idx="6">
                  <c:v>42751.0625</c:v>
                </c:pt>
                <c:pt idx="7">
                  <c:v>42751.072916666999</c:v>
                </c:pt>
                <c:pt idx="8">
                  <c:v>42751.083333333001</c:v>
                </c:pt>
                <c:pt idx="9">
                  <c:v>42751.09375</c:v>
                </c:pt>
                <c:pt idx="10">
                  <c:v>42751.104166666999</c:v>
                </c:pt>
                <c:pt idx="11">
                  <c:v>42751.114583333001</c:v>
                </c:pt>
                <c:pt idx="12">
                  <c:v>42751.125</c:v>
                </c:pt>
                <c:pt idx="13">
                  <c:v>42751.135416666999</c:v>
                </c:pt>
                <c:pt idx="14">
                  <c:v>42751.145833333001</c:v>
                </c:pt>
                <c:pt idx="15">
                  <c:v>42751.15625</c:v>
                </c:pt>
                <c:pt idx="16">
                  <c:v>42751.166666666999</c:v>
                </c:pt>
                <c:pt idx="17">
                  <c:v>42751.177083333001</c:v>
                </c:pt>
                <c:pt idx="18">
                  <c:v>42751.1875</c:v>
                </c:pt>
                <c:pt idx="19">
                  <c:v>42751.197916666999</c:v>
                </c:pt>
                <c:pt idx="20">
                  <c:v>42751.208333333001</c:v>
                </c:pt>
                <c:pt idx="21">
                  <c:v>42751.21875</c:v>
                </c:pt>
                <c:pt idx="22">
                  <c:v>42751.229166666999</c:v>
                </c:pt>
                <c:pt idx="23">
                  <c:v>42751.239583333001</c:v>
                </c:pt>
                <c:pt idx="24">
                  <c:v>42751.25</c:v>
                </c:pt>
                <c:pt idx="25">
                  <c:v>42751.260416666999</c:v>
                </c:pt>
                <c:pt idx="26">
                  <c:v>42751.270833333001</c:v>
                </c:pt>
                <c:pt idx="27">
                  <c:v>42751.28125</c:v>
                </c:pt>
                <c:pt idx="28">
                  <c:v>42751.291666666999</c:v>
                </c:pt>
                <c:pt idx="29">
                  <c:v>42751.302083333001</c:v>
                </c:pt>
                <c:pt idx="30">
                  <c:v>42751.3125</c:v>
                </c:pt>
                <c:pt idx="31">
                  <c:v>42751.322916666999</c:v>
                </c:pt>
                <c:pt idx="32">
                  <c:v>42751.333333333001</c:v>
                </c:pt>
                <c:pt idx="33">
                  <c:v>42751.34375</c:v>
                </c:pt>
                <c:pt idx="34">
                  <c:v>42751.354166666999</c:v>
                </c:pt>
                <c:pt idx="35">
                  <c:v>42751.364583333001</c:v>
                </c:pt>
                <c:pt idx="36">
                  <c:v>42751.375</c:v>
                </c:pt>
                <c:pt idx="37">
                  <c:v>42751.385416666999</c:v>
                </c:pt>
                <c:pt idx="38">
                  <c:v>42751.395833333001</c:v>
                </c:pt>
                <c:pt idx="39">
                  <c:v>42751.40625</c:v>
                </c:pt>
                <c:pt idx="40">
                  <c:v>42751.416666666999</c:v>
                </c:pt>
                <c:pt idx="41">
                  <c:v>42751.427083333001</c:v>
                </c:pt>
                <c:pt idx="42">
                  <c:v>42751.4375</c:v>
                </c:pt>
                <c:pt idx="43">
                  <c:v>42751.447916666999</c:v>
                </c:pt>
                <c:pt idx="44">
                  <c:v>42751.458333333001</c:v>
                </c:pt>
                <c:pt idx="45">
                  <c:v>42751.46875</c:v>
                </c:pt>
                <c:pt idx="46">
                  <c:v>42751.479166666999</c:v>
                </c:pt>
                <c:pt idx="47">
                  <c:v>42751.489583333001</c:v>
                </c:pt>
                <c:pt idx="48">
                  <c:v>42751.5</c:v>
                </c:pt>
                <c:pt idx="49">
                  <c:v>42751.510416666999</c:v>
                </c:pt>
                <c:pt idx="50">
                  <c:v>42751.520833333001</c:v>
                </c:pt>
                <c:pt idx="51">
                  <c:v>42751.53125</c:v>
                </c:pt>
                <c:pt idx="52">
                  <c:v>42751.541666666999</c:v>
                </c:pt>
                <c:pt idx="53">
                  <c:v>42751.552083333001</c:v>
                </c:pt>
                <c:pt idx="54">
                  <c:v>42751.5625</c:v>
                </c:pt>
                <c:pt idx="55">
                  <c:v>42751.572916666999</c:v>
                </c:pt>
                <c:pt idx="56">
                  <c:v>42751.583333333001</c:v>
                </c:pt>
                <c:pt idx="57">
                  <c:v>42751.59375</c:v>
                </c:pt>
                <c:pt idx="58">
                  <c:v>42751.604166666999</c:v>
                </c:pt>
                <c:pt idx="59">
                  <c:v>42751.614583333001</c:v>
                </c:pt>
                <c:pt idx="60">
                  <c:v>42751.625</c:v>
                </c:pt>
                <c:pt idx="61">
                  <c:v>42751.635416666999</c:v>
                </c:pt>
                <c:pt idx="62">
                  <c:v>42751.645833333001</c:v>
                </c:pt>
                <c:pt idx="63">
                  <c:v>42751.65625</c:v>
                </c:pt>
                <c:pt idx="64">
                  <c:v>42751.666666666999</c:v>
                </c:pt>
                <c:pt idx="65">
                  <c:v>42751.677083333001</c:v>
                </c:pt>
                <c:pt idx="66">
                  <c:v>42751.6875</c:v>
                </c:pt>
                <c:pt idx="67">
                  <c:v>42751.697916666999</c:v>
                </c:pt>
                <c:pt idx="68">
                  <c:v>42751.708333333001</c:v>
                </c:pt>
                <c:pt idx="69">
                  <c:v>42751.71875</c:v>
                </c:pt>
                <c:pt idx="70">
                  <c:v>42751.729166666999</c:v>
                </c:pt>
                <c:pt idx="71">
                  <c:v>42751.739583333001</c:v>
                </c:pt>
                <c:pt idx="72">
                  <c:v>42751.75</c:v>
                </c:pt>
                <c:pt idx="73">
                  <c:v>42751.760416666999</c:v>
                </c:pt>
                <c:pt idx="74">
                  <c:v>42751.770833333001</c:v>
                </c:pt>
                <c:pt idx="75">
                  <c:v>42751.78125</c:v>
                </c:pt>
                <c:pt idx="76">
                  <c:v>42751.791666666999</c:v>
                </c:pt>
                <c:pt idx="77">
                  <c:v>42751.802083333001</c:v>
                </c:pt>
                <c:pt idx="78">
                  <c:v>42751.8125</c:v>
                </c:pt>
                <c:pt idx="79">
                  <c:v>42751.822916666999</c:v>
                </c:pt>
                <c:pt idx="80">
                  <c:v>42751.833333333001</c:v>
                </c:pt>
                <c:pt idx="81">
                  <c:v>42751.84375</c:v>
                </c:pt>
                <c:pt idx="82">
                  <c:v>42751.854166666999</c:v>
                </c:pt>
                <c:pt idx="83">
                  <c:v>42751.864583333001</c:v>
                </c:pt>
                <c:pt idx="84">
                  <c:v>42751.875</c:v>
                </c:pt>
                <c:pt idx="85">
                  <c:v>42751.885416666999</c:v>
                </c:pt>
                <c:pt idx="86">
                  <c:v>42751.895833333001</c:v>
                </c:pt>
                <c:pt idx="87">
                  <c:v>42751.90625</c:v>
                </c:pt>
                <c:pt idx="88">
                  <c:v>42751.916666666999</c:v>
                </c:pt>
                <c:pt idx="89">
                  <c:v>42751.927083333001</c:v>
                </c:pt>
                <c:pt idx="90">
                  <c:v>42751.9375</c:v>
                </c:pt>
                <c:pt idx="91">
                  <c:v>42751.947916666999</c:v>
                </c:pt>
                <c:pt idx="92">
                  <c:v>42751.958333333001</c:v>
                </c:pt>
                <c:pt idx="93">
                  <c:v>42751.96875</c:v>
                </c:pt>
                <c:pt idx="94">
                  <c:v>42751.979166666999</c:v>
                </c:pt>
                <c:pt idx="95">
                  <c:v>42751.989583333001</c:v>
                </c:pt>
              </c:numCache>
            </c:numRef>
          </c:cat>
          <c:val>
            <c:numRef>
              <c:f>Hourly!$E$3:$E$98</c:f>
              <c:numCache>
                <c:formatCode>0</c:formatCode>
                <c:ptCount val="96"/>
                <c:pt idx="0">
                  <c:v>381.43726199999998</c:v>
                </c:pt>
                <c:pt idx="1">
                  <c:v>376.05231600000002</c:v>
                </c:pt>
                <c:pt idx="2">
                  <c:v>365.27344399999998</c:v>
                </c:pt>
                <c:pt idx="3">
                  <c:v>356.62429400000002</c:v>
                </c:pt>
                <c:pt idx="4">
                  <c:v>351.31331999999998</c:v>
                </c:pt>
                <c:pt idx="5">
                  <c:v>344.21418599999998</c:v>
                </c:pt>
                <c:pt idx="6">
                  <c:v>333.39845800000001</c:v>
                </c:pt>
                <c:pt idx="7">
                  <c:v>326.38403399999999</c:v>
                </c:pt>
                <c:pt idx="8">
                  <c:v>321.30801600000001</c:v>
                </c:pt>
                <c:pt idx="9">
                  <c:v>317.668496</c:v>
                </c:pt>
                <c:pt idx="10">
                  <c:v>313.46616499999999</c:v>
                </c:pt>
                <c:pt idx="11">
                  <c:v>310.35913599999998</c:v>
                </c:pt>
                <c:pt idx="12">
                  <c:v>306.58617600000002</c:v>
                </c:pt>
                <c:pt idx="13">
                  <c:v>304.54288400000002</c:v>
                </c:pt>
                <c:pt idx="14">
                  <c:v>301.83862599999998</c:v>
                </c:pt>
                <c:pt idx="15">
                  <c:v>300.839404</c:v>
                </c:pt>
                <c:pt idx="16">
                  <c:v>300.80632500000002</c:v>
                </c:pt>
                <c:pt idx="17">
                  <c:v>303.35958599999998</c:v>
                </c:pt>
                <c:pt idx="18">
                  <c:v>304.60323699999998</c:v>
                </c:pt>
                <c:pt idx="19">
                  <c:v>307.500519</c:v>
                </c:pt>
                <c:pt idx="20">
                  <c:v>310.66866499999998</c:v>
                </c:pt>
                <c:pt idx="21">
                  <c:v>318.53339199999999</c:v>
                </c:pt>
                <c:pt idx="22">
                  <c:v>326.53102899999999</c:v>
                </c:pt>
                <c:pt idx="23">
                  <c:v>321.99674399999998</c:v>
                </c:pt>
                <c:pt idx="24">
                  <c:v>326.97593699999999</c:v>
                </c:pt>
                <c:pt idx="25">
                  <c:v>345.512316</c:v>
                </c:pt>
                <c:pt idx="26">
                  <c:v>357.23241899999999</c:v>
                </c:pt>
                <c:pt idx="27">
                  <c:v>370.40317099999999</c:v>
                </c:pt>
                <c:pt idx="28">
                  <c:v>384.15545800000001</c:v>
                </c:pt>
                <c:pt idx="29">
                  <c:v>408.579227</c:v>
                </c:pt>
                <c:pt idx="30">
                  <c:v>426.71308099999999</c:v>
                </c:pt>
                <c:pt idx="31">
                  <c:v>442.04188599999998</c:v>
                </c:pt>
                <c:pt idx="32">
                  <c:v>450.53253799999999</c:v>
                </c:pt>
                <c:pt idx="33">
                  <c:v>461.57880599999999</c:v>
                </c:pt>
                <c:pt idx="34">
                  <c:v>469.97487699999999</c:v>
                </c:pt>
                <c:pt idx="35">
                  <c:v>473.80173200000002</c:v>
                </c:pt>
                <c:pt idx="36">
                  <c:v>479.91438599999998</c:v>
                </c:pt>
                <c:pt idx="37">
                  <c:v>482.64963599999999</c:v>
                </c:pt>
                <c:pt idx="38">
                  <c:v>483</c:v>
                </c:pt>
                <c:pt idx="39">
                  <c:v>484</c:v>
                </c:pt>
                <c:pt idx="40">
                  <c:v>484</c:v>
                </c:pt>
                <c:pt idx="41">
                  <c:v>482.30135799999999</c:v>
                </c:pt>
                <c:pt idx="42">
                  <c:v>480.712829</c:v>
                </c:pt>
                <c:pt idx="43">
                  <c:v>476.94927999999999</c:v>
                </c:pt>
                <c:pt idx="44">
                  <c:v>480.283343</c:v>
                </c:pt>
                <c:pt idx="45">
                  <c:v>479.479266</c:v>
                </c:pt>
                <c:pt idx="46">
                  <c:v>480.50179400000002</c:v>
                </c:pt>
                <c:pt idx="47">
                  <c:v>480.81312200000002</c:v>
                </c:pt>
                <c:pt idx="48">
                  <c:v>479.89669700000002</c:v>
                </c:pt>
                <c:pt idx="49">
                  <c:v>476.59537399999999</c:v>
                </c:pt>
                <c:pt idx="50">
                  <c:v>472.85631599999999</c:v>
                </c:pt>
                <c:pt idx="51">
                  <c:v>476.29219899999998</c:v>
                </c:pt>
                <c:pt idx="52">
                  <c:v>472.49264199999999</c:v>
                </c:pt>
                <c:pt idx="53">
                  <c:v>475.26209899999998</c:v>
                </c:pt>
                <c:pt idx="54">
                  <c:v>472.291404</c:v>
                </c:pt>
                <c:pt idx="55">
                  <c:v>468.17650099999997</c:v>
                </c:pt>
                <c:pt idx="56">
                  <c:v>462.09112099999999</c:v>
                </c:pt>
                <c:pt idx="57">
                  <c:v>463.34839799999997</c:v>
                </c:pt>
                <c:pt idx="58">
                  <c:v>466.20425399999999</c:v>
                </c:pt>
                <c:pt idx="59">
                  <c:v>461.95513199999999</c:v>
                </c:pt>
                <c:pt idx="60">
                  <c:v>447.21126400000003</c:v>
                </c:pt>
                <c:pt idx="61">
                  <c:v>446.71162800000002</c:v>
                </c:pt>
                <c:pt idx="62">
                  <c:v>442.49698000000001</c:v>
                </c:pt>
                <c:pt idx="63">
                  <c:v>438.19374599999998</c:v>
                </c:pt>
                <c:pt idx="64">
                  <c:v>438.88276300000001</c:v>
                </c:pt>
                <c:pt idx="65">
                  <c:v>437.66933999999998</c:v>
                </c:pt>
                <c:pt idx="66">
                  <c:v>438.18243999999999</c:v>
                </c:pt>
                <c:pt idx="67">
                  <c:v>439.20313499999997</c:v>
                </c:pt>
                <c:pt idx="68">
                  <c:v>437.60843899999998</c:v>
                </c:pt>
                <c:pt idx="69">
                  <c:v>438.40325999999999</c:v>
                </c:pt>
                <c:pt idx="70">
                  <c:v>444.80542300000002</c:v>
                </c:pt>
                <c:pt idx="71">
                  <c:v>452.92032499999999</c:v>
                </c:pt>
                <c:pt idx="72">
                  <c:v>459.35427299999998</c:v>
                </c:pt>
                <c:pt idx="73">
                  <c:v>465.24511999999999</c:v>
                </c:pt>
                <c:pt idx="74">
                  <c:v>471.320424</c:v>
                </c:pt>
                <c:pt idx="75">
                  <c:v>479.16267499999998</c:v>
                </c:pt>
                <c:pt idx="76">
                  <c:v>490.44994500000001</c:v>
                </c:pt>
                <c:pt idx="77">
                  <c:v>501.41567099999997</c:v>
                </c:pt>
                <c:pt idx="78">
                  <c:v>520.92261499999995</c:v>
                </c:pt>
                <c:pt idx="79">
                  <c:v>545.23305000000005</c:v>
                </c:pt>
                <c:pt idx="80">
                  <c:v>567.83266300000003</c:v>
                </c:pt>
                <c:pt idx="81">
                  <c:v>568.67148399999996</c:v>
                </c:pt>
                <c:pt idx="82">
                  <c:v>560.95337800000004</c:v>
                </c:pt>
                <c:pt idx="83">
                  <c:v>555.18418899999995</c:v>
                </c:pt>
                <c:pt idx="84">
                  <c:v>549.46546999999998</c:v>
                </c:pt>
                <c:pt idx="85">
                  <c:v>540.08679800000004</c:v>
                </c:pt>
                <c:pt idx="86">
                  <c:v>529.91643099999999</c:v>
                </c:pt>
                <c:pt idx="87">
                  <c:v>517.66676399999994</c:v>
                </c:pt>
                <c:pt idx="88">
                  <c:v>505.58141999999998</c:v>
                </c:pt>
                <c:pt idx="89">
                  <c:v>496.53395799999998</c:v>
                </c:pt>
                <c:pt idx="90">
                  <c:v>473.22508499999998</c:v>
                </c:pt>
                <c:pt idx="91">
                  <c:v>458.65010799999999</c:v>
                </c:pt>
                <c:pt idx="92">
                  <c:v>444.62765000000002</c:v>
                </c:pt>
                <c:pt idx="93">
                  <c:v>432.89442600000001</c:v>
                </c:pt>
                <c:pt idx="94">
                  <c:v>420.30870700000003</c:v>
                </c:pt>
                <c:pt idx="95">
                  <c:v>408.861964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A3-4A18-A6A7-7DAE4B85794D}"/>
            </c:ext>
          </c:extLst>
        </c:ser>
        <c:ser>
          <c:idx val="6"/>
          <c:order val="1"/>
          <c:tx>
            <c:strRef>
              <c:f>Hourly!$H$2</c:f>
              <c:strCache>
                <c:ptCount val="1"/>
                <c:pt idx="0">
                  <c:v>Jul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Hourly!$A$3:$A$98</c:f>
              <c:numCache>
                <c:formatCode>h:mm;@</c:formatCode>
                <c:ptCount val="96"/>
                <c:pt idx="0">
                  <c:v>42751</c:v>
                </c:pt>
                <c:pt idx="1">
                  <c:v>42751.010416666999</c:v>
                </c:pt>
                <c:pt idx="2">
                  <c:v>42751.020833333001</c:v>
                </c:pt>
                <c:pt idx="3">
                  <c:v>42751.03125</c:v>
                </c:pt>
                <c:pt idx="4">
                  <c:v>42751.041666666999</c:v>
                </c:pt>
                <c:pt idx="5">
                  <c:v>42751.052083333001</c:v>
                </c:pt>
                <c:pt idx="6">
                  <c:v>42751.0625</c:v>
                </c:pt>
                <c:pt idx="7">
                  <c:v>42751.072916666999</c:v>
                </c:pt>
                <c:pt idx="8">
                  <c:v>42751.083333333001</c:v>
                </c:pt>
                <c:pt idx="9">
                  <c:v>42751.09375</c:v>
                </c:pt>
                <c:pt idx="10">
                  <c:v>42751.104166666999</c:v>
                </c:pt>
                <c:pt idx="11">
                  <c:v>42751.114583333001</c:v>
                </c:pt>
                <c:pt idx="12">
                  <c:v>42751.125</c:v>
                </c:pt>
                <c:pt idx="13">
                  <c:v>42751.135416666999</c:v>
                </c:pt>
                <c:pt idx="14">
                  <c:v>42751.145833333001</c:v>
                </c:pt>
                <c:pt idx="15">
                  <c:v>42751.15625</c:v>
                </c:pt>
                <c:pt idx="16">
                  <c:v>42751.166666666999</c:v>
                </c:pt>
                <c:pt idx="17">
                  <c:v>42751.177083333001</c:v>
                </c:pt>
                <c:pt idx="18">
                  <c:v>42751.1875</c:v>
                </c:pt>
                <c:pt idx="19">
                  <c:v>42751.197916666999</c:v>
                </c:pt>
                <c:pt idx="20">
                  <c:v>42751.208333333001</c:v>
                </c:pt>
                <c:pt idx="21">
                  <c:v>42751.21875</c:v>
                </c:pt>
                <c:pt idx="22">
                  <c:v>42751.229166666999</c:v>
                </c:pt>
                <c:pt idx="23">
                  <c:v>42751.239583333001</c:v>
                </c:pt>
                <c:pt idx="24">
                  <c:v>42751.25</c:v>
                </c:pt>
                <c:pt idx="25">
                  <c:v>42751.260416666999</c:v>
                </c:pt>
                <c:pt idx="26">
                  <c:v>42751.270833333001</c:v>
                </c:pt>
                <c:pt idx="27">
                  <c:v>42751.28125</c:v>
                </c:pt>
                <c:pt idx="28">
                  <c:v>42751.291666666999</c:v>
                </c:pt>
                <c:pt idx="29">
                  <c:v>42751.302083333001</c:v>
                </c:pt>
                <c:pt idx="30">
                  <c:v>42751.3125</c:v>
                </c:pt>
                <c:pt idx="31">
                  <c:v>42751.322916666999</c:v>
                </c:pt>
                <c:pt idx="32">
                  <c:v>42751.333333333001</c:v>
                </c:pt>
                <c:pt idx="33">
                  <c:v>42751.34375</c:v>
                </c:pt>
                <c:pt idx="34">
                  <c:v>42751.354166666999</c:v>
                </c:pt>
                <c:pt idx="35">
                  <c:v>42751.364583333001</c:v>
                </c:pt>
                <c:pt idx="36">
                  <c:v>42751.375</c:v>
                </c:pt>
                <c:pt idx="37">
                  <c:v>42751.385416666999</c:v>
                </c:pt>
                <c:pt idx="38">
                  <c:v>42751.395833333001</c:v>
                </c:pt>
                <c:pt idx="39">
                  <c:v>42751.40625</c:v>
                </c:pt>
                <c:pt idx="40">
                  <c:v>42751.416666666999</c:v>
                </c:pt>
                <c:pt idx="41">
                  <c:v>42751.427083333001</c:v>
                </c:pt>
                <c:pt idx="42">
                  <c:v>42751.4375</c:v>
                </c:pt>
                <c:pt idx="43">
                  <c:v>42751.447916666999</c:v>
                </c:pt>
                <c:pt idx="44">
                  <c:v>42751.458333333001</c:v>
                </c:pt>
                <c:pt idx="45">
                  <c:v>42751.46875</c:v>
                </c:pt>
                <c:pt idx="46">
                  <c:v>42751.479166666999</c:v>
                </c:pt>
                <c:pt idx="47">
                  <c:v>42751.489583333001</c:v>
                </c:pt>
                <c:pt idx="48">
                  <c:v>42751.5</c:v>
                </c:pt>
                <c:pt idx="49">
                  <c:v>42751.510416666999</c:v>
                </c:pt>
                <c:pt idx="50">
                  <c:v>42751.520833333001</c:v>
                </c:pt>
                <c:pt idx="51">
                  <c:v>42751.53125</c:v>
                </c:pt>
                <c:pt idx="52">
                  <c:v>42751.541666666999</c:v>
                </c:pt>
                <c:pt idx="53">
                  <c:v>42751.552083333001</c:v>
                </c:pt>
                <c:pt idx="54">
                  <c:v>42751.5625</c:v>
                </c:pt>
                <c:pt idx="55">
                  <c:v>42751.572916666999</c:v>
                </c:pt>
                <c:pt idx="56">
                  <c:v>42751.583333333001</c:v>
                </c:pt>
                <c:pt idx="57">
                  <c:v>42751.59375</c:v>
                </c:pt>
                <c:pt idx="58">
                  <c:v>42751.604166666999</c:v>
                </c:pt>
                <c:pt idx="59">
                  <c:v>42751.614583333001</c:v>
                </c:pt>
                <c:pt idx="60">
                  <c:v>42751.625</c:v>
                </c:pt>
                <c:pt idx="61">
                  <c:v>42751.635416666999</c:v>
                </c:pt>
                <c:pt idx="62">
                  <c:v>42751.645833333001</c:v>
                </c:pt>
                <c:pt idx="63">
                  <c:v>42751.65625</c:v>
                </c:pt>
                <c:pt idx="64">
                  <c:v>42751.666666666999</c:v>
                </c:pt>
                <c:pt idx="65">
                  <c:v>42751.677083333001</c:v>
                </c:pt>
                <c:pt idx="66">
                  <c:v>42751.6875</c:v>
                </c:pt>
                <c:pt idx="67">
                  <c:v>42751.697916666999</c:v>
                </c:pt>
                <c:pt idx="68">
                  <c:v>42751.708333333001</c:v>
                </c:pt>
                <c:pt idx="69">
                  <c:v>42751.71875</c:v>
                </c:pt>
                <c:pt idx="70">
                  <c:v>42751.729166666999</c:v>
                </c:pt>
                <c:pt idx="71">
                  <c:v>42751.739583333001</c:v>
                </c:pt>
                <c:pt idx="72">
                  <c:v>42751.75</c:v>
                </c:pt>
                <c:pt idx="73">
                  <c:v>42751.760416666999</c:v>
                </c:pt>
                <c:pt idx="74">
                  <c:v>42751.770833333001</c:v>
                </c:pt>
                <c:pt idx="75">
                  <c:v>42751.78125</c:v>
                </c:pt>
                <c:pt idx="76">
                  <c:v>42751.791666666999</c:v>
                </c:pt>
                <c:pt idx="77">
                  <c:v>42751.802083333001</c:v>
                </c:pt>
                <c:pt idx="78">
                  <c:v>42751.8125</c:v>
                </c:pt>
                <c:pt idx="79">
                  <c:v>42751.822916666999</c:v>
                </c:pt>
                <c:pt idx="80">
                  <c:v>42751.833333333001</c:v>
                </c:pt>
                <c:pt idx="81">
                  <c:v>42751.84375</c:v>
                </c:pt>
                <c:pt idx="82">
                  <c:v>42751.854166666999</c:v>
                </c:pt>
                <c:pt idx="83">
                  <c:v>42751.864583333001</c:v>
                </c:pt>
                <c:pt idx="84">
                  <c:v>42751.875</c:v>
                </c:pt>
                <c:pt idx="85">
                  <c:v>42751.885416666999</c:v>
                </c:pt>
                <c:pt idx="86">
                  <c:v>42751.895833333001</c:v>
                </c:pt>
                <c:pt idx="87">
                  <c:v>42751.90625</c:v>
                </c:pt>
                <c:pt idx="88">
                  <c:v>42751.916666666999</c:v>
                </c:pt>
                <c:pt idx="89">
                  <c:v>42751.927083333001</c:v>
                </c:pt>
                <c:pt idx="90">
                  <c:v>42751.9375</c:v>
                </c:pt>
                <c:pt idx="91">
                  <c:v>42751.947916666999</c:v>
                </c:pt>
                <c:pt idx="92">
                  <c:v>42751.958333333001</c:v>
                </c:pt>
                <c:pt idx="93">
                  <c:v>42751.96875</c:v>
                </c:pt>
                <c:pt idx="94">
                  <c:v>42751.979166666999</c:v>
                </c:pt>
                <c:pt idx="95">
                  <c:v>42751.989583333001</c:v>
                </c:pt>
              </c:numCache>
            </c:numRef>
          </c:cat>
          <c:val>
            <c:numRef>
              <c:f>Hourly!$H$3:$H$98</c:f>
              <c:numCache>
                <c:formatCode>0</c:formatCode>
                <c:ptCount val="96"/>
                <c:pt idx="0">
                  <c:v>749.47774800000002</c:v>
                </c:pt>
                <c:pt idx="1">
                  <c:v>739.62989500000003</c:v>
                </c:pt>
                <c:pt idx="2">
                  <c:v>729.99970299999995</c:v>
                </c:pt>
                <c:pt idx="3">
                  <c:v>718.06545400000005</c:v>
                </c:pt>
                <c:pt idx="4">
                  <c:v>705.45369900000003</c:v>
                </c:pt>
                <c:pt idx="5">
                  <c:v>696.47052499999995</c:v>
                </c:pt>
                <c:pt idx="6">
                  <c:v>686.26740900000004</c:v>
                </c:pt>
                <c:pt idx="7">
                  <c:v>677.65957800000001</c:v>
                </c:pt>
                <c:pt idx="8">
                  <c:v>666.78888800000004</c:v>
                </c:pt>
                <c:pt idx="9">
                  <c:v>656.34087</c:v>
                </c:pt>
                <c:pt idx="10">
                  <c:v>647.41477799999996</c:v>
                </c:pt>
                <c:pt idx="11">
                  <c:v>639.31615999999997</c:v>
                </c:pt>
                <c:pt idx="12">
                  <c:v>633.35527000000002</c:v>
                </c:pt>
                <c:pt idx="13">
                  <c:v>626.55900599999995</c:v>
                </c:pt>
                <c:pt idx="14">
                  <c:v>621.977982</c:v>
                </c:pt>
                <c:pt idx="15">
                  <c:v>614.94115299999999</c:v>
                </c:pt>
                <c:pt idx="16">
                  <c:v>609.38605399999994</c:v>
                </c:pt>
                <c:pt idx="17">
                  <c:v>607.27817600000003</c:v>
                </c:pt>
                <c:pt idx="18">
                  <c:v>602.91555800000003</c:v>
                </c:pt>
                <c:pt idx="19">
                  <c:v>597.27094699999998</c:v>
                </c:pt>
                <c:pt idx="20">
                  <c:v>584.30333299999995</c:v>
                </c:pt>
                <c:pt idx="21">
                  <c:v>577.64645099999996</c:v>
                </c:pt>
                <c:pt idx="22">
                  <c:v>576.53004799999997</c:v>
                </c:pt>
                <c:pt idx="23">
                  <c:v>576.20323399999995</c:v>
                </c:pt>
                <c:pt idx="24">
                  <c:v>578.53388299999995</c:v>
                </c:pt>
                <c:pt idx="25">
                  <c:v>592.605953</c:v>
                </c:pt>
                <c:pt idx="26">
                  <c:v>600.39576</c:v>
                </c:pt>
                <c:pt idx="27">
                  <c:v>614.79251399999998</c:v>
                </c:pt>
                <c:pt idx="28">
                  <c:v>634.45796800000005</c:v>
                </c:pt>
                <c:pt idx="29">
                  <c:v>666.87499500000001</c:v>
                </c:pt>
                <c:pt idx="30">
                  <c:v>694.307278</c:v>
                </c:pt>
                <c:pt idx="31">
                  <c:v>721.442722</c:v>
                </c:pt>
                <c:pt idx="32">
                  <c:v>745.25184300000001</c:v>
                </c:pt>
                <c:pt idx="33">
                  <c:v>775.749775</c:v>
                </c:pt>
                <c:pt idx="34">
                  <c:v>792.391435</c:v>
                </c:pt>
                <c:pt idx="35">
                  <c:v>806.46927700000003</c:v>
                </c:pt>
                <c:pt idx="36">
                  <c:v>818.84924999999998</c:v>
                </c:pt>
                <c:pt idx="37">
                  <c:v>835.842127</c:v>
                </c:pt>
                <c:pt idx="38">
                  <c:v>847.93040099999996</c:v>
                </c:pt>
                <c:pt idx="39">
                  <c:v>854.72620400000005</c:v>
                </c:pt>
                <c:pt idx="40">
                  <c:v>862.04556400000001</c:v>
                </c:pt>
                <c:pt idx="41">
                  <c:v>867.73573399999998</c:v>
                </c:pt>
                <c:pt idx="42">
                  <c:v>872.23354200000006</c:v>
                </c:pt>
                <c:pt idx="43">
                  <c:v>872.49268700000005</c:v>
                </c:pt>
                <c:pt idx="44">
                  <c:v>874.17593499999998</c:v>
                </c:pt>
                <c:pt idx="45">
                  <c:v>874.66887099999997</c:v>
                </c:pt>
                <c:pt idx="46">
                  <c:v>872.914987</c:v>
                </c:pt>
                <c:pt idx="47">
                  <c:v>865.97034699999995</c:v>
                </c:pt>
                <c:pt idx="48">
                  <c:v>871.60857299999998</c:v>
                </c:pt>
                <c:pt idx="49">
                  <c:v>875.27685799999995</c:v>
                </c:pt>
                <c:pt idx="50">
                  <c:v>881.89869699999997</c:v>
                </c:pt>
                <c:pt idx="51">
                  <c:v>888.96507399999996</c:v>
                </c:pt>
                <c:pt idx="52">
                  <c:v>896.47993599999995</c:v>
                </c:pt>
                <c:pt idx="53">
                  <c:v>894.71688700000004</c:v>
                </c:pt>
                <c:pt idx="54">
                  <c:v>900.15709300000003</c:v>
                </c:pt>
                <c:pt idx="55">
                  <c:v>911.15249900000003</c:v>
                </c:pt>
                <c:pt idx="56">
                  <c:v>919.27804500000002</c:v>
                </c:pt>
                <c:pt idx="57">
                  <c:v>926.22540900000001</c:v>
                </c:pt>
                <c:pt idx="58">
                  <c:v>928.72921899999994</c:v>
                </c:pt>
                <c:pt idx="59">
                  <c:v>931.24942299999998</c:v>
                </c:pt>
                <c:pt idx="60">
                  <c:v>924.38323700000001</c:v>
                </c:pt>
                <c:pt idx="61">
                  <c:v>920.64761599999997</c:v>
                </c:pt>
                <c:pt idx="62">
                  <c:v>922.18590800000004</c:v>
                </c:pt>
                <c:pt idx="63">
                  <c:v>928.62333899999999</c:v>
                </c:pt>
                <c:pt idx="64">
                  <c:v>928.47337000000005</c:v>
                </c:pt>
                <c:pt idx="65">
                  <c:v>921.41788399999996</c:v>
                </c:pt>
                <c:pt idx="66">
                  <c:v>915.97898099999998</c:v>
                </c:pt>
                <c:pt idx="67">
                  <c:v>908.75912100000005</c:v>
                </c:pt>
                <c:pt idx="68">
                  <c:v>905.24597000000006</c:v>
                </c:pt>
                <c:pt idx="69">
                  <c:v>895.04694900000004</c:v>
                </c:pt>
                <c:pt idx="70">
                  <c:v>895.91776900000002</c:v>
                </c:pt>
                <c:pt idx="71">
                  <c:v>890.20218599999998</c:v>
                </c:pt>
                <c:pt idx="72">
                  <c:v>877.140804</c:v>
                </c:pt>
                <c:pt idx="73">
                  <c:v>865.49382800000001</c:v>
                </c:pt>
                <c:pt idx="74">
                  <c:v>854.02863300000001</c:v>
                </c:pt>
                <c:pt idx="75">
                  <c:v>846.55515200000002</c:v>
                </c:pt>
                <c:pt idx="76">
                  <c:v>830.60135300000002</c:v>
                </c:pt>
                <c:pt idx="77">
                  <c:v>818.92135800000005</c:v>
                </c:pt>
                <c:pt idx="78">
                  <c:v>805.07784200000003</c:v>
                </c:pt>
                <c:pt idx="79">
                  <c:v>793.51805200000001</c:v>
                </c:pt>
                <c:pt idx="80">
                  <c:v>789.66006000000004</c:v>
                </c:pt>
                <c:pt idx="81">
                  <c:v>787.55718899999999</c:v>
                </c:pt>
                <c:pt idx="82">
                  <c:v>802.57794799999999</c:v>
                </c:pt>
                <c:pt idx="83">
                  <c:v>817.34531800000002</c:v>
                </c:pt>
                <c:pt idx="84">
                  <c:v>818.21389399999998</c:v>
                </c:pt>
                <c:pt idx="85">
                  <c:v>818.77423399999998</c:v>
                </c:pt>
                <c:pt idx="86">
                  <c:v>814.59484399999997</c:v>
                </c:pt>
                <c:pt idx="87">
                  <c:v>814.44929200000001</c:v>
                </c:pt>
                <c:pt idx="88">
                  <c:v>811.42486499999995</c:v>
                </c:pt>
                <c:pt idx="89">
                  <c:v>809.06618100000003</c:v>
                </c:pt>
                <c:pt idx="90">
                  <c:v>806.77721699999995</c:v>
                </c:pt>
                <c:pt idx="91">
                  <c:v>803.960736</c:v>
                </c:pt>
                <c:pt idx="92">
                  <c:v>799.93393700000001</c:v>
                </c:pt>
                <c:pt idx="93">
                  <c:v>793.17576299999996</c:v>
                </c:pt>
                <c:pt idx="94">
                  <c:v>786.27615200000002</c:v>
                </c:pt>
                <c:pt idx="95">
                  <c:v>775.08869400000003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9A3-4A18-A6A7-7DAE4B85794D}"/>
            </c:ext>
          </c:extLst>
        </c:ser>
        <c:ser>
          <c:idx val="8"/>
          <c:order val="2"/>
          <c:tx>
            <c:strRef>
              <c:f>Hourly!$J$2</c:f>
              <c:strCache>
                <c:ptCount val="1"/>
                <c:pt idx="0">
                  <c:v>Sep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Hourly!$A$3:$A$98</c:f>
              <c:numCache>
                <c:formatCode>h:mm;@</c:formatCode>
                <c:ptCount val="96"/>
                <c:pt idx="0">
                  <c:v>42751</c:v>
                </c:pt>
                <c:pt idx="1">
                  <c:v>42751.010416666999</c:v>
                </c:pt>
                <c:pt idx="2">
                  <c:v>42751.020833333001</c:v>
                </c:pt>
                <c:pt idx="3">
                  <c:v>42751.03125</c:v>
                </c:pt>
                <c:pt idx="4">
                  <c:v>42751.041666666999</c:v>
                </c:pt>
                <c:pt idx="5">
                  <c:v>42751.052083333001</c:v>
                </c:pt>
                <c:pt idx="6">
                  <c:v>42751.0625</c:v>
                </c:pt>
                <c:pt idx="7">
                  <c:v>42751.072916666999</c:v>
                </c:pt>
                <c:pt idx="8">
                  <c:v>42751.083333333001</c:v>
                </c:pt>
                <c:pt idx="9">
                  <c:v>42751.09375</c:v>
                </c:pt>
                <c:pt idx="10">
                  <c:v>42751.104166666999</c:v>
                </c:pt>
                <c:pt idx="11">
                  <c:v>42751.114583333001</c:v>
                </c:pt>
                <c:pt idx="12">
                  <c:v>42751.125</c:v>
                </c:pt>
                <c:pt idx="13">
                  <c:v>42751.135416666999</c:v>
                </c:pt>
                <c:pt idx="14">
                  <c:v>42751.145833333001</c:v>
                </c:pt>
                <c:pt idx="15">
                  <c:v>42751.15625</c:v>
                </c:pt>
                <c:pt idx="16">
                  <c:v>42751.166666666999</c:v>
                </c:pt>
                <c:pt idx="17">
                  <c:v>42751.177083333001</c:v>
                </c:pt>
                <c:pt idx="18">
                  <c:v>42751.1875</c:v>
                </c:pt>
                <c:pt idx="19">
                  <c:v>42751.197916666999</c:v>
                </c:pt>
                <c:pt idx="20">
                  <c:v>42751.208333333001</c:v>
                </c:pt>
                <c:pt idx="21">
                  <c:v>42751.21875</c:v>
                </c:pt>
                <c:pt idx="22">
                  <c:v>42751.229166666999</c:v>
                </c:pt>
                <c:pt idx="23">
                  <c:v>42751.239583333001</c:v>
                </c:pt>
                <c:pt idx="24">
                  <c:v>42751.25</c:v>
                </c:pt>
                <c:pt idx="25">
                  <c:v>42751.260416666999</c:v>
                </c:pt>
                <c:pt idx="26">
                  <c:v>42751.270833333001</c:v>
                </c:pt>
                <c:pt idx="27">
                  <c:v>42751.28125</c:v>
                </c:pt>
                <c:pt idx="28">
                  <c:v>42751.291666666999</c:v>
                </c:pt>
                <c:pt idx="29">
                  <c:v>42751.302083333001</c:v>
                </c:pt>
                <c:pt idx="30">
                  <c:v>42751.3125</c:v>
                </c:pt>
                <c:pt idx="31">
                  <c:v>42751.322916666999</c:v>
                </c:pt>
                <c:pt idx="32">
                  <c:v>42751.333333333001</c:v>
                </c:pt>
                <c:pt idx="33">
                  <c:v>42751.34375</c:v>
                </c:pt>
                <c:pt idx="34">
                  <c:v>42751.354166666999</c:v>
                </c:pt>
                <c:pt idx="35">
                  <c:v>42751.364583333001</c:v>
                </c:pt>
                <c:pt idx="36">
                  <c:v>42751.375</c:v>
                </c:pt>
                <c:pt idx="37">
                  <c:v>42751.385416666999</c:v>
                </c:pt>
                <c:pt idx="38">
                  <c:v>42751.395833333001</c:v>
                </c:pt>
                <c:pt idx="39">
                  <c:v>42751.40625</c:v>
                </c:pt>
                <c:pt idx="40">
                  <c:v>42751.416666666999</c:v>
                </c:pt>
                <c:pt idx="41">
                  <c:v>42751.427083333001</c:v>
                </c:pt>
                <c:pt idx="42">
                  <c:v>42751.4375</c:v>
                </c:pt>
                <c:pt idx="43">
                  <c:v>42751.447916666999</c:v>
                </c:pt>
                <c:pt idx="44">
                  <c:v>42751.458333333001</c:v>
                </c:pt>
                <c:pt idx="45">
                  <c:v>42751.46875</c:v>
                </c:pt>
                <c:pt idx="46">
                  <c:v>42751.479166666999</c:v>
                </c:pt>
                <c:pt idx="47">
                  <c:v>42751.489583333001</c:v>
                </c:pt>
                <c:pt idx="48">
                  <c:v>42751.5</c:v>
                </c:pt>
                <c:pt idx="49">
                  <c:v>42751.510416666999</c:v>
                </c:pt>
                <c:pt idx="50">
                  <c:v>42751.520833333001</c:v>
                </c:pt>
                <c:pt idx="51">
                  <c:v>42751.53125</c:v>
                </c:pt>
                <c:pt idx="52">
                  <c:v>42751.541666666999</c:v>
                </c:pt>
                <c:pt idx="53">
                  <c:v>42751.552083333001</c:v>
                </c:pt>
                <c:pt idx="54">
                  <c:v>42751.5625</c:v>
                </c:pt>
                <c:pt idx="55">
                  <c:v>42751.572916666999</c:v>
                </c:pt>
                <c:pt idx="56">
                  <c:v>42751.583333333001</c:v>
                </c:pt>
                <c:pt idx="57">
                  <c:v>42751.59375</c:v>
                </c:pt>
                <c:pt idx="58">
                  <c:v>42751.604166666999</c:v>
                </c:pt>
                <c:pt idx="59">
                  <c:v>42751.614583333001</c:v>
                </c:pt>
                <c:pt idx="60">
                  <c:v>42751.625</c:v>
                </c:pt>
                <c:pt idx="61">
                  <c:v>42751.635416666999</c:v>
                </c:pt>
                <c:pt idx="62">
                  <c:v>42751.645833333001</c:v>
                </c:pt>
                <c:pt idx="63">
                  <c:v>42751.65625</c:v>
                </c:pt>
                <c:pt idx="64">
                  <c:v>42751.666666666999</c:v>
                </c:pt>
                <c:pt idx="65">
                  <c:v>42751.677083333001</c:v>
                </c:pt>
                <c:pt idx="66">
                  <c:v>42751.6875</c:v>
                </c:pt>
                <c:pt idx="67">
                  <c:v>42751.697916666999</c:v>
                </c:pt>
                <c:pt idx="68">
                  <c:v>42751.708333333001</c:v>
                </c:pt>
                <c:pt idx="69">
                  <c:v>42751.71875</c:v>
                </c:pt>
                <c:pt idx="70">
                  <c:v>42751.729166666999</c:v>
                </c:pt>
                <c:pt idx="71">
                  <c:v>42751.739583333001</c:v>
                </c:pt>
                <c:pt idx="72">
                  <c:v>42751.75</c:v>
                </c:pt>
                <c:pt idx="73">
                  <c:v>42751.760416666999</c:v>
                </c:pt>
                <c:pt idx="74">
                  <c:v>42751.770833333001</c:v>
                </c:pt>
                <c:pt idx="75">
                  <c:v>42751.78125</c:v>
                </c:pt>
                <c:pt idx="76">
                  <c:v>42751.791666666999</c:v>
                </c:pt>
                <c:pt idx="77">
                  <c:v>42751.802083333001</c:v>
                </c:pt>
                <c:pt idx="78">
                  <c:v>42751.8125</c:v>
                </c:pt>
                <c:pt idx="79">
                  <c:v>42751.822916666999</c:v>
                </c:pt>
                <c:pt idx="80">
                  <c:v>42751.833333333001</c:v>
                </c:pt>
                <c:pt idx="81">
                  <c:v>42751.84375</c:v>
                </c:pt>
                <c:pt idx="82">
                  <c:v>42751.854166666999</c:v>
                </c:pt>
                <c:pt idx="83">
                  <c:v>42751.864583333001</c:v>
                </c:pt>
                <c:pt idx="84">
                  <c:v>42751.875</c:v>
                </c:pt>
                <c:pt idx="85">
                  <c:v>42751.885416666999</c:v>
                </c:pt>
                <c:pt idx="86">
                  <c:v>42751.895833333001</c:v>
                </c:pt>
                <c:pt idx="87">
                  <c:v>42751.90625</c:v>
                </c:pt>
                <c:pt idx="88">
                  <c:v>42751.916666666999</c:v>
                </c:pt>
                <c:pt idx="89">
                  <c:v>42751.927083333001</c:v>
                </c:pt>
                <c:pt idx="90">
                  <c:v>42751.9375</c:v>
                </c:pt>
                <c:pt idx="91">
                  <c:v>42751.947916666999</c:v>
                </c:pt>
                <c:pt idx="92">
                  <c:v>42751.958333333001</c:v>
                </c:pt>
                <c:pt idx="93">
                  <c:v>42751.96875</c:v>
                </c:pt>
                <c:pt idx="94">
                  <c:v>42751.979166666999</c:v>
                </c:pt>
                <c:pt idx="95">
                  <c:v>42751.989583333001</c:v>
                </c:pt>
              </c:numCache>
            </c:numRef>
          </c:cat>
          <c:val>
            <c:numRef>
              <c:f>Hourly!$J$3:$J$98</c:f>
              <c:numCache>
                <c:formatCode>0</c:formatCode>
                <c:ptCount val="96"/>
                <c:pt idx="0">
                  <c:v>566.93889200000001</c:v>
                </c:pt>
                <c:pt idx="1">
                  <c:v>554.764903</c:v>
                </c:pt>
                <c:pt idx="2">
                  <c:v>546.70128099999999</c:v>
                </c:pt>
                <c:pt idx="3">
                  <c:v>534.38710100000003</c:v>
                </c:pt>
                <c:pt idx="4">
                  <c:v>524.55894999999998</c:v>
                </c:pt>
                <c:pt idx="5">
                  <c:v>515.43922999999995</c:v>
                </c:pt>
                <c:pt idx="6">
                  <c:v>508.77415300000001</c:v>
                </c:pt>
                <c:pt idx="7">
                  <c:v>502.299981</c:v>
                </c:pt>
                <c:pt idx="8">
                  <c:v>497.00837799999999</c:v>
                </c:pt>
                <c:pt idx="9">
                  <c:v>488.99907100000001</c:v>
                </c:pt>
                <c:pt idx="10">
                  <c:v>481.53697599999998</c:v>
                </c:pt>
                <c:pt idx="11">
                  <c:v>478.26152999999999</c:v>
                </c:pt>
                <c:pt idx="12">
                  <c:v>472.26098500000001</c:v>
                </c:pt>
                <c:pt idx="13">
                  <c:v>469.51829700000002</c:v>
                </c:pt>
                <c:pt idx="14">
                  <c:v>464.24512399999998</c:v>
                </c:pt>
                <c:pt idx="15">
                  <c:v>463.57539300000002</c:v>
                </c:pt>
                <c:pt idx="16">
                  <c:v>460.92271499999998</c:v>
                </c:pt>
                <c:pt idx="17">
                  <c:v>458.54598499999997</c:v>
                </c:pt>
                <c:pt idx="18">
                  <c:v>458.35357699999997</c:v>
                </c:pt>
                <c:pt idx="19">
                  <c:v>456.05486999999999</c:v>
                </c:pt>
                <c:pt idx="20">
                  <c:v>456.42867799999999</c:v>
                </c:pt>
                <c:pt idx="21">
                  <c:v>461.36452200000002</c:v>
                </c:pt>
                <c:pt idx="22">
                  <c:v>464.50460099999998</c:v>
                </c:pt>
                <c:pt idx="23">
                  <c:v>462.64639399999999</c:v>
                </c:pt>
                <c:pt idx="24">
                  <c:v>457.71466500000002</c:v>
                </c:pt>
                <c:pt idx="25">
                  <c:v>475.41915899999998</c:v>
                </c:pt>
                <c:pt idx="26">
                  <c:v>488.139546</c:v>
                </c:pt>
                <c:pt idx="27">
                  <c:v>501.595642</c:v>
                </c:pt>
                <c:pt idx="28">
                  <c:v>517.06032300000004</c:v>
                </c:pt>
                <c:pt idx="29">
                  <c:v>540.60644500000001</c:v>
                </c:pt>
                <c:pt idx="30">
                  <c:v>559.24659399999996</c:v>
                </c:pt>
                <c:pt idx="31">
                  <c:v>579.99195499999996</c:v>
                </c:pt>
                <c:pt idx="32">
                  <c:v>602.25248099999999</c:v>
                </c:pt>
                <c:pt idx="33">
                  <c:v>632.94331999999997</c:v>
                </c:pt>
                <c:pt idx="34">
                  <c:v>654.97985400000005</c:v>
                </c:pt>
                <c:pt idx="35">
                  <c:v>672.05823899999996</c:v>
                </c:pt>
                <c:pt idx="36">
                  <c:v>686.97604699999999</c:v>
                </c:pt>
                <c:pt idx="37">
                  <c:v>712.5607</c:v>
                </c:pt>
                <c:pt idx="38">
                  <c:v>727.93816700000002</c:v>
                </c:pt>
                <c:pt idx="39">
                  <c:v>737.506213</c:v>
                </c:pt>
                <c:pt idx="40">
                  <c:v>746.35129800000004</c:v>
                </c:pt>
                <c:pt idx="41">
                  <c:v>749.23590000000002</c:v>
                </c:pt>
                <c:pt idx="42">
                  <c:v>746.12633200000005</c:v>
                </c:pt>
                <c:pt idx="43">
                  <c:v>752.29851099999996</c:v>
                </c:pt>
                <c:pt idx="44">
                  <c:v>755.50111200000003</c:v>
                </c:pt>
                <c:pt idx="45">
                  <c:v>758.93191300000001</c:v>
                </c:pt>
                <c:pt idx="46">
                  <c:v>758.13408400000003</c:v>
                </c:pt>
                <c:pt idx="47">
                  <c:v>755.81947000000002</c:v>
                </c:pt>
                <c:pt idx="48">
                  <c:v>759.13777800000003</c:v>
                </c:pt>
                <c:pt idx="49">
                  <c:v>760.70551399999999</c:v>
                </c:pt>
                <c:pt idx="50">
                  <c:v>762.91717200000005</c:v>
                </c:pt>
                <c:pt idx="51">
                  <c:v>768.20556699999997</c:v>
                </c:pt>
                <c:pt idx="52">
                  <c:v>773.15934100000004</c:v>
                </c:pt>
                <c:pt idx="53">
                  <c:v>769.53071199999999</c:v>
                </c:pt>
                <c:pt idx="54">
                  <c:v>772.25097700000003</c:v>
                </c:pt>
                <c:pt idx="55">
                  <c:v>777.63145299999996</c:v>
                </c:pt>
                <c:pt idx="56">
                  <c:v>785.12361899999996</c:v>
                </c:pt>
                <c:pt idx="57">
                  <c:v>798.22861399999999</c:v>
                </c:pt>
                <c:pt idx="58">
                  <c:v>805.75187600000004</c:v>
                </c:pt>
                <c:pt idx="59">
                  <c:v>809.29445999999996</c:v>
                </c:pt>
                <c:pt idx="60">
                  <c:v>810.66808100000003</c:v>
                </c:pt>
                <c:pt idx="61">
                  <c:v>806.21601599999997</c:v>
                </c:pt>
                <c:pt idx="62">
                  <c:v>798.33743700000002</c:v>
                </c:pt>
                <c:pt idx="63">
                  <c:v>813.04630699999996</c:v>
                </c:pt>
                <c:pt idx="64">
                  <c:v>820.14636299999995</c:v>
                </c:pt>
                <c:pt idx="65">
                  <c:v>819.800252</c:v>
                </c:pt>
                <c:pt idx="66">
                  <c:v>818.94585500000005</c:v>
                </c:pt>
                <c:pt idx="67">
                  <c:v>812.89658999999995</c:v>
                </c:pt>
                <c:pt idx="68">
                  <c:v>808.06328900000005</c:v>
                </c:pt>
                <c:pt idx="69">
                  <c:v>802.691959</c:v>
                </c:pt>
                <c:pt idx="70">
                  <c:v>799.68598599999996</c:v>
                </c:pt>
                <c:pt idx="71">
                  <c:v>791.18176700000004</c:v>
                </c:pt>
                <c:pt idx="72">
                  <c:v>783.14963</c:v>
                </c:pt>
                <c:pt idx="73">
                  <c:v>769.71706500000005</c:v>
                </c:pt>
                <c:pt idx="74">
                  <c:v>758.75475600000004</c:v>
                </c:pt>
                <c:pt idx="75">
                  <c:v>748.49992199999997</c:v>
                </c:pt>
                <c:pt idx="76">
                  <c:v>745.247658</c:v>
                </c:pt>
                <c:pt idx="77">
                  <c:v>747.12015199999996</c:v>
                </c:pt>
                <c:pt idx="78">
                  <c:v>761.78237999999999</c:v>
                </c:pt>
                <c:pt idx="79">
                  <c:v>774.71717699999999</c:v>
                </c:pt>
                <c:pt idx="80">
                  <c:v>771.21125900000004</c:v>
                </c:pt>
                <c:pt idx="81">
                  <c:v>764.10825199999999</c:v>
                </c:pt>
                <c:pt idx="82">
                  <c:v>760.70028600000001</c:v>
                </c:pt>
                <c:pt idx="83">
                  <c:v>755.03352600000005</c:v>
                </c:pt>
                <c:pt idx="84">
                  <c:v>745.647738</c:v>
                </c:pt>
                <c:pt idx="85">
                  <c:v>738.81283900000005</c:v>
                </c:pt>
                <c:pt idx="86">
                  <c:v>732.35088599999995</c:v>
                </c:pt>
                <c:pt idx="87">
                  <c:v>719.970463</c:v>
                </c:pt>
                <c:pt idx="88">
                  <c:v>711.37124700000004</c:v>
                </c:pt>
                <c:pt idx="89">
                  <c:v>700.54796199999998</c:v>
                </c:pt>
                <c:pt idx="90">
                  <c:v>691.99014499999998</c:v>
                </c:pt>
                <c:pt idx="91">
                  <c:v>680.72249499999998</c:v>
                </c:pt>
                <c:pt idx="92">
                  <c:v>666.494688</c:v>
                </c:pt>
                <c:pt idx="93">
                  <c:v>653.989509</c:v>
                </c:pt>
                <c:pt idx="94">
                  <c:v>640.16625299999998</c:v>
                </c:pt>
                <c:pt idx="95">
                  <c:v>625.92315499999995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9A3-4A18-A6A7-7DAE4B85794D}"/>
            </c:ext>
          </c:extLst>
        </c:ser>
        <c:ser>
          <c:idx val="9"/>
          <c:order val="3"/>
          <c:tx>
            <c:strRef>
              <c:f>Hourly!$K$2</c:f>
              <c:strCache>
                <c:ptCount val="1"/>
                <c:pt idx="0">
                  <c:v>Oct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Hourly!$A$3:$A$98</c:f>
              <c:numCache>
                <c:formatCode>h:mm;@</c:formatCode>
                <c:ptCount val="96"/>
                <c:pt idx="0">
                  <c:v>42751</c:v>
                </c:pt>
                <c:pt idx="1">
                  <c:v>42751.010416666999</c:v>
                </c:pt>
                <c:pt idx="2">
                  <c:v>42751.020833333001</c:v>
                </c:pt>
                <c:pt idx="3">
                  <c:v>42751.03125</c:v>
                </c:pt>
                <c:pt idx="4">
                  <c:v>42751.041666666999</c:v>
                </c:pt>
                <c:pt idx="5">
                  <c:v>42751.052083333001</c:v>
                </c:pt>
                <c:pt idx="6">
                  <c:v>42751.0625</c:v>
                </c:pt>
                <c:pt idx="7">
                  <c:v>42751.072916666999</c:v>
                </c:pt>
                <c:pt idx="8">
                  <c:v>42751.083333333001</c:v>
                </c:pt>
                <c:pt idx="9">
                  <c:v>42751.09375</c:v>
                </c:pt>
                <c:pt idx="10">
                  <c:v>42751.104166666999</c:v>
                </c:pt>
                <c:pt idx="11">
                  <c:v>42751.114583333001</c:v>
                </c:pt>
                <c:pt idx="12">
                  <c:v>42751.125</c:v>
                </c:pt>
                <c:pt idx="13">
                  <c:v>42751.135416666999</c:v>
                </c:pt>
                <c:pt idx="14">
                  <c:v>42751.145833333001</c:v>
                </c:pt>
                <c:pt idx="15">
                  <c:v>42751.15625</c:v>
                </c:pt>
                <c:pt idx="16">
                  <c:v>42751.166666666999</c:v>
                </c:pt>
                <c:pt idx="17">
                  <c:v>42751.177083333001</c:v>
                </c:pt>
                <c:pt idx="18">
                  <c:v>42751.1875</c:v>
                </c:pt>
                <c:pt idx="19">
                  <c:v>42751.197916666999</c:v>
                </c:pt>
                <c:pt idx="20">
                  <c:v>42751.208333333001</c:v>
                </c:pt>
                <c:pt idx="21">
                  <c:v>42751.21875</c:v>
                </c:pt>
                <c:pt idx="22">
                  <c:v>42751.229166666999</c:v>
                </c:pt>
                <c:pt idx="23">
                  <c:v>42751.239583333001</c:v>
                </c:pt>
                <c:pt idx="24">
                  <c:v>42751.25</c:v>
                </c:pt>
                <c:pt idx="25">
                  <c:v>42751.260416666999</c:v>
                </c:pt>
                <c:pt idx="26">
                  <c:v>42751.270833333001</c:v>
                </c:pt>
                <c:pt idx="27">
                  <c:v>42751.28125</c:v>
                </c:pt>
                <c:pt idx="28">
                  <c:v>42751.291666666999</c:v>
                </c:pt>
                <c:pt idx="29">
                  <c:v>42751.302083333001</c:v>
                </c:pt>
                <c:pt idx="30">
                  <c:v>42751.3125</c:v>
                </c:pt>
                <c:pt idx="31">
                  <c:v>42751.322916666999</c:v>
                </c:pt>
                <c:pt idx="32">
                  <c:v>42751.333333333001</c:v>
                </c:pt>
                <c:pt idx="33">
                  <c:v>42751.34375</c:v>
                </c:pt>
                <c:pt idx="34">
                  <c:v>42751.354166666999</c:v>
                </c:pt>
                <c:pt idx="35">
                  <c:v>42751.364583333001</c:v>
                </c:pt>
                <c:pt idx="36">
                  <c:v>42751.375</c:v>
                </c:pt>
                <c:pt idx="37">
                  <c:v>42751.385416666999</c:v>
                </c:pt>
                <c:pt idx="38">
                  <c:v>42751.395833333001</c:v>
                </c:pt>
                <c:pt idx="39">
                  <c:v>42751.40625</c:v>
                </c:pt>
                <c:pt idx="40">
                  <c:v>42751.416666666999</c:v>
                </c:pt>
                <c:pt idx="41">
                  <c:v>42751.427083333001</c:v>
                </c:pt>
                <c:pt idx="42">
                  <c:v>42751.4375</c:v>
                </c:pt>
                <c:pt idx="43">
                  <c:v>42751.447916666999</c:v>
                </c:pt>
                <c:pt idx="44">
                  <c:v>42751.458333333001</c:v>
                </c:pt>
                <c:pt idx="45">
                  <c:v>42751.46875</c:v>
                </c:pt>
                <c:pt idx="46">
                  <c:v>42751.479166666999</c:v>
                </c:pt>
                <c:pt idx="47">
                  <c:v>42751.489583333001</c:v>
                </c:pt>
                <c:pt idx="48">
                  <c:v>42751.5</c:v>
                </c:pt>
                <c:pt idx="49">
                  <c:v>42751.510416666999</c:v>
                </c:pt>
                <c:pt idx="50">
                  <c:v>42751.520833333001</c:v>
                </c:pt>
                <c:pt idx="51">
                  <c:v>42751.53125</c:v>
                </c:pt>
                <c:pt idx="52">
                  <c:v>42751.541666666999</c:v>
                </c:pt>
                <c:pt idx="53">
                  <c:v>42751.552083333001</c:v>
                </c:pt>
                <c:pt idx="54">
                  <c:v>42751.5625</c:v>
                </c:pt>
                <c:pt idx="55">
                  <c:v>42751.572916666999</c:v>
                </c:pt>
                <c:pt idx="56">
                  <c:v>42751.583333333001</c:v>
                </c:pt>
                <c:pt idx="57">
                  <c:v>42751.59375</c:v>
                </c:pt>
                <c:pt idx="58">
                  <c:v>42751.604166666999</c:v>
                </c:pt>
                <c:pt idx="59">
                  <c:v>42751.614583333001</c:v>
                </c:pt>
                <c:pt idx="60">
                  <c:v>42751.625</c:v>
                </c:pt>
                <c:pt idx="61">
                  <c:v>42751.635416666999</c:v>
                </c:pt>
                <c:pt idx="62">
                  <c:v>42751.645833333001</c:v>
                </c:pt>
                <c:pt idx="63">
                  <c:v>42751.65625</c:v>
                </c:pt>
                <c:pt idx="64">
                  <c:v>42751.666666666999</c:v>
                </c:pt>
                <c:pt idx="65">
                  <c:v>42751.677083333001</c:v>
                </c:pt>
                <c:pt idx="66">
                  <c:v>42751.6875</c:v>
                </c:pt>
                <c:pt idx="67">
                  <c:v>42751.697916666999</c:v>
                </c:pt>
                <c:pt idx="68">
                  <c:v>42751.708333333001</c:v>
                </c:pt>
                <c:pt idx="69">
                  <c:v>42751.71875</c:v>
                </c:pt>
                <c:pt idx="70">
                  <c:v>42751.729166666999</c:v>
                </c:pt>
                <c:pt idx="71">
                  <c:v>42751.739583333001</c:v>
                </c:pt>
                <c:pt idx="72">
                  <c:v>42751.75</c:v>
                </c:pt>
                <c:pt idx="73">
                  <c:v>42751.760416666999</c:v>
                </c:pt>
                <c:pt idx="74">
                  <c:v>42751.770833333001</c:v>
                </c:pt>
                <c:pt idx="75">
                  <c:v>42751.78125</c:v>
                </c:pt>
                <c:pt idx="76">
                  <c:v>42751.791666666999</c:v>
                </c:pt>
                <c:pt idx="77">
                  <c:v>42751.802083333001</c:v>
                </c:pt>
                <c:pt idx="78">
                  <c:v>42751.8125</c:v>
                </c:pt>
                <c:pt idx="79">
                  <c:v>42751.822916666999</c:v>
                </c:pt>
                <c:pt idx="80">
                  <c:v>42751.833333333001</c:v>
                </c:pt>
                <c:pt idx="81">
                  <c:v>42751.84375</c:v>
                </c:pt>
                <c:pt idx="82">
                  <c:v>42751.854166666999</c:v>
                </c:pt>
                <c:pt idx="83">
                  <c:v>42751.864583333001</c:v>
                </c:pt>
                <c:pt idx="84">
                  <c:v>42751.875</c:v>
                </c:pt>
                <c:pt idx="85">
                  <c:v>42751.885416666999</c:v>
                </c:pt>
                <c:pt idx="86">
                  <c:v>42751.895833333001</c:v>
                </c:pt>
                <c:pt idx="87">
                  <c:v>42751.90625</c:v>
                </c:pt>
                <c:pt idx="88">
                  <c:v>42751.916666666999</c:v>
                </c:pt>
                <c:pt idx="89">
                  <c:v>42751.927083333001</c:v>
                </c:pt>
                <c:pt idx="90">
                  <c:v>42751.9375</c:v>
                </c:pt>
                <c:pt idx="91">
                  <c:v>42751.947916666999</c:v>
                </c:pt>
                <c:pt idx="92">
                  <c:v>42751.958333333001</c:v>
                </c:pt>
                <c:pt idx="93">
                  <c:v>42751.96875</c:v>
                </c:pt>
                <c:pt idx="94">
                  <c:v>42751.979166666999</c:v>
                </c:pt>
                <c:pt idx="95">
                  <c:v>42751.989583333001</c:v>
                </c:pt>
              </c:numCache>
            </c:numRef>
          </c:cat>
          <c:val>
            <c:numRef>
              <c:f>Hourly!$K$3:$K$98</c:f>
              <c:numCache>
                <c:formatCode>0</c:formatCode>
                <c:ptCount val="96"/>
                <c:pt idx="0">
                  <c:v>397.99400700000001</c:v>
                </c:pt>
                <c:pt idx="1">
                  <c:v>389.37890599999997</c:v>
                </c:pt>
                <c:pt idx="2">
                  <c:v>379.035031</c:v>
                </c:pt>
                <c:pt idx="3">
                  <c:v>370.73909800000001</c:v>
                </c:pt>
                <c:pt idx="4">
                  <c:v>365.68642899999998</c:v>
                </c:pt>
                <c:pt idx="5">
                  <c:v>361.034019</c:v>
                </c:pt>
                <c:pt idx="6">
                  <c:v>357.42345599999999</c:v>
                </c:pt>
                <c:pt idx="7">
                  <c:v>354.14335799999998</c:v>
                </c:pt>
                <c:pt idx="8">
                  <c:v>351.21456599999999</c:v>
                </c:pt>
                <c:pt idx="9">
                  <c:v>349.63827400000002</c:v>
                </c:pt>
                <c:pt idx="10">
                  <c:v>348.80622799999998</c:v>
                </c:pt>
                <c:pt idx="11">
                  <c:v>346.85939999999999</c:v>
                </c:pt>
                <c:pt idx="12">
                  <c:v>344.97873800000002</c:v>
                </c:pt>
                <c:pt idx="13">
                  <c:v>345.39503400000001</c:v>
                </c:pt>
                <c:pt idx="14">
                  <c:v>344.04181399999999</c:v>
                </c:pt>
                <c:pt idx="15">
                  <c:v>343.344719</c:v>
                </c:pt>
                <c:pt idx="16">
                  <c:v>344.50864999999999</c:v>
                </c:pt>
                <c:pt idx="17">
                  <c:v>346.63832400000001</c:v>
                </c:pt>
                <c:pt idx="18">
                  <c:v>347.07381800000002</c:v>
                </c:pt>
                <c:pt idx="19">
                  <c:v>348.19217300000003</c:v>
                </c:pt>
                <c:pt idx="20">
                  <c:v>350.64012700000001</c:v>
                </c:pt>
                <c:pt idx="21">
                  <c:v>358.22880700000002</c:v>
                </c:pt>
                <c:pt idx="22">
                  <c:v>364.32843200000002</c:v>
                </c:pt>
                <c:pt idx="23">
                  <c:v>374.49562800000001</c:v>
                </c:pt>
                <c:pt idx="24">
                  <c:v>386.14176099999997</c:v>
                </c:pt>
                <c:pt idx="25">
                  <c:v>400.62008600000001</c:v>
                </c:pt>
                <c:pt idx="26">
                  <c:v>403.51371999999998</c:v>
                </c:pt>
                <c:pt idx="27">
                  <c:v>422.22001799999998</c:v>
                </c:pt>
                <c:pt idx="28">
                  <c:v>436.54579899999999</c:v>
                </c:pt>
                <c:pt idx="29">
                  <c:v>459.121756</c:v>
                </c:pt>
                <c:pt idx="30">
                  <c:v>471.86396500000001</c:v>
                </c:pt>
                <c:pt idx="31">
                  <c:v>484.80828500000001</c:v>
                </c:pt>
                <c:pt idx="32">
                  <c:v>496.02782500000001</c:v>
                </c:pt>
                <c:pt idx="33">
                  <c:v>511.36123600000002</c:v>
                </c:pt>
                <c:pt idx="34">
                  <c:v>517.54533900000001</c:v>
                </c:pt>
                <c:pt idx="35">
                  <c:v>523.20858799999996</c:v>
                </c:pt>
                <c:pt idx="36">
                  <c:v>527.31014100000004</c:v>
                </c:pt>
                <c:pt idx="37">
                  <c:v>536.09867299999996</c:v>
                </c:pt>
                <c:pt idx="38">
                  <c:v>540.85606600000006</c:v>
                </c:pt>
                <c:pt idx="39">
                  <c:v>542.232304</c:v>
                </c:pt>
                <c:pt idx="40">
                  <c:v>545.81848400000001</c:v>
                </c:pt>
                <c:pt idx="41">
                  <c:v>543.78667900000005</c:v>
                </c:pt>
                <c:pt idx="42">
                  <c:v>541.65861299999995</c:v>
                </c:pt>
                <c:pt idx="43">
                  <c:v>541.50420999999994</c:v>
                </c:pt>
                <c:pt idx="44">
                  <c:v>543.70154100000002</c:v>
                </c:pt>
                <c:pt idx="45">
                  <c:v>542.19986500000005</c:v>
                </c:pt>
                <c:pt idx="46">
                  <c:v>540.59458600000005</c:v>
                </c:pt>
                <c:pt idx="47">
                  <c:v>541.39939900000002</c:v>
                </c:pt>
                <c:pt idx="48">
                  <c:v>537.57736</c:v>
                </c:pt>
                <c:pt idx="49">
                  <c:v>534.29450899999995</c:v>
                </c:pt>
                <c:pt idx="50">
                  <c:v>535.92955500000005</c:v>
                </c:pt>
                <c:pt idx="51">
                  <c:v>540.42388900000003</c:v>
                </c:pt>
                <c:pt idx="52">
                  <c:v>535.93399799999997</c:v>
                </c:pt>
                <c:pt idx="53">
                  <c:v>533.38822300000004</c:v>
                </c:pt>
                <c:pt idx="54">
                  <c:v>531.87505699999997</c:v>
                </c:pt>
                <c:pt idx="55">
                  <c:v>531.14703399999996</c:v>
                </c:pt>
                <c:pt idx="56">
                  <c:v>529.024899</c:v>
                </c:pt>
                <c:pt idx="57">
                  <c:v>532.69621600000005</c:v>
                </c:pt>
                <c:pt idx="58">
                  <c:v>533.45760299999995</c:v>
                </c:pt>
                <c:pt idx="59">
                  <c:v>534.057591</c:v>
                </c:pt>
                <c:pt idx="60">
                  <c:v>532.51680299999998</c:v>
                </c:pt>
                <c:pt idx="61">
                  <c:v>533.27132800000004</c:v>
                </c:pt>
                <c:pt idx="62">
                  <c:v>532.71151599999996</c:v>
                </c:pt>
                <c:pt idx="63">
                  <c:v>529.77680299999997</c:v>
                </c:pt>
                <c:pt idx="64">
                  <c:v>532.15806999999995</c:v>
                </c:pt>
                <c:pt idx="65">
                  <c:v>534.91639799999996</c:v>
                </c:pt>
                <c:pt idx="66">
                  <c:v>537.96013600000003</c:v>
                </c:pt>
                <c:pt idx="67">
                  <c:v>542.10705099999996</c:v>
                </c:pt>
                <c:pt idx="68">
                  <c:v>546.105276</c:v>
                </c:pt>
                <c:pt idx="69">
                  <c:v>547.93899399999998</c:v>
                </c:pt>
                <c:pt idx="70">
                  <c:v>553.84840599999995</c:v>
                </c:pt>
                <c:pt idx="71">
                  <c:v>559.93980499999998</c:v>
                </c:pt>
                <c:pt idx="72">
                  <c:v>564.50848800000006</c:v>
                </c:pt>
                <c:pt idx="73">
                  <c:v>575.77570800000001</c:v>
                </c:pt>
                <c:pt idx="74">
                  <c:v>593.19422499999996</c:v>
                </c:pt>
                <c:pt idx="75">
                  <c:v>610.35574699999995</c:v>
                </c:pt>
                <c:pt idx="76">
                  <c:v>628.10976700000003</c:v>
                </c:pt>
                <c:pt idx="77">
                  <c:v>624.20566699999995</c:v>
                </c:pt>
                <c:pt idx="78">
                  <c:v>615.40014499999995</c:v>
                </c:pt>
                <c:pt idx="79">
                  <c:v>607.31877299999996</c:v>
                </c:pt>
                <c:pt idx="80">
                  <c:v>595.89760000000001</c:v>
                </c:pt>
                <c:pt idx="81">
                  <c:v>585.65147400000001</c:v>
                </c:pt>
                <c:pt idx="82">
                  <c:v>584.37234100000001</c:v>
                </c:pt>
                <c:pt idx="83">
                  <c:v>575.499683</c:v>
                </c:pt>
                <c:pt idx="84">
                  <c:v>562.50225899999998</c:v>
                </c:pt>
                <c:pt idx="85">
                  <c:v>547.97820899999999</c:v>
                </c:pt>
                <c:pt idx="86">
                  <c:v>536.99862900000005</c:v>
                </c:pt>
                <c:pt idx="87">
                  <c:v>522.12207100000001</c:v>
                </c:pt>
                <c:pt idx="88">
                  <c:v>507.28783900000002</c:v>
                </c:pt>
                <c:pt idx="89">
                  <c:v>494.78412500000002</c:v>
                </c:pt>
                <c:pt idx="90">
                  <c:v>480.40825100000001</c:v>
                </c:pt>
                <c:pt idx="91">
                  <c:v>467.88946900000002</c:v>
                </c:pt>
                <c:pt idx="92">
                  <c:v>458.555926</c:v>
                </c:pt>
                <c:pt idx="93">
                  <c:v>444.40403500000002</c:v>
                </c:pt>
                <c:pt idx="94">
                  <c:v>431.649788</c:v>
                </c:pt>
                <c:pt idx="95">
                  <c:v>420.71863100000002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59A3-4A18-A6A7-7DAE4B85794D}"/>
            </c:ext>
          </c:extLst>
        </c:ser>
        <c:ser>
          <c:idx val="11"/>
          <c:order val="4"/>
          <c:tx>
            <c:strRef>
              <c:f>Hourly!$M$2</c:f>
              <c:strCache>
                <c:ptCount val="1"/>
                <c:pt idx="0">
                  <c:v>Dec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numRef>
              <c:f>Hourly!$A$3:$A$98</c:f>
              <c:numCache>
                <c:formatCode>h:mm;@</c:formatCode>
                <c:ptCount val="96"/>
                <c:pt idx="0">
                  <c:v>42751</c:v>
                </c:pt>
                <c:pt idx="1">
                  <c:v>42751.010416666999</c:v>
                </c:pt>
                <c:pt idx="2">
                  <c:v>42751.020833333001</c:v>
                </c:pt>
                <c:pt idx="3">
                  <c:v>42751.03125</c:v>
                </c:pt>
                <c:pt idx="4">
                  <c:v>42751.041666666999</c:v>
                </c:pt>
                <c:pt idx="5">
                  <c:v>42751.052083333001</c:v>
                </c:pt>
                <c:pt idx="6">
                  <c:v>42751.0625</c:v>
                </c:pt>
                <c:pt idx="7">
                  <c:v>42751.072916666999</c:v>
                </c:pt>
                <c:pt idx="8">
                  <c:v>42751.083333333001</c:v>
                </c:pt>
                <c:pt idx="9">
                  <c:v>42751.09375</c:v>
                </c:pt>
                <c:pt idx="10">
                  <c:v>42751.104166666999</c:v>
                </c:pt>
                <c:pt idx="11">
                  <c:v>42751.114583333001</c:v>
                </c:pt>
                <c:pt idx="12">
                  <c:v>42751.125</c:v>
                </c:pt>
                <c:pt idx="13">
                  <c:v>42751.135416666999</c:v>
                </c:pt>
                <c:pt idx="14">
                  <c:v>42751.145833333001</c:v>
                </c:pt>
                <c:pt idx="15">
                  <c:v>42751.15625</c:v>
                </c:pt>
                <c:pt idx="16">
                  <c:v>42751.166666666999</c:v>
                </c:pt>
                <c:pt idx="17">
                  <c:v>42751.177083333001</c:v>
                </c:pt>
                <c:pt idx="18">
                  <c:v>42751.1875</c:v>
                </c:pt>
                <c:pt idx="19">
                  <c:v>42751.197916666999</c:v>
                </c:pt>
                <c:pt idx="20">
                  <c:v>42751.208333333001</c:v>
                </c:pt>
                <c:pt idx="21">
                  <c:v>42751.21875</c:v>
                </c:pt>
                <c:pt idx="22">
                  <c:v>42751.229166666999</c:v>
                </c:pt>
                <c:pt idx="23">
                  <c:v>42751.239583333001</c:v>
                </c:pt>
                <c:pt idx="24">
                  <c:v>42751.25</c:v>
                </c:pt>
                <c:pt idx="25">
                  <c:v>42751.260416666999</c:v>
                </c:pt>
                <c:pt idx="26">
                  <c:v>42751.270833333001</c:v>
                </c:pt>
                <c:pt idx="27">
                  <c:v>42751.28125</c:v>
                </c:pt>
                <c:pt idx="28">
                  <c:v>42751.291666666999</c:v>
                </c:pt>
                <c:pt idx="29">
                  <c:v>42751.302083333001</c:v>
                </c:pt>
                <c:pt idx="30">
                  <c:v>42751.3125</c:v>
                </c:pt>
                <c:pt idx="31">
                  <c:v>42751.322916666999</c:v>
                </c:pt>
                <c:pt idx="32">
                  <c:v>42751.333333333001</c:v>
                </c:pt>
                <c:pt idx="33">
                  <c:v>42751.34375</c:v>
                </c:pt>
                <c:pt idx="34">
                  <c:v>42751.354166666999</c:v>
                </c:pt>
                <c:pt idx="35">
                  <c:v>42751.364583333001</c:v>
                </c:pt>
                <c:pt idx="36">
                  <c:v>42751.375</c:v>
                </c:pt>
                <c:pt idx="37">
                  <c:v>42751.385416666999</c:v>
                </c:pt>
                <c:pt idx="38">
                  <c:v>42751.395833333001</c:v>
                </c:pt>
                <c:pt idx="39">
                  <c:v>42751.40625</c:v>
                </c:pt>
                <c:pt idx="40">
                  <c:v>42751.416666666999</c:v>
                </c:pt>
                <c:pt idx="41">
                  <c:v>42751.427083333001</c:v>
                </c:pt>
                <c:pt idx="42">
                  <c:v>42751.4375</c:v>
                </c:pt>
                <c:pt idx="43">
                  <c:v>42751.447916666999</c:v>
                </c:pt>
                <c:pt idx="44">
                  <c:v>42751.458333333001</c:v>
                </c:pt>
                <c:pt idx="45">
                  <c:v>42751.46875</c:v>
                </c:pt>
                <c:pt idx="46">
                  <c:v>42751.479166666999</c:v>
                </c:pt>
                <c:pt idx="47">
                  <c:v>42751.489583333001</c:v>
                </c:pt>
                <c:pt idx="48">
                  <c:v>42751.5</c:v>
                </c:pt>
                <c:pt idx="49">
                  <c:v>42751.510416666999</c:v>
                </c:pt>
                <c:pt idx="50">
                  <c:v>42751.520833333001</c:v>
                </c:pt>
                <c:pt idx="51">
                  <c:v>42751.53125</c:v>
                </c:pt>
                <c:pt idx="52">
                  <c:v>42751.541666666999</c:v>
                </c:pt>
                <c:pt idx="53">
                  <c:v>42751.552083333001</c:v>
                </c:pt>
                <c:pt idx="54">
                  <c:v>42751.5625</c:v>
                </c:pt>
                <c:pt idx="55">
                  <c:v>42751.572916666999</c:v>
                </c:pt>
                <c:pt idx="56">
                  <c:v>42751.583333333001</c:v>
                </c:pt>
                <c:pt idx="57">
                  <c:v>42751.59375</c:v>
                </c:pt>
                <c:pt idx="58">
                  <c:v>42751.604166666999</c:v>
                </c:pt>
                <c:pt idx="59">
                  <c:v>42751.614583333001</c:v>
                </c:pt>
                <c:pt idx="60">
                  <c:v>42751.625</c:v>
                </c:pt>
                <c:pt idx="61">
                  <c:v>42751.635416666999</c:v>
                </c:pt>
                <c:pt idx="62">
                  <c:v>42751.645833333001</c:v>
                </c:pt>
                <c:pt idx="63">
                  <c:v>42751.65625</c:v>
                </c:pt>
                <c:pt idx="64">
                  <c:v>42751.666666666999</c:v>
                </c:pt>
                <c:pt idx="65">
                  <c:v>42751.677083333001</c:v>
                </c:pt>
                <c:pt idx="66">
                  <c:v>42751.6875</c:v>
                </c:pt>
                <c:pt idx="67">
                  <c:v>42751.697916666999</c:v>
                </c:pt>
                <c:pt idx="68">
                  <c:v>42751.708333333001</c:v>
                </c:pt>
                <c:pt idx="69">
                  <c:v>42751.71875</c:v>
                </c:pt>
                <c:pt idx="70">
                  <c:v>42751.729166666999</c:v>
                </c:pt>
                <c:pt idx="71">
                  <c:v>42751.739583333001</c:v>
                </c:pt>
                <c:pt idx="72">
                  <c:v>42751.75</c:v>
                </c:pt>
                <c:pt idx="73">
                  <c:v>42751.760416666999</c:v>
                </c:pt>
                <c:pt idx="74">
                  <c:v>42751.770833333001</c:v>
                </c:pt>
                <c:pt idx="75">
                  <c:v>42751.78125</c:v>
                </c:pt>
                <c:pt idx="76">
                  <c:v>42751.791666666999</c:v>
                </c:pt>
                <c:pt idx="77">
                  <c:v>42751.802083333001</c:v>
                </c:pt>
                <c:pt idx="78">
                  <c:v>42751.8125</c:v>
                </c:pt>
                <c:pt idx="79">
                  <c:v>42751.822916666999</c:v>
                </c:pt>
                <c:pt idx="80">
                  <c:v>42751.833333333001</c:v>
                </c:pt>
                <c:pt idx="81">
                  <c:v>42751.84375</c:v>
                </c:pt>
                <c:pt idx="82">
                  <c:v>42751.854166666999</c:v>
                </c:pt>
                <c:pt idx="83">
                  <c:v>42751.864583333001</c:v>
                </c:pt>
                <c:pt idx="84">
                  <c:v>42751.875</c:v>
                </c:pt>
                <c:pt idx="85">
                  <c:v>42751.885416666999</c:v>
                </c:pt>
                <c:pt idx="86">
                  <c:v>42751.895833333001</c:v>
                </c:pt>
                <c:pt idx="87">
                  <c:v>42751.90625</c:v>
                </c:pt>
                <c:pt idx="88">
                  <c:v>42751.916666666999</c:v>
                </c:pt>
                <c:pt idx="89">
                  <c:v>42751.927083333001</c:v>
                </c:pt>
                <c:pt idx="90">
                  <c:v>42751.9375</c:v>
                </c:pt>
                <c:pt idx="91">
                  <c:v>42751.947916666999</c:v>
                </c:pt>
                <c:pt idx="92">
                  <c:v>42751.958333333001</c:v>
                </c:pt>
                <c:pt idx="93">
                  <c:v>42751.96875</c:v>
                </c:pt>
                <c:pt idx="94">
                  <c:v>42751.979166666999</c:v>
                </c:pt>
                <c:pt idx="95">
                  <c:v>42751.989583333001</c:v>
                </c:pt>
              </c:numCache>
            </c:numRef>
          </c:cat>
          <c:val>
            <c:numRef>
              <c:f>Hourly!$M$3:$M$98</c:f>
              <c:numCache>
                <c:formatCode>0</c:formatCode>
                <c:ptCount val="96"/>
                <c:pt idx="0">
                  <c:v>491.00873300000001</c:v>
                </c:pt>
                <c:pt idx="1">
                  <c:v>476.04259300000001</c:v>
                </c:pt>
                <c:pt idx="2">
                  <c:v>455.98548099999999</c:v>
                </c:pt>
                <c:pt idx="3">
                  <c:v>444.468523</c:v>
                </c:pt>
                <c:pt idx="4">
                  <c:v>424.44106299999999</c:v>
                </c:pt>
                <c:pt idx="5">
                  <c:v>416.84966600000001</c:v>
                </c:pt>
                <c:pt idx="6">
                  <c:v>412.57739199999997</c:v>
                </c:pt>
                <c:pt idx="7">
                  <c:v>404.66151400000001</c:v>
                </c:pt>
                <c:pt idx="8">
                  <c:v>397.92864500000002</c:v>
                </c:pt>
                <c:pt idx="9">
                  <c:v>389.143506</c:v>
                </c:pt>
                <c:pt idx="10">
                  <c:v>382.33338199999997</c:v>
                </c:pt>
                <c:pt idx="11">
                  <c:v>380.44191999999998</c:v>
                </c:pt>
                <c:pt idx="12">
                  <c:v>377.81447800000001</c:v>
                </c:pt>
                <c:pt idx="13">
                  <c:v>374.26313199999998</c:v>
                </c:pt>
                <c:pt idx="14">
                  <c:v>374.55416200000002</c:v>
                </c:pt>
                <c:pt idx="15">
                  <c:v>373.31924700000002</c:v>
                </c:pt>
                <c:pt idx="16">
                  <c:v>371.91283299999998</c:v>
                </c:pt>
                <c:pt idx="17">
                  <c:v>372.46995199999998</c:v>
                </c:pt>
                <c:pt idx="18">
                  <c:v>375.38547</c:v>
                </c:pt>
                <c:pt idx="19">
                  <c:v>378.17879199999999</c:v>
                </c:pt>
                <c:pt idx="20">
                  <c:v>383.13158900000002</c:v>
                </c:pt>
                <c:pt idx="21">
                  <c:v>392.91032200000001</c:v>
                </c:pt>
                <c:pt idx="22">
                  <c:v>402.64880799999997</c:v>
                </c:pt>
                <c:pt idx="23">
                  <c:v>410.82132200000001</c:v>
                </c:pt>
                <c:pt idx="24">
                  <c:v>426.95872100000003</c:v>
                </c:pt>
                <c:pt idx="25">
                  <c:v>438.45514700000001</c:v>
                </c:pt>
                <c:pt idx="26">
                  <c:v>464.38767899999999</c:v>
                </c:pt>
                <c:pt idx="27">
                  <c:v>493.39484900000002</c:v>
                </c:pt>
                <c:pt idx="28">
                  <c:v>514.53388800000005</c:v>
                </c:pt>
                <c:pt idx="29">
                  <c:v>533.16874399999995</c:v>
                </c:pt>
                <c:pt idx="30">
                  <c:v>534.32086500000003</c:v>
                </c:pt>
                <c:pt idx="31">
                  <c:v>542.867073</c:v>
                </c:pt>
                <c:pt idx="32">
                  <c:v>557.12668199999996</c:v>
                </c:pt>
                <c:pt idx="33">
                  <c:v>571.82628799999998</c:v>
                </c:pt>
                <c:pt idx="34">
                  <c:v>573.10607000000005</c:v>
                </c:pt>
                <c:pt idx="35">
                  <c:v>570.76312199999995</c:v>
                </c:pt>
                <c:pt idx="36">
                  <c:v>561.878737</c:v>
                </c:pt>
                <c:pt idx="37">
                  <c:v>563.44043599999998</c:v>
                </c:pt>
                <c:pt idx="38">
                  <c:v>555.62890400000003</c:v>
                </c:pt>
                <c:pt idx="39">
                  <c:v>551.39369799999997</c:v>
                </c:pt>
                <c:pt idx="40">
                  <c:v>545.43712300000004</c:v>
                </c:pt>
                <c:pt idx="41">
                  <c:v>545.96163799999999</c:v>
                </c:pt>
                <c:pt idx="42">
                  <c:v>537.68588599999998</c:v>
                </c:pt>
                <c:pt idx="43">
                  <c:v>531.262336</c:v>
                </c:pt>
                <c:pt idx="44">
                  <c:v>528.19358799999998</c:v>
                </c:pt>
                <c:pt idx="45">
                  <c:v>522.95839000000001</c:v>
                </c:pt>
                <c:pt idx="46">
                  <c:v>525.86061700000005</c:v>
                </c:pt>
                <c:pt idx="47">
                  <c:v>522.112799</c:v>
                </c:pt>
                <c:pt idx="48">
                  <c:v>521.99310000000003</c:v>
                </c:pt>
                <c:pt idx="49">
                  <c:v>519.321821</c:v>
                </c:pt>
                <c:pt idx="50">
                  <c:v>518.10840199999996</c:v>
                </c:pt>
                <c:pt idx="51">
                  <c:v>514.35332400000004</c:v>
                </c:pt>
                <c:pt idx="52">
                  <c:v>513.20852400000001</c:v>
                </c:pt>
                <c:pt idx="53">
                  <c:v>515.60572400000001</c:v>
                </c:pt>
                <c:pt idx="54">
                  <c:v>520.20891700000004</c:v>
                </c:pt>
                <c:pt idx="55">
                  <c:v>518.22771</c:v>
                </c:pt>
                <c:pt idx="56">
                  <c:v>519.11366499999997</c:v>
                </c:pt>
                <c:pt idx="57">
                  <c:v>525.836454</c:v>
                </c:pt>
                <c:pt idx="58">
                  <c:v>529.56476299999997</c:v>
                </c:pt>
                <c:pt idx="59">
                  <c:v>532.78426899999999</c:v>
                </c:pt>
                <c:pt idx="60">
                  <c:v>544.30598499999996</c:v>
                </c:pt>
                <c:pt idx="61">
                  <c:v>555.98242100000004</c:v>
                </c:pt>
                <c:pt idx="62">
                  <c:v>563.09755800000005</c:v>
                </c:pt>
                <c:pt idx="63">
                  <c:v>566.09630800000002</c:v>
                </c:pt>
                <c:pt idx="64">
                  <c:v>574.448579</c:v>
                </c:pt>
                <c:pt idx="65">
                  <c:v>584.55379000000005</c:v>
                </c:pt>
                <c:pt idx="66">
                  <c:v>598.70725600000003</c:v>
                </c:pt>
                <c:pt idx="67">
                  <c:v>616.34157200000004</c:v>
                </c:pt>
                <c:pt idx="68">
                  <c:v>637.87434099999996</c:v>
                </c:pt>
                <c:pt idx="69">
                  <c:v>674.61265300000002</c:v>
                </c:pt>
                <c:pt idx="70">
                  <c:v>692.41635499999995</c:v>
                </c:pt>
                <c:pt idx="71">
                  <c:v>699.90640499999995</c:v>
                </c:pt>
                <c:pt idx="72">
                  <c:v>704.19180100000005</c:v>
                </c:pt>
                <c:pt idx="73">
                  <c:v>705.908005</c:v>
                </c:pt>
                <c:pt idx="74">
                  <c:v>710.57760699999994</c:v>
                </c:pt>
                <c:pt idx="75">
                  <c:v>713.69430599999998</c:v>
                </c:pt>
                <c:pt idx="76">
                  <c:v>713.73561299999994</c:v>
                </c:pt>
                <c:pt idx="77">
                  <c:v>710.82909500000005</c:v>
                </c:pt>
                <c:pt idx="78">
                  <c:v>706.51596600000005</c:v>
                </c:pt>
                <c:pt idx="79">
                  <c:v>703.32307000000003</c:v>
                </c:pt>
                <c:pt idx="80">
                  <c:v>697.69601699999998</c:v>
                </c:pt>
                <c:pt idx="81">
                  <c:v>689.37183500000003</c:v>
                </c:pt>
                <c:pt idx="82">
                  <c:v>684.73994600000003</c:v>
                </c:pt>
                <c:pt idx="83">
                  <c:v>680.08329200000003</c:v>
                </c:pt>
                <c:pt idx="84">
                  <c:v>670.13382899999999</c:v>
                </c:pt>
                <c:pt idx="85">
                  <c:v>660.20749999999998</c:v>
                </c:pt>
                <c:pt idx="86">
                  <c:v>660.02210700000001</c:v>
                </c:pt>
                <c:pt idx="87">
                  <c:v>641.39383699999996</c:v>
                </c:pt>
                <c:pt idx="88">
                  <c:v>630.01709100000005</c:v>
                </c:pt>
                <c:pt idx="89">
                  <c:v>614.56017599999996</c:v>
                </c:pt>
                <c:pt idx="90">
                  <c:v>595.88206300000002</c:v>
                </c:pt>
                <c:pt idx="91">
                  <c:v>577.38898400000005</c:v>
                </c:pt>
                <c:pt idx="92">
                  <c:v>565.58223299999997</c:v>
                </c:pt>
                <c:pt idx="93">
                  <c:v>545.41486399999997</c:v>
                </c:pt>
                <c:pt idx="94">
                  <c:v>533.23643400000003</c:v>
                </c:pt>
                <c:pt idx="95">
                  <c:v>517.26884600000005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59A3-4A18-A6A7-7DAE4B8579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4191664"/>
        <c:axId val="494191336"/>
      </c:lineChart>
      <c:catAx>
        <c:axId val="494191664"/>
        <c:scaling>
          <c:orientation val="minMax"/>
        </c:scaling>
        <c:delete val="0"/>
        <c:axPos val="b"/>
        <c:numFmt formatCode="h:mm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494191336"/>
        <c:crosses val="autoZero"/>
        <c:auto val="1"/>
        <c:lblAlgn val="ctr"/>
        <c:lblOffset val="100"/>
        <c:noMultiLvlLbl val="0"/>
      </c:catAx>
      <c:valAx>
        <c:axId val="494191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v-SE" b="1" dirty="0" err="1"/>
                  <a:t>Load</a:t>
                </a:r>
                <a:r>
                  <a:rPr lang="sv-SE" b="1" dirty="0"/>
                  <a:t> [</a:t>
                </a:r>
                <a:r>
                  <a:rPr lang="sv-SE" b="1" dirty="0" smtClean="0"/>
                  <a:t>MW]</a:t>
                </a:r>
                <a:endParaRPr lang="sv-SE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494191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000"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FC889-3B05-4F6A-9AB7-C2521E883D0A}" type="datetimeFigureOut">
              <a:rPr lang="en-GB" smtClean="0"/>
              <a:t>02/04/2020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A41E-3344-47AD-8CBE-EB0FC2E51C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24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9713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5572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557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1435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5097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0196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0299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25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229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734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8736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6186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2857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010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5841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9685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6746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www.optimus.community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F77CEED-BC5C-4196-870D-0258B5F3966C}" type="datetime1">
              <a:rPr lang="sv-SE" smtClean="0"/>
              <a:t>2020-04-02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6085489"/>
            <a:ext cx="10515601" cy="163293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algn="l" fontAlgn="ctr"/>
            <a:r>
              <a:rPr lang="en-US" sz="1000" dirty="0"/>
              <a:t>This work by </a:t>
            </a:r>
            <a:r>
              <a:rPr lang="en-US" sz="1000" dirty="0" err="1">
                <a:hlinkClick r:id="rId2"/>
              </a:rPr>
              <a:t>OpTIMUS.community</a:t>
            </a:r>
            <a:r>
              <a:rPr lang="en-US" sz="1000" dirty="0"/>
              <a:t> is licensed under the Creative Commons Attribution 4.0 International License. To view a copy of this license, visit </a:t>
            </a:r>
            <a:r>
              <a:rPr lang="en-US" sz="1000" dirty="0">
                <a:hlinkClick r:id="rId3"/>
              </a:rPr>
              <a:t>http://creativecommons.org/licenses/by/4.0/</a:t>
            </a:r>
            <a:r>
              <a:rPr lang="en-US" sz="1000" dirty="0"/>
              <a:t>.</a:t>
            </a:r>
            <a:endParaRPr lang="sv-SE" sz="1000" b="1" spc="-1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1" y="6095649"/>
            <a:ext cx="437309" cy="1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B9B0D29-0ACD-4FE4-92D3-F41CEBA2AA66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9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80973CA-6EB9-4C8B-8B55-DAC88F654007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735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8E7416A-DBD0-48F5-A447-6FD50BD88FF0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066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A416752-C0A6-4922-B2A6-38C4A6EF129E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00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E6DFBBF-3E79-4DBE-AA8D-EE8B3C7A27F3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35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CA629C6-0FC6-43DE-87BE-3F0BB1CE48A8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grpSp>
        <p:nvGrpSpPr>
          <p:cNvPr id="5" name="Grupp 28"/>
          <p:cNvGrpSpPr/>
          <p:nvPr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1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55000">
              <a:schemeClr val="bg1"/>
            </a:gs>
            <a:gs pos="28000">
              <a:schemeClr val="bg1"/>
            </a:gs>
            <a:gs pos="10000">
              <a:schemeClr val="bg1"/>
            </a:gs>
            <a:gs pos="100000">
              <a:schemeClr val="bg1">
                <a:lumMod val="85000"/>
              </a:schemeClr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76385" y="685800"/>
            <a:ext cx="3887212" cy="4038600"/>
          </a:xfrm>
        </p:spPr>
        <p:txBody>
          <a:bodyPr anchor="b">
            <a:noAutofit/>
          </a:bodyPr>
          <a:lstStyle>
            <a:lvl1pPr algn="l">
              <a:defRPr sz="2701" b="0"/>
            </a:lvl1pPr>
          </a:lstStyle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85" y="4876800"/>
            <a:ext cx="3887212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94" y="360000"/>
            <a:ext cx="1080281" cy="1080000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384107" y="685800"/>
            <a:ext cx="5123504" cy="4038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7392481" y="4876800"/>
            <a:ext cx="4106675" cy="129540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1350" baseline="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Presentation</a:t>
            </a:r>
            <a:r>
              <a:rPr lang="es-BO" noProof="0" dirty="0"/>
              <a:t> </a:t>
            </a:r>
            <a:r>
              <a:rPr lang="es-BO" noProof="0" dirty="0" err="1"/>
              <a:t>by</a:t>
            </a:r>
            <a:r>
              <a:rPr lang="es-BO" noProof="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8341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7"/>
          <p:cNvCxnSpPr/>
          <p:nvPr/>
        </p:nvCxnSpPr>
        <p:spPr bwMode="auto">
          <a:xfrm>
            <a:off x="391585" y="6432550"/>
            <a:ext cx="11451167" cy="0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4" name="Platshållare för datum 2"/>
          <p:cNvSpPr>
            <a:spLocks noGrp="1"/>
          </p:cNvSpPr>
          <p:nvPr>
            <p:ph type="dt" sz="half" idx="10"/>
          </p:nvPr>
        </p:nvSpPr>
        <p:spPr>
          <a:xfrm>
            <a:off x="8400989" y="6465600"/>
            <a:ext cx="1396623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EB837-5E14-425E-9D9F-474B13F658FA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1476385" y="6465600"/>
            <a:ext cx="6639905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4"/>
          <p:cNvSpPr>
            <a:spLocks noGrp="1"/>
          </p:cNvSpPr>
          <p:nvPr>
            <p:ph type="sldNum" sz="quarter" idx="12"/>
          </p:nvPr>
        </p:nvSpPr>
        <p:spPr>
          <a:xfrm>
            <a:off x="10089828" y="6465600"/>
            <a:ext cx="1143299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6044EF-8D69-42D7-ABA7-6C64081776C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219734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2_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ftr" idx="11"/>
          </p:nvPr>
        </p:nvSpPr>
        <p:spPr>
          <a:xfrm>
            <a:off x="2525268" y="6356349"/>
            <a:ext cx="71414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sldNum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title"/>
          </p:nvPr>
        </p:nvSpPr>
        <p:spPr>
          <a:xfrm>
            <a:off x="2132456" y="364808"/>
            <a:ext cx="9221344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077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A85F-A33B-4946-B245-53B40F536456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66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1B7C163-0C8D-4B62-95A0-F992D3036A6D}" type="datetime1">
              <a:rPr lang="sv-SE" smtClean="0"/>
              <a:t>2020-04-02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36C87F6-986D-49E6-AF40-1B3A1EE8064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41135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F7EA-BB77-40B8-AB36-66117991148A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4518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0AC7-51DB-4FFC-80B5-9996CE5A7233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2113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A442-DB24-4871-9C9D-73956B73DC17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57092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B022-6AA3-4290-A4EE-E5B967BEE706}" type="datetime1">
              <a:rPr lang="sv-SE" smtClean="0"/>
              <a:t>2020-04-02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99096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8184-4126-445F-B3E6-C75B9C08F052}" type="datetime1">
              <a:rPr lang="sv-SE" smtClean="0"/>
              <a:t>2020-04-02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79049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1DE4-BC8F-4879-A000-C2ED30F72D40}" type="datetime1">
              <a:rPr lang="sv-SE" smtClean="0"/>
              <a:t>2020-04-02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63140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46EE-798C-4243-9815-EB693A38ABE6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88858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7FA6-87D3-4138-B05C-267E5CFC0EEB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68287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8FCB-1EF1-42BA-A110-0C4F1ECAF153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95838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6B76-172E-4B4F-85BD-EEC12A96BC6C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42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ngelog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Changelog and attribution</a:t>
            </a:r>
            <a:endParaRPr lang="en-GB" dirty="0"/>
          </a:p>
        </p:txBody>
      </p:sp>
      <p:graphicFrame>
        <p:nvGraphicFramePr>
          <p:cNvPr id="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526266"/>
              </p:ext>
            </p:extLst>
          </p:nvPr>
        </p:nvGraphicFramePr>
        <p:xfrm>
          <a:off x="838200" y="1616075"/>
          <a:ext cx="105156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3">
                  <a:extLst>
                    <a:ext uri="{9D8B030D-6E8A-4147-A177-3AD203B41FA5}">
                      <a16:colId xmlns:a16="http://schemas.microsoft.com/office/drawing/2014/main" val="46406547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760605769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954716314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366490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Reviser</a:t>
                      </a:r>
                      <a:r>
                        <a:rPr lang="en-US" baseline="0" dirty="0"/>
                        <a:t> 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02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5397500"/>
            <a:ext cx="10515600" cy="851282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sv-SE" i="1" dirty="0"/>
              <a:t>To </a:t>
            </a:r>
            <a:r>
              <a:rPr lang="sv-SE" i="1" dirty="0" err="1"/>
              <a:t>correctly</a:t>
            </a:r>
            <a:r>
              <a:rPr lang="sv-SE" i="1" dirty="0"/>
              <a:t> </a:t>
            </a:r>
            <a:r>
              <a:rPr lang="sv-SE" i="1" dirty="0" err="1"/>
              <a:t>reference</a:t>
            </a:r>
            <a:r>
              <a:rPr lang="sv-SE" i="1" dirty="0"/>
              <a:t> </a:t>
            </a:r>
            <a:r>
              <a:rPr lang="sv-SE" i="1" dirty="0" err="1"/>
              <a:t>this</a:t>
            </a:r>
            <a:r>
              <a:rPr lang="sv-SE" i="1" dirty="0"/>
              <a:t> </a:t>
            </a:r>
            <a:r>
              <a:rPr lang="sv-SE" i="1" dirty="0" err="1"/>
              <a:t>work</a:t>
            </a:r>
            <a:r>
              <a:rPr lang="sv-SE" i="1" dirty="0"/>
              <a:t>, </a:t>
            </a:r>
            <a:r>
              <a:rPr lang="sv-SE" i="1" dirty="0" err="1"/>
              <a:t>please</a:t>
            </a:r>
            <a:r>
              <a:rPr lang="sv-SE" i="1" dirty="0"/>
              <a:t> </a:t>
            </a:r>
            <a:r>
              <a:rPr lang="sv-SE" i="1" dirty="0" err="1"/>
              <a:t>use</a:t>
            </a:r>
            <a:r>
              <a:rPr lang="sv-SE" i="1" dirty="0"/>
              <a:t> the </a:t>
            </a:r>
            <a:r>
              <a:rPr lang="sv-SE" i="1" dirty="0" err="1"/>
              <a:t>following</a:t>
            </a:r>
            <a:r>
              <a:rPr lang="sv-SE" i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8674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C1E589B-E61E-4111-B6D5-90611486D930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69032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5ABEAFC-F4E1-419E-B291-575D1EFA2B71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87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DF3AAE61-5088-4715-8498-C9630F2ECC4E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3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8CB9903-B552-4DBA-A3D4-82DFE49CDE00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85229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1053601-CE10-4A4E-8269-1CFB5913D6DB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21214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EB2A837-377C-4EFC-82E2-4C0C7711B220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942" y="913448"/>
            <a:ext cx="1363858" cy="535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127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2" descr="http://www.osemosys.org/uploads/1/8/5/0/18504136/logo_1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967" y="265989"/>
            <a:ext cx="1977808" cy="71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2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63" r:id="rId16"/>
    <p:sldLayoutId id="2147483665" r:id="rId17"/>
    <p:sldLayoutId id="214748371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51645-5DB6-42F5-ADDA-369F7AFAFE88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64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"/>
          <p:cNvSpPr txBox="1"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sv-SE">
                <a:solidFill>
                  <a:srgbClr val="000000"/>
                </a:solidFill>
              </a:rPr>
              <a:t>Imagine you have the task to plan the current and future energy supply in such way as to always meet the demand...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sv-SE">
                <a:solidFill>
                  <a:srgbClr val="000000"/>
                </a:solidFill>
              </a:rPr>
              <a:t>You are going to face some issues: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sv-SE">
                <a:solidFill>
                  <a:srgbClr val="000000"/>
                </a:solidFill>
              </a:rPr>
              <a:t>All characteristics of the energy syste</a:t>
            </a:r>
            <a:r>
              <a:rPr lang="sv-SE"/>
              <a:t>m </a:t>
            </a:r>
            <a:r>
              <a:rPr lang="sv-SE" b="1"/>
              <a:t>vary</a:t>
            </a:r>
            <a:r>
              <a:rPr lang="sv-SE"/>
              <a:t> over different time scales (hours, days, weeks, seasons), both on demand and supply side.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sv-SE"/>
              <a:t>Think for instance of: </a:t>
            </a:r>
            <a:endParaRPr/>
          </a:p>
        </p:txBody>
      </p:sp>
      <p:sp>
        <p:nvSpPr>
          <p:cNvPr id="277" name="Google Shape;277;p5"/>
          <p:cNvSpPr txBox="1">
            <a:spLocks noGrp="1"/>
          </p:cNvSpPr>
          <p:nvPr>
            <p:ph type="sldNum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fld id="{00000000-1234-1234-1234-123412341234}" type="slidenum">
              <a:rPr lang="sv-SE" b="0" i="0" u="none" strike="noStrike" cap="none">
                <a:solidFill>
                  <a:srgbClr val="888888"/>
                </a:solidFill>
              </a:rPr>
              <a:t>1</a:t>
            </a:fld>
            <a:endParaRPr b="0" i="0" u="none" strike="noStrike" cap="none">
              <a:solidFill>
                <a:srgbClr val="888888"/>
              </a:solidFill>
            </a:endParaRPr>
          </a:p>
        </p:txBody>
      </p:sp>
      <p:sp>
        <p:nvSpPr>
          <p:cNvPr id="278" name="Google Shape;278;p5"/>
          <p:cNvSpPr txBox="1">
            <a:spLocks noGrp="1"/>
          </p:cNvSpPr>
          <p:nvPr>
            <p:ph type="title"/>
          </p:nvPr>
        </p:nvSpPr>
        <p:spPr>
          <a:xfrm>
            <a:off x="2132456" y="364808"/>
            <a:ext cx="9221344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sv-SE"/>
              <a:t>Why is time representation important?</a:t>
            </a:r>
            <a:endParaRPr/>
          </a:p>
        </p:txBody>
      </p:sp>
      <p:sp>
        <p:nvSpPr>
          <p:cNvPr id="279" name="Google Shape;27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sv-SE" b="0" i="0" u="none" strike="noStrike" cap="none">
                <a:solidFill>
                  <a:srgbClr val="888888"/>
                </a:solidFill>
              </a:rPr>
              <a:t>03/2019</a:t>
            </a:r>
            <a:endParaRPr b="0" i="0" u="none" strike="noStrike" cap="none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35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7274" y="2197385"/>
            <a:ext cx="8640795" cy="409718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14"/>
          <p:cNvSpPr txBox="1">
            <a:spLocks noGrp="1"/>
          </p:cNvSpPr>
          <p:nvPr>
            <p:ph type="sldNum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fld id="{00000000-1234-1234-1234-123412341234}" type="slidenum">
              <a:rPr lang="sv-SE" b="0" i="0" u="none" strike="noStrike" cap="none">
                <a:solidFill>
                  <a:srgbClr val="888888"/>
                </a:solidFill>
              </a:rPr>
              <a:t>10</a:t>
            </a:fld>
            <a:endParaRPr b="0" i="0" u="none" strike="noStrike" cap="none">
              <a:solidFill>
                <a:srgbClr val="888888"/>
              </a:solidFill>
            </a:endParaRPr>
          </a:p>
        </p:txBody>
      </p:sp>
      <p:sp>
        <p:nvSpPr>
          <p:cNvPr id="422" name="Google Shape;422;p14"/>
          <p:cNvSpPr txBox="1">
            <a:spLocks noGrp="1"/>
          </p:cNvSpPr>
          <p:nvPr>
            <p:ph type="title"/>
          </p:nvPr>
        </p:nvSpPr>
        <p:spPr>
          <a:xfrm>
            <a:off x="2132456" y="364808"/>
            <a:ext cx="9221344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sv-SE">
                <a:latin typeface="Calibri"/>
                <a:ea typeface="Calibri"/>
                <a:cs typeface="Calibri"/>
                <a:sym typeface="Calibri"/>
              </a:rPr>
              <a:t>Availability of energy carriers and </a:t>
            </a:r>
            <a:br>
              <a:rPr lang="sv-SE">
                <a:latin typeface="Calibri"/>
                <a:ea typeface="Calibri"/>
                <a:cs typeface="Calibri"/>
                <a:sym typeface="Calibri"/>
              </a:rPr>
            </a:br>
            <a:r>
              <a:rPr lang="sv-SE">
                <a:latin typeface="Calibri"/>
                <a:ea typeface="Calibri"/>
                <a:cs typeface="Calibri"/>
                <a:sym typeface="Calibri"/>
              </a:rPr>
              <a:t>renewable resources </a:t>
            </a:r>
            <a:endParaRPr/>
          </a:p>
        </p:txBody>
      </p:sp>
      <p:sp>
        <p:nvSpPr>
          <p:cNvPr id="423" name="Google Shape;42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sv-SE" b="0" i="0" u="none" strike="noStrike" cap="none">
                <a:solidFill>
                  <a:srgbClr val="888888"/>
                </a:solidFill>
              </a:rPr>
              <a:t>03/2019</a:t>
            </a:r>
            <a:endParaRPr b="0" i="0" u="none" strike="noStrike" cap="none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52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5"/>
          <p:cNvSpPr txBox="1"/>
          <p:nvPr/>
        </p:nvSpPr>
        <p:spPr>
          <a:xfrm>
            <a:off x="1995559" y="1439487"/>
            <a:ext cx="12275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Resources</a:t>
            </a:r>
            <a:endParaRPr/>
          </a:p>
        </p:txBody>
      </p:sp>
      <p:sp>
        <p:nvSpPr>
          <p:cNvPr id="429" name="Google Shape;429;p15"/>
          <p:cNvSpPr txBox="1"/>
          <p:nvPr/>
        </p:nvSpPr>
        <p:spPr>
          <a:xfrm>
            <a:off x="3435006" y="1444884"/>
            <a:ext cx="12275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15"/>
          <p:cNvSpPr txBox="1"/>
          <p:nvPr/>
        </p:nvSpPr>
        <p:spPr>
          <a:xfrm>
            <a:off x="5391150" y="1446972"/>
            <a:ext cx="12275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Secondary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15"/>
          <p:cNvSpPr txBox="1"/>
          <p:nvPr/>
        </p:nvSpPr>
        <p:spPr>
          <a:xfrm>
            <a:off x="7798230" y="1449060"/>
            <a:ext cx="12275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</a:t>
            </a:r>
            <a:endParaRPr/>
          </a:p>
        </p:txBody>
      </p:sp>
      <p:pic>
        <p:nvPicPr>
          <p:cNvPr id="432" name="Google Shape;43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1179" y="1749816"/>
            <a:ext cx="6035929" cy="4971659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15"/>
          <p:cNvSpPr/>
          <p:nvPr/>
        </p:nvSpPr>
        <p:spPr>
          <a:xfrm>
            <a:off x="-371032" y="4529164"/>
            <a:ext cx="457894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Energy prices fluctuations.</a:t>
            </a:r>
            <a:endParaRPr/>
          </a:p>
        </p:txBody>
      </p:sp>
      <p:sp>
        <p:nvSpPr>
          <p:cNvPr id="434" name="Google Shape;434;p15"/>
          <p:cNvSpPr/>
          <p:nvPr/>
        </p:nvSpPr>
        <p:spPr>
          <a:xfrm>
            <a:off x="2558789" y="3601237"/>
            <a:ext cx="1141040" cy="868799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15"/>
          <p:cNvSpPr txBox="1">
            <a:spLocks noGrp="1"/>
          </p:cNvSpPr>
          <p:nvPr>
            <p:ph type="sldNum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fld id="{00000000-1234-1234-1234-123412341234}" type="slidenum">
              <a:rPr lang="sv-SE" b="0" i="0" u="none" strike="noStrike" cap="none">
                <a:solidFill>
                  <a:srgbClr val="888888"/>
                </a:solidFill>
              </a:rPr>
              <a:t>11</a:t>
            </a:fld>
            <a:endParaRPr b="0" i="0" u="none" strike="noStrike" cap="none">
              <a:solidFill>
                <a:srgbClr val="888888"/>
              </a:solidFill>
            </a:endParaRPr>
          </a:p>
        </p:txBody>
      </p:sp>
      <p:sp>
        <p:nvSpPr>
          <p:cNvPr id="436" name="Google Shape;436;p15"/>
          <p:cNvSpPr txBox="1">
            <a:spLocks noGrp="1"/>
          </p:cNvSpPr>
          <p:nvPr>
            <p:ph type="title"/>
          </p:nvPr>
        </p:nvSpPr>
        <p:spPr>
          <a:xfrm>
            <a:off x="2132456" y="364808"/>
            <a:ext cx="9221344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sv-SE"/>
              <a:t>Why is time representation important?</a:t>
            </a:r>
            <a:endParaRPr/>
          </a:p>
        </p:txBody>
      </p:sp>
      <p:sp>
        <p:nvSpPr>
          <p:cNvPr id="437" name="Google Shape;4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sv-SE" b="0" i="0" u="none" strike="noStrike" cap="none">
                <a:solidFill>
                  <a:srgbClr val="888888"/>
                </a:solidFill>
              </a:rPr>
              <a:t>03/2019</a:t>
            </a:r>
            <a:endParaRPr b="0" i="0" u="none" strike="noStrike" cap="none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7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6141" y="1453322"/>
            <a:ext cx="7264301" cy="4460636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16"/>
          <p:cNvSpPr txBox="1">
            <a:spLocks noGrp="1"/>
          </p:cNvSpPr>
          <p:nvPr>
            <p:ph type="sldNum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fld id="{00000000-1234-1234-1234-123412341234}" type="slidenum">
              <a:rPr lang="sv-SE" b="0" i="0" u="none" strike="noStrike" cap="none">
                <a:solidFill>
                  <a:srgbClr val="888888"/>
                </a:solidFill>
              </a:rPr>
              <a:t>12</a:t>
            </a:fld>
            <a:endParaRPr b="0" i="0" u="none" strike="noStrike" cap="none">
              <a:solidFill>
                <a:srgbClr val="888888"/>
              </a:solidFill>
            </a:endParaRPr>
          </a:p>
        </p:txBody>
      </p:sp>
      <p:sp>
        <p:nvSpPr>
          <p:cNvPr id="444" name="Google Shape;444;p16"/>
          <p:cNvSpPr txBox="1"/>
          <p:nvPr/>
        </p:nvSpPr>
        <p:spPr>
          <a:xfrm>
            <a:off x="8151779" y="5972326"/>
            <a:ext cx="1138135" cy="214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6"/>
          <p:cNvSpPr txBox="1"/>
          <p:nvPr/>
        </p:nvSpPr>
        <p:spPr>
          <a:xfrm rot="-5400000">
            <a:off x="1059785" y="3134489"/>
            <a:ext cx="1982051" cy="30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45720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Energy Prices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6"/>
          <p:cNvSpPr txBox="1">
            <a:spLocks noGrp="1"/>
          </p:cNvSpPr>
          <p:nvPr>
            <p:ph type="title"/>
          </p:nvPr>
        </p:nvSpPr>
        <p:spPr>
          <a:xfrm>
            <a:off x="2132456" y="364808"/>
            <a:ext cx="9221344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sv-SE">
                <a:latin typeface="Calibri"/>
                <a:ea typeface="Calibri"/>
                <a:cs typeface="Calibri"/>
                <a:sym typeface="Calibri"/>
              </a:rPr>
              <a:t>Energy prices fluctuations</a:t>
            </a:r>
            <a:endParaRPr/>
          </a:p>
        </p:txBody>
      </p:sp>
      <p:sp>
        <p:nvSpPr>
          <p:cNvPr id="447" name="Google Shape;4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sv-SE" b="0" i="0" u="none" strike="noStrike" cap="none">
                <a:solidFill>
                  <a:srgbClr val="888888"/>
                </a:solidFill>
              </a:rPr>
              <a:t>03/2019</a:t>
            </a:r>
            <a:endParaRPr b="0" i="0" u="none" strike="noStrike" cap="none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77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7"/>
          <p:cNvSpPr txBox="1"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sv-SE">
                <a:solidFill>
                  <a:srgbClr val="000000"/>
                </a:solidFill>
              </a:rPr>
              <a:t>All characteristics of the energy syste</a:t>
            </a:r>
            <a:r>
              <a:rPr lang="sv-SE"/>
              <a:t>m </a:t>
            </a:r>
            <a:r>
              <a:rPr lang="sv-SE" b="1"/>
              <a:t>vary</a:t>
            </a:r>
            <a:r>
              <a:rPr lang="sv-SE"/>
              <a:t> over different time scales (days, weeks, seasons), both on demand and supply side.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sv-SE"/>
              <a:t>Think for instance of: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 sz="2800" b="1"/>
              <a:t>Energy demand;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 sz="2800" b="1"/>
              <a:t>Availability of energy supply technologies and storage;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 sz="2800" b="1"/>
              <a:t>Availability of renewable energy sources (water, irradiation, wind, etc...);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sv-SE" sz="2800" b="1"/>
              <a:t>Energy prices fluctuations.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sv-SE" sz="3200" b="1">
                <a:solidFill>
                  <a:srgbClr val="FF0000"/>
                </a:solidFill>
              </a:rPr>
              <a:t>🡪</a:t>
            </a:r>
            <a:r>
              <a:rPr lang="sv-SE" sz="3200" b="1"/>
              <a:t> </a:t>
            </a:r>
            <a:r>
              <a:rPr lang="sv-SE" b="1">
                <a:solidFill>
                  <a:srgbClr val="FF0000"/>
                </a:solidFill>
              </a:rPr>
              <a:t>Need to ensure there is enough capacity to meet the demand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53" name="Google Shape;453;p17"/>
          <p:cNvSpPr txBox="1">
            <a:spLocks noGrp="1"/>
          </p:cNvSpPr>
          <p:nvPr>
            <p:ph type="sldNum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fld id="{00000000-1234-1234-1234-123412341234}" type="slidenum">
              <a:rPr lang="sv-SE" b="0" i="0" u="none" strike="noStrike" cap="none">
                <a:solidFill>
                  <a:srgbClr val="888888"/>
                </a:solidFill>
              </a:rPr>
              <a:t>13</a:t>
            </a:fld>
            <a:endParaRPr b="0" i="0" u="none" strike="noStrike" cap="none">
              <a:solidFill>
                <a:srgbClr val="888888"/>
              </a:solidFill>
            </a:endParaRPr>
          </a:p>
        </p:txBody>
      </p:sp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2132456" y="364808"/>
            <a:ext cx="9221344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sv-SE"/>
              <a:t>Why is time representation important?</a:t>
            </a:r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sv-SE" b="0" i="0" u="none" strike="noStrike" cap="none">
                <a:solidFill>
                  <a:srgbClr val="888888"/>
                </a:solidFill>
              </a:rPr>
              <a:t>03/2019</a:t>
            </a:r>
            <a:endParaRPr b="0" i="0" u="none" strike="noStrike" cap="none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52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8"/>
          <p:cNvSpPr txBox="1">
            <a:spLocks noGrp="1"/>
          </p:cNvSpPr>
          <p:nvPr>
            <p:ph type="title"/>
          </p:nvPr>
        </p:nvSpPr>
        <p:spPr>
          <a:xfrm>
            <a:off x="916858" y="2606879"/>
            <a:ext cx="104369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sv-SE" b="1"/>
              <a:t>How to have time representation in an energy system model?</a:t>
            </a:r>
            <a:endParaRPr/>
          </a:p>
        </p:txBody>
      </p:sp>
      <p:sp>
        <p:nvSpPr>
          <p:cNvPr id="461" name="Google Shape;461;p18"/>
          <p:cNvSpPr txBox="1">
            <a:spLocks noGrp="1"/>
          </p:cNvSpPr>
          <p:nvPr>
            <p:ph type="sldNum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fld id="{00000000-1234-1234-1234-123412341234}" type="slidenum">
              <a:rPr lang="sv-SE" b="0" i="0" u="none" strike="noStrike" cap="none">
                <a:solidFill>
                  <a:srgbClr val="888888"/>
                </a:solidFill>
              </a:rPr>
              <a:t>14</a:t>
            </a:fld>
            <a:endParaRPr b="0" i="0" u="none" strike="noStrike" cap="none">
              <a:solidFill>
                <a:srgbClr val="888888"/>
              </a:solidFill>
            </a:endParaRPr>
          </a:p>
        </p:txBody>
      </p:sp>
      <p:sp>
        <p:nvSpPr>
          <p:cNvPr id="462" name="Google Shape;46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sv-SE" b="0" i="0" u="none" strike="noStrike" cap="none">
                <a:solidFill>
                  <a:srgbClr val="888888"/>
                </a:solidFill>
              </a:rPr>
              <a:t>03/2019</a:t>
            </a:r>
            <a:endParaRPr b="0" i="0" u="none" strike="noStrike" cap="none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31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9"/>
          <p:cNvSpPr txBox="1"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sv-SE" sz="2800">
                <a:solidFill>
                  <a:srgbClr val="000000"/>
                </a:solidFill>
              </a:rPr>
              <a:t>We’ll divide one year into </a:t>
            </a:r>
            <a:r>
              <a:rPr lang="sv-SE" sz="2800"/>
              <a:t>’</a:t>
            </a:r>
            <a:r>
              <a:rPr lang="sv-SE" sz="2800" b="1"/>
              <a:t>Time Slices</a:t>
            </a:r>
            <a:r>
              <a:rPr lang="sv-SE" sz="2800"/>
              <a:t>’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sv-SE">
                <a:latin typeface="Calibri"/>
                <a:ea typeface="Calibri"/>
                <a:cs typeface="Calibri"/>
                <a:sym typeface="Calibri"/>
              </a:rPr>
              <a:t>Variation of different variables over time can be represented using the </a:t>
            </a:r>
            <a:r>
              <a:rPr lang="sv-SE" b="1">
                <a:latin typeface="Calibri"/>
                <a:ea typeface="Calibri"/>
                <a:cs typeface="Calibri"/>
                <a:sym typeface="Calibri"/>
              </a:rPr>
              <a:t>Time Slices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sv-SE">
                <a:latin typeface="Calibri"/>
                <a:ea typeface="Calibri"/>
                <a:cs typeface="Calibri"/>
                <a:sym typeface="Calibri"/>
              </a:rPr>
              <a:t>Time Slices are represented as </a:t>
            </a:r>
            <a:r>
              <a:rPr lang="sv-SE" b="1">
                <a:latin typeface="Calibri"/>
                <a:ea typeface="Calibri"/>
                <a:cs typeface="Calibri"/>
                <a:sym typeface="Calibri"/>
              </a:rPr>
              <a:t>Seasons</a:t>
            </a:r>
            <a:r>
              <a:rPr lang="sv-SE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sv-SE" b="1">
                <a:latin typeface="Calibri"/>
                <a:ea typeface="Calibri"/>
                <a:cs typeface="Calibri"/>
                <a:sym typeface="Calibri"/>
              </a:rPr>
              <a:t>Days of the season (day types)</a:t>
            </a:r>
            <a:r>
              <a:rPr lang="sv-SE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sv-SE" b="1">
                <a:latin typeface="Calibri"/>
                <a:ea typeface="Calibri"/>
                <a:cs typeface="Calibri"/>
                <a:sym typeface="Calibri"/>
              </a:rPr>
              <a:t>parts of the day (daily time brackets)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sv-SE">
                <a:latin typeface="Calibri"/>
                <a:ea typeface="Calibri"/>
                <a:cs typeface="Calibri"/>
                <a:sym typeface="Calibri"/>
              </a:rPr>
              <a:t>One set of Time Slices can be defined in OSeMOSYS for a case study and it is applied to every modelled year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sv-SE">
                <a:latin typeface="Calibri"/>
                <a:ea typeface="Calibri"/>
                <a:cs typeface="Calibri"/>
                <a:sym typeface="Calibri"/>
              </a:rPr>
              <a:t>Time Slices are characterized by their </a:t>
            </a:r>
            <a:r>
              <a:rPr lang="sv-SE" b="1">
                <a:latin typeface="Calibri"/>
                <a:ea typeface="Calibri"/>
                <a:cs typeface="Calibri"/>
                <a:sym typeface="Calibri"/>
              </a:rPr>
              <a:t>duration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sv-S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Change of Time Slice definition when model already developed can cause problems and should be avoided or done carefully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solidFill>
                <a:srgbClr val="000000"/>
              </a:solidFill>
            </a:endParaRPr>
          </a:p>
        </p:txBody>
      </p:sp>
      <p:sp>
        <p:nvSpPr>
          <p:cNvPr id="468" name="Google Shape;468;p19"/>
          <p:cNvSpPr txBox="1">
            <a:spLocks noGrp="1"/>
          </p:cNvSpPr>
          <p:nvPr>
            <p:ph type="sldNum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fld id="{00000000-1234-1234-1234-123412341234}" type="slidenum">
              <a:rPr lang="sv-SE" b="0" i="0" u="none" strike="noStrike" cap="none">
                <a:solidFill>
                  <a:srgbClr val="888888"/>
                </a:solidFill>
              </a:rPr>
              <a:t>15</a:t>
            </a:fld>
            <a:endParaRPr b="0" i="0" u="none" strike="noStrike" cap="none">
              <a:solidFill>
                <a:srgbClr val="888888"/>
              </a:solidFill>
            </a:endParaRPr>
          </a:p>
        </p:txBody>
      </p:sp>
      <p:sp>
        <p:nvSpPr>
          <p:cNvPr id="469" name="Google Shape;469;p19"/>
          <p:cNvSpPr txBox="1">
            <a:spLocks noGrp="1"/>
          </p:cNvSpPr>
          <p:nvPr>
            <p:ph type="title"/>
          </p:nvPr>
        </p:nvSpPr>
        <p:spPr>
          <a:xfrm>
            <a:off x="2132456" y="364808"/>
            <a:ext cx="9221344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sv-SE"/>
              <a:t>How to have time representation in an ESM?</a:t>
            </a:r>
            <a:endParaRPr/>
          </a:p>
        </p:txBody>
      </p:sp>
      <p:sp>
        <p:nvSpPr>
          <p:cNvPr id="470" name="Google Shape;47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sv-SE" b="0" i="0" u="none" strike="noStrike" cap="none">
                <a:solidFill>
                  <a:srgbClr val="888888"/>
                </a:solidFill>
              </a:rPr>
              <a:t>03/2019</a:t>
            </a:r>
            <a:endParaRPr b="0" i="0" u="none" strike="noStrike" cap="none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78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Google Shape;475;p20"/>
          <p:cNvGrpSpPr/>
          <p:nvPr/>
        </p:nvGrpSpPr>
        <p:grpSpPr>
          <a:xfrm>
            <a:off x="1485236" y="1973712"/>
            <a:ext cx="8686800" cy="4140200"/>
            <a:chOff x="144" y="856"/>
            <a:chExt cx="5472" cy="2608"/>
          </a:xfrm>
        </p:grpSpPr>
        <p:sp>
          <p:nvSpPr>
            <p:cNvPr id="476" name="Google Shape;476;p20"/>
            <p:cNvSpPr/>
            <p:nvPr/>
          </p:nvSpPr>
          <p:spPr>
            <a:xfrm>
              <a:off x="144" y="856"/>
              <a:ext cx="5472" cy="26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144" y="864"/>
              <a:ext cx="42" cy="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Calibri"/>
                <a:buNone/>
              </a:pPr>
              <a:r>
                <a:rPr lang="sv-SE" sz="23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78" name="Google Shape;478;p20"/>
            <p:cNvCxnSpPr/>
            <p:nvPr/>
          </p:nvCxnSpPr>
          <p:spPr>
            <a:xfrm>
              <a:off x="2199" y="1007"/>
              <a:ext cx="3409" cy="0"/>
            </a:xfrm>
            <a:prstGeom prst="straightConnector1">
              <a:avLst/>
            </a:prstGeom>
            <a:noFill/>
            <a:ln w="238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9" name="Google Shape;479;p20"/>
            <p:cNvCxnSpPr/>
            <p:nvPr/>
          </p:nvCxnSpPr>
          <p:spPr>
            <a:xfrm>
              <a:off x="2199" y="864"/>
              <a:ext cx="0" cy="143"/>
            </a:xfrm>
            <a:prstGeom prst="straightConnector1">
              <a:avLst/>
            </a:prstGeom>
            <a:noFill/>
            <a:ln w="238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0" name="Google Shape;480;p20"/>
            <p:cNvCxnSpPr/>
            <p:nvPr/>
          </p:nvCxnSpPr>
          <p:spPr>
            <a:xfrm>
              <a:off x="2876" y="864"/>
              <a:ext cx="0" cy="143"/>
            </a:xfrm>
            <a:prstGeom prst="straightConnector1">
              <a:avLst/>
            </a:prstGeom>
            <a:noFill/>
            <a:ln w="238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1" name="Google Shape;481;p20"/>
            <p:cNvCxnSpPr/>
            <p:nvPr/>
          </p:nvCxnSpPr>
          <p:spPr>
            <a:xfrm>
              <a:off x="3561" y="864"/>
              <a:ext cx="0" cy="143"/>
            </a:xfrm>
            <a:prstGeom prst="straightConnector1">
              <a:avLst/>
            </a:prstGeom>
            <a:noFill/>
            <a:ln w="238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2" name="Google Shape;482;p20"/>
            <p:cNvCxnSpPr/>
            <p:nvPr/>
          </p:nvCxnSpPr>
          <p:spPr>
            <a:xfrm>
              <a:off x="4246" y="864"/>
              <a:ext cx="0" cy="143"/>
            </a:xfrm>
            <a:prstGeom prst="straightConnector1">
              <a:avLst/>
            </a:prstGeom>
            <a:noFill/>
            <a:ln w="238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3" name="Google Shape;483;p20"/>
            <p:cNvCxnSpPr/>
            <p:nvPr/>
          </p:nvCxnSpPr>
          <p:spPr>
            <a:xfrm>
              <a:off x="4923" y="864"/>
              <a:ext cx="0" cy="143"/>
            </a:xfrm>
            <a:prstGeom prst="straightConnector1">
              <a:avLst/>
            </a:prstGeom>
            <a:noFill/>
            <a:ln w="238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4" name="Google Shape;484;p20"/>
            <p:cNvCxnSpPr/>
            <p:nvPr/>
          </p:nvCxnSpPr>
          <p:spPr>
            <a:xfrm>
              <a:off x="5608" y="864"/>
              <a:ext cx="0" cy="143"/>
            </a:xfrm>
            <a:prstGeom prst="straightConnector1">
              <a:avLst/>
            </a:prstGeom>
            <a:noFill/>
            <a:ln w="238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5" name="Google Shape;485;p20"/>
            <p:cNvSpPr/>
            <p:nvPr/>
          </p:nvSpPr>
          <p:spPr>
            <a:xfrm>
              <a:off x="317" y="871"/>
              <a:ext cx="1036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Calibri"/>
                <a:buNone/>
              </a:pPr>
              <a:r>
                <a:rPr lang="sv-SE" sz="1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Modeling period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20"/>
            <p:cNvSpPr/>
            <p:nvPr/>
          </p:nvSpPr>
          <p:spPr>
            <a:xfrm>
              <a:off x="1393" y="871"/>
              <a:ext cx="34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Calibri"/>
                <a:buNone/>
              </a:pPr>
              <a:r>
                <a:rPr lang="sv-SE" sz="1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20"/>
            <p:cNvSpPr/>
            <p:nvPr/>
          </p:nvSpPr>
          <p:spPr>
            <a:xfrm>
              <a:off x="1439" y="871"/>
              <a:ext cx="77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Calibri"/>
                <a:buNone/>
              </a:pPr>
              <a:r>
                <a:rPr lang="sv-SE" sz="1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–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20"/>
            <p:cNvSpPr/>
            <p:nvPr/>
          </p:nvSpPr>
          <p:spPr>
            <a:xfrm>
              <a:off x="1521" y="871"/>
              <a:ext cx="146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Calibri"/>
                <a:buNone/>
              </a:pPr>
              <a:r>
                <a:rPr lang="sv-SE" sz="1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5 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20"/>
            <p:cNvSpPr/>
            <p:nvPr/>
          </p:nvSpPr>
          <p:spPr>
            <a:xfrm>
              <a:off x="1694" y="871"/>
              <a:ext cx="329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Calibri"/>
                <a:buNone/>
              </a:pPr>
              <a:r>
                <a:rPr lang="sv-SE" sz="1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years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20"/>
            <p:cNvSpPr/>
            <p:nvPr/>
          </p:nvSpPr>
          <p:spPr>
            <a:xfrm>
              <a:off x="2063" y="871"/>
              <a:ext cx="34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Calibri"/>
                <a:buNone/>
              </a:pPr>
              <a:r>
                <a:rPr lang="sv-SE" sz="1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784" y="1557"/>
              <a:ext cx="566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Calibri"/>
                <a:buNone/>
              </a:pPr>
              <a:r>
                <a:rPr lang="sv-SE" sz="1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One year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1333" y="1557"/>
              <a:ext cx="34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Calibri"/>
                <a:buNone/>
              </a:pPr>
              <a:r>
                <a:rPr lang="sv-SE" sz="1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1371" y="1557"/>
              <a:ext cx="77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Calibri"/>
                <a:buNone/>
              </a:pPr>
              <a:r>
                <a:rPr lang="sv-SE" sz="1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–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1446" y="1557"/>
              <a:ext cx="146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Calibri"/>
                <a:buNone/>
              </a:pPr>
              <a:r>
                <a:rPr lang="sv-SE" sz="1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6 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20"/>
            <p:cNvSpPr/>
            <p:nvPr/>
          </p:nvSpPr>
          <p:spPr>
            <a:xfrm>
              <a:off x="1597" y="1557"/>
              <a:ext cx="491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Calibri"/>
                <a:buNone/>
              </a:pPr>
              <a:r>
                <a:rPr lang="sv-SE" sz="1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seasons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2063" y="1557"/>
              <a:ext cx="34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Calibri"/>
                <a:buNone/>
              </a:pPr>
              <a:r>
                <a:rPr lang="sv-SE" sz="1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7" name="Google Shape;497;p20"/>
            <p:cNvCxnSpPr/>
            <p:nvPr/>
          </p:nvCxnSpPr>
          <p:spPr>
            <a:xfrm>
              <a:off x="2199" y="1685"/>
              <a:ext cx="3274" cy="0"/>
            </a:xfrm>
            <a:prstGeom prst="straightConnector1">
              <a:avLst/>
            </a:prstGeom>
            <a:noFill/>
            <a:ln w="238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20"/>
            <p:cNvCxnSpPr/>
            <p:nvPr/>
          </p:nvCxnSpPr>
          <p:spPr>
            <a:xfrm>
              <a:off x="2199" y="1549"/>
              <a:ext cx="0" cy="136"/>
            </a:xfrm>
            <a:prstGeom prst="straightConnector1">
              <a:avLst/>
            </a:prstGeom>
            <a:noFill/>
            <a:ln w="238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20"/>
            <p:cNvCxnSpPr/>
            <p:nvPr/>
          </p:nvCxnSpPr>
          <p:spPr>
            <a:xfrm>
              <a:off x="2741" y="1549"/>
              <a:ext cx="0" cy="136"/>
            </a:xfrm>
            <a:prstGeom prst="straightConnector1">
              <a:avLst/>
            </a:prstGeom>
            <a:noFill/>
            <a:ln w="238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20"/>
            <p:cNvCxnSpPr/>
            <p:nvPr/>
          </p:nvCxnSpPr>
          <p:spPr>
            <a:xfrm>
              <a:off x="3290" y="1549"/>
              <a:ext cx="0" cy="136"/>
            </a:xfrm>
            <a:prstGeom prst="straightConnector1">
              <a:avLst/>
            </a:prstGeom>
            <a:noFill/>
            <a:ln w="238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20"/>
            <p:cNvCxnSpPr/>
            <p:nvPr/>
          </p:nvCxnSpPr>
          <p:spPr>
            <a:xfrm>
              <a:off x="3832" y="1549"/>
              <a:ext cx="0" cy="136"/>
            </a:xfrm>
            <a:prstGeom prst="straightConnector1">
              <a:avLst/>
            </a:prstGeom>
            <a:noFill/>
            <a:ln w="238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20"/>
            <p:cNvCxnSpPr/>
            <p:nvPr/>
          </p:nvCxnSpPr>
          <p:spPr>
            <a:xfrm>
              <a:off x="4382" y="1549"/>
              <a:ext cx="0" cy="136"/>
            </a:xfrm>
            <a:prstGeom prst="straightConnector1">
              <a:avLst/>
            </a:prstGeom>
            <a:noFill/>
            <a:ln w="238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20"/>
            <p:cNvCxnSpPr/>
            <p:nvPr/>
          </p:nvCxnSpPr>
          <p:spPr>
            <a:xfrm>
              <a:off x="4923" y="1549"/>
              <a:ext cx="0" cy="136"/>
            </a:xfrm>
            <a:prstGeom prst="straightConnector1">
              <a:avLst/>
            </a:prstGeom>
            <a:noFill/>
            <a:ln w="238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20"/>
            <p:cNvCxnSpPr/>
            <p:nvPr/>
          </p:nvCxnSpPr>
          <p:spPr>
            <a:xfrm>
              <a:off x="5473" y="1549"/>
              <a:ext cx="0" cy="136"/>
            </a:xfrm>
            <a:prstGeom prst="straightConnector1">
              <a:avLst/>
            </a:prstGeom>
            <a:noFill/>
            <a:ln w="238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05" name="Google Shape;505;p20"/>
            <p:cNvSpPr/>
            <p:nvPr/>
          </p:nvSpPr>
          <p:spPr>
            <a:xfrm>
              <a:off x="2387" y="1421"/>
              <a:ext cx="148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Calibri"/>
                <a:buNone/>
              </a:pPr>
              <a:r>
                <a:rPr lang="sv-SE" sz="1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S1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2553" y="1421"/>
              <a:ext cx="34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Calibri"/>
                <a:buNone/>
              </a:pPr>
              <a:r>
                <a:rPr lang="sv-SE" sz="1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20"/>
            <p:cNvSpPr/>
            <p:nvPr/>
          </p:nvSpPr>
          <p:spPr>
            <a:xfrm>
              <a:off x="2936" y="1421"/>
              <a:ext cx="148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Calibri"/>
                <a:buNone/>
              </a:pPr>
              <a:r>
                <a:rPr lang="sv-SE" sz="1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S2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20"/>
            <p:cNvSpPr/>
            <p:nvPr/>
          </p:nvSpPr>
          <p:spPr>
            <a:xfrm>
              <a:off x="3094" y="1421"/>
              <a:ext cx="34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Calibri"/>
                <a:buNone/>
              </a:pPr>
              <a:r>
                <a:rPr lang="sv-SE" sz="1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3478" y="1421"/>
              <a:ext cx="148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Calibri"/>
                <a:buNone/>
              </a:pPr>
              <a:r>
                <a:rPr lang="sv-SE" sz="1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S3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3644" y="1421"/>
              <a:ext cx="34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Calibri"/>
                <a:buNone/>
              </a:pPr>
              <a:r>
                <a:rPr lang="sv-SE" sz="1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4028" y="1421"/>
              <a:ext cx="148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Calibri"/>
                <a:buNone/>
              </a:pPr>
              <a:r>
                <a:rPr lang="sv-SE" sz="1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S4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4186" y="1421"/>
              <a:ext cx="34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Calibri"/>
                <a:buNone/>
              </a:pPr>
              <a:r>
                <a:rPr lang="sv-SE" sz="1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4577" y="1421"/>
              <a:ext cx="148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Calibri"/>
                <a:buNone/>
              </a:pPr>
              <a:r>
                <a:rPr lang="sv-SE" sz="1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S5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4735" y="1421"/>
              <a:ext cx="34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Calibri"/>
                <a:buNone/>
              </a:pPr>
              <a:r>
                <a:rPr lang="sv-SE" sz="1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5119" y="1421"/>
              <a:ext cx="148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Calibri"/>
                <a:buNone/>
              </a:pPr>
              <a:r>
                <a:rPr lang="sv-SE" sz="1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S6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5277" y="1421"/>
              <a:ext cx="34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Calibri"/>
                <a:buNone/>
              </a:pPr>
              <a:r>
                <a:rPr lang="sv-SE" sz="1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528" y="2107"/>
              <a:ext cx="725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Calibri"/>
                <a:buNone/>
              </a:pPr>
              <a:r>
                <a:rPr lang="sv-SE" sz="1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One season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1220" y="2107"/>
              <a:ext cx="34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Calibri"/>
                <a:buNone/>
              </a:pPr>
              <a:r>
                <a:rPr lang="sv-SE" sz="1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1258" y="2107"/>
              <a:ext cx="77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Calibri"/>
                <a:buNone/>
              </a:pPr>
              <a:r>
                <a:rPr lang="sv-SE" sz="1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–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1333" y="2107"/>
              <a:ext cx="146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Calibri"/>
                <a:buNone/>
              </a:pPr>
              <a:r>
                <a:rPr lang="sv-SE" sz="1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2 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484" y="2107"/>
              <a:ext cx="594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Calibri"/>
                <a:buNone/>
              </a:pPr>
              <a:r>
                <a:rPr lang="sv-SE" sz="1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day types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2063" y="2107"/>
              <a:ext cx="34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Calibri"/>
                <a:buNone/>
              </a:pPr>
              <a:r>
                <a:rPr lang="sv-SE" sz="1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3" name="Google Shape;523;p20"/>
            <p:cNvCxnSpPr/>
            <p:nvPr/>
          </p:nvCxnSpPr>
          <p:spPr>
            <a:xfrm>
              <a:off x="2199" y="2235"/>
              <a:ext cx="2589" cy="0"/>
            </a:xfrm>
            <a:prstGeom prst="straightConnector1">
              <a:avLst/>
            </a:prstGeom>
            <a:noFill/>
            <a:ln w="238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4" name="Google Shape;524;p20"/>
            <p:cNvCxnSpPr/>
            <p:nvPr/>
          </p:nvCxnSpPr>
          <p:spPr>
            <a:xfrm>
              <a:off x="3426" y="2100"/>
              <a:ext cx="0" cy="135"/>
            </a:xfrm>
            <a:prstGeom prst="straightConnector1">
              <a:avLst/>
            </a:prstGeom>
            <a:noFill/>
            <a:ln w="238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5" name="Google Shape;525;p20"/>
            <p:cNvCxnSpPr/>
            <p:nvPr/>
          </p:nvCxnSpPr>
          <p:spPr>
            <a:xfrm>
              <a:off x="4788" y="2100"/>
              <a:ext cx="0" cy="135"/>
            </a:xfrm>
            <a:prstGeom prst="straightConnector1">
              <a:avLst/>
            </a:prstGeom>
            <a:noFill/>
            <a:ln w="238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6" name="Google Shape;526;p20"/>
            <p:cNvCxnSpPr/>
            <p:nvPr/>
          </p:nvCxnSpPr>
          <p:spPr>
            <a:xfrm>
              <a:off x="2199" y="2100"/>
              <a:ext cx="0" cy="135"/>
            </a:xfrm>
            <a:prstGeom prst="straightConnector1">
              <a:avLst/>
            </a:prstGeom>
            <a:noFill/>
            <a:ln w="238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7" name="Google Shape;527;p20"/>
            <p:cNvSpPr/>
            <p:nvPr/>
          </p:nvSpPr>
          <p:spPr>
            <a:xfrm>
              <a:off x="2417" y="1971"/>
              <a:ext cx="778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Calibri"/>
                <a:buNone/>
              </a:pPr>
              <a:r>
                <a:rPr lang="sv-SE" sz="1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Working day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3207" y="1971"/>
              <a:ext cx="34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Calibri"/>
                <a:buNone/>
              </a:pPr>
              <a:r>
                <a:rPr lang="sv-SE" sz="1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3546" y="1971"/>
              <a:ext cx="1116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Calibri"/>
                <a:buNone/>
              </a:pPr>
              <a:r>
                <a:rPr lang="sv-SE" sz="1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Weekend/Holiday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4645" y="1971"/>
              <a:ext cx="34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Calibri"/>
                <a:buNone/>
              </a:pPr>
              <a:r>
                <a:rPr lang="sv-SE" sz="1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693" y="2657"/>
              <a:ext cx="828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Calibri"/>
                <a:buNone/>
              </a:pPr>
              <a:r>
                <a:rPr lang="sv-SE" sz="1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One day type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1499" y="2657"/>
              <a:ext cx="34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Calibri"/>
                <a:buNone/>
              </a:pPr>
              <a:r>
                <a:rPr lang="sv-SE" sz="1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1536" y="2657"/>
              <a:ext cx="77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Calibri"/>
                <a:buNone/>
              </a:pPr>
              <a:r>
                <a:rPr lang="sv-SE" sz="1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–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1612" y="2657"/>
              <a:ext cx="146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Calibri"/>
                <a:buNone/>
              </a:pPr>
              <a:r>
                <a:rPr lang="sv-SE" sz="1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2 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1770" y="2657"/>
              <a:ext cx="319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Calibri"/>
                <a:buNone/>
              </a:pPr>
              <a:r>
                <a:rPr lang="sv-SE" sz="1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parts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2063" y="2657"/>
              <a:ext cx="34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Calibri"/>
                <a:buNone/>
              </a:pPr>
              <a:r>
                <a:rPr lang="sv-SE" sz="1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2432" y="2514"/>
              <a:ext cx="235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Calibri"/>
                <a:buNone/>
              </a:pPr>
              <a:r>
                <a:rPr lang="sv-SE" sz="1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Day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2643" y="2514"/>
              <a:ext cx="34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Calibri"/>
                <a:buNone/>
              </a:pPr>
              <a:r>
                <a:rPr lang="sv-SE" sz="1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3064" y="2514"/>
              <a:ext cx="338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Calibri"/>
                <a:buNone/>
              </a:pPr>
              <a:r>
                <a:rPr lang="sv-SE" sz="1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Night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3373" y="2514"/>
              <a:ext cx="34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Calibri"/>
                <a:buNone/>
              </a:pPr>
              <a:r>
                <a:rPr lang="sv-SE" sz="1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1" name="Google Shape;541;p20"/>
            <p:cNvCxnSpPr/>
            <p:nvPr/>
          </p:nvCxnSpPr>
          <p:spPr>
            <a:xfrm>
              <a:off x="2199" y="2786"/>
              <a:ext cx="1362" cy="0"/>
            </a:xfrm>
            <a:prstGeom prst="straightConnector1">
              <a:avLst/>
            </a:prstGeom>
            <a:noFill/>
            <a:ln w="238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2" name="Google Shape;542;p20"/>
            <p:cNvCxnSpPr/>
            <p:nvPr/>
          </p:nvCxnSpPr>
          <p:spPr>
            <a:xfrm>
              <a:off x="2199" y="2650"/>
              <a:ext cx="0" cy="136"/>
            </a:xfrm>
            <a:prstGeom prst="straightConnector1">
              <a:avLst/>
            </a:prstGeom>
            <a:noFill/>
            <a:ln w="238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3" name="Google Shape;543;p20"/>
            <p:cNvCxnSpPr/>
            <p:nvPr/>
          </p:nvCxnSpPr>
          <p:spPr>
            <a:xfrm>
              <a:off x="2876" y="2650"/>
              <a:ext cx="0" cy="136"/>
            </a:xfrm>
            <a:prstGeom prst="straightConnector1">
              <a:avLst/>
            </a:prstGeom>
            <a:noFill/>
            <a:ln w="238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20"/>
            <p:cNvCxnSpPr/>
            <p:nvPr/>
          </p:nvCxnSpPr>
          <p:spPr>
            <a:xfrm>
              <a:off x="3561" y="2650"/>
              <a:ext cx="0" cy="136"/>
            </a:xfrm>
            <a:prstGeom prst="straightConnector1">
              <a:avLst/>
            </a:prstGeom>
            <a:noFill/>
            <a:ln w="238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5" name="Google Shape;545;p20"/>
            <p:cNvSpPr/>
            <p:nvPr/>
          </p:nvSpPr>
          <p:spPr>
            <a:xfrm>
              <a:off x="2786" y="3200"/>
              <a:ext cx="0" cy="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1897" y="3195"/>
              <a:ext cx="2076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sv-SE" sz="2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24 Time Slices per year</a:t>
              </a: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3832" y="3200"/>
              <a:ext cx="34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Calibri"/>
                <a:buNone/>
              </a:pPr>
              <a:r>
                <a:rPr lang="sv-SE" sz="1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332" y="1414"/>
              <a:ext cx="136" cy="1507"/>
            </a:xfrm>
            <a:custGeom>
              <a:avLst/>
              <a:gdLst/>
              <a:ahLst/>
              <a:cxnLst/>
              <a:rect l="l" t="t" r="r" b="b"/>
              <a:pathLst>
                <a:path w="136" h="1507" extrusionOk="0">
                  <a:moveTo>
                    <a:pt x="136" y="0"/>
                  </a:moveTo>
                  <a:lnTo>
                    <a:pt x="105" y="0"/>
                  </a:lnTo>
                  <a:lnTo>
                    <a:pt x="83" y="7"/>
                  </a:lnTo>
                  <a:lnTo>
                    <a:pt x="60" y="22"/>
                  </a:lnTo>
                  <a:lnTo>
                    <a:pt x="38" y="37"/>
                  </a:lnTo>
                  <a:lnTo>
                    <a:pt x="23" y="53"/>
                  </a:lnTo>
                  <a:lnTo>
                    <a:pt x="8" y="75"/>
                  </a:lnTo>
                  <a:lnTo>
                    <a:pt x="0" y="98"/>
                  </a:lnTo>
                  <a:lnTo>
                    <a:pt x="0" y="128"/>
                  </a:lnTo>
                  <a:lnTo>
                    <a:pt x="0" y="1379"/>
                  </a:lnTo>
                  <a:lnTo>
                    <a:pt x="0" y="1409"/>
                  </a:lnTo>
                  <a:lnTo>
                    <a:pt x="8" y="1432"/>
                  </a:lnTo>
                  <a:lnTo>
                    <a:pt x="23" y="1455"/>
                  </a:lnTo>
                  <a:lnTo>
                    <a:pt x="38" y="1470"/>
                  </a:lnTo>
                  <a:lnTo>
                    <a:pt x="60" y="1485"/>
                  </a:lnTo>
                  <a:lnTo>
                    <a:pt x="83" y="1500"/>
                  </a:lnTo>
                  <a:lnTo>
                    <a:pt x="105" y="1507"/>
                  </a:lnTo>
                  <a:lnTo>
                    <a:pt x="136" y="1507"/>
                  </a:lnTo>
                </a:path>
              </a:pathLst>
            </a:custGeom>
            <a:noFill/>
            <a:ln w="238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2184" y="984"/>
              <a:ext cx="15" cy="422"/>
            </a:xfrm>
            <a:custGeom>
              <a:avLst/>
              <a:gdLst/>
              <a:ahLst/>
              <a:cxnLst/>
              <a:rect l="l" t="t" r="r" b="b"/>
              <a:pathLst>
                <a:path w="15" h="422" extrusionOk="0">
                  <a:moveTo>
                    <a:pt x="15" y="8"/>
                  </a:moveTo>
                  <a:lnTo>
                    <a:pt x="15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8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5" y="8"/>
                  </a:lnTo>
                  <a:lnTo>
                    <a:pt x="15" y="8"/>
                  </a:lnTo>
                  <a:close/>
                  <a:moveTo>
                    <a:pt x="15" y="91"/>
                  </a:moveTo>
                  <a:lnTo>
                    <a:pt x="15" y="121"/>
                  </a:lnTo>
                  <a:lnTo>
                    <a:pt x="7" y="128"/>
                  </a:lnTo>
                  <a:lnTo>
                    <a:pt x="7" y="128"/>
                  </a:lnTo>
                  <a:lnTo>
                    <a:pt x="0" y="128"/>
                  </a:lnTo>
                  <a:lnTo>
                    <a:pt x="0" y="121"/>
                  </a:lnTo>
                  <a:lnTo>
                    <a:pt x="0" y="91"/>
                  </a:lnTo>
                  <a:lnTo>
                    <a:pt x="0" y="83"/>
                  </a:lnTo>
                  <a:lnTo>
                    <a:pt x="7" y="83"/>
                  </a:lnTo>
                  <a:lnTo>
                    <a:pt x="7" y="83"/>
                  </a:lnTo>
                  <a:lnTo>
                    <a:pt x="15" y="91"/>
                  </a:lnTo>
                  <a:lnTo>
                    <a:pt x="15" y="91"/>
                  </a:lnTo>
                  <a:close/>
                  <a:moveTo>
                    <a:pt x="15" y="166"/>
                  </a:moveTo>
                  <a:lnTo>
                    <a:pt x="15" y="204"/>
                  </a:lnTo>
                  <a:lnTo>
                    <a:pt x="7" y="204"/>
                  </a:lnTo>
                  <a:lnTo>
                    <a:pt x="7" y="204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7" y="158"/>
                  </a:lnTo>
                  <a:lnTo>
                    <a:pt x="7" y="166"/>
                  </a:lnTo>
                  <a:lnTo>
                    <a:pt x="15" y="166"/>
                  </a:lnTo>
                  <a:lnTo>
                    <a:pt x="15" y="166"/>
                  </a:lnTo>
                  <a:close/>
                  <a:moveTo>
                    <a:pt x="15" y="249"/>
                  </a:moveTo>
                  <a:lnTo>
                    <a:pt x="15" y="279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0" y="287"/>
                  </a:lnTo>
                  <a:lnTo>
                    <a:pt x="0" y="279"/>
                  </a:lnTo>
                  <a:lnTo>
                    <a:pt x="0" y="249"/>
                  </a:lnTo>
                  <a:lnTo>
                    <a:pt x="0" y="241"/>
                  </a:lnTo>
                  <a:lnTo>
                    <a:pt x="7" y="241"/>
                  </a:lnTo>
                  <a:lnTo>
                    <a:pt x="7" y="241"/>
                  </a:lnTo>
                  <a:lnTo>
                    <a:pt x="15" y="249"/>
                  </a:lnTo>
                  <a:lnTo>
                    <a:pt x="15" y="249"/>
                  </a:lnTo>
                  <a:close/>
                  <a:moveTo>
                    <a:pt x="15" y="324"/>
                  </a:moveTo>
                  <a:lnTo>
                    <a:pt x="15" y="362"/>
                  </a:lnTo>
                  <a:lnTo>
                    <a:pt x="7" y="362"/>
                  </a:lnTo>
                  <a:lnTo>
                    <a:pt x="7" y="369"/>
                  </a:lnTo>
                  <a:lnTo>
                    <a:pt x="0" y="362"/>
                  </a:lnTo>
                  <a:lnTo>
                    <a:pt x="0" y="362"/>
                  </a:lnTo>
                  <a:lnTo>
                    <a:pt x="0" y="324"/>
                  </a:lnTo>
                  <a:lnTo>
                    <a:pt x="0" y="324"/>
                  </a:lnTo>
                  <a:lnTo>
                    <a:pt x="7" y="324"/>
                  </a:lnTo>
                  <a:lnTo>
                    <a:pt x="7" y="324"/>
                  </a:lnTo>
                  <a:lnTo>
                    <a:pt x="15" y="324"/>
                  </a:lnTo>
                  <a:lnTo>
                    <a:pt x="15" y="324"/>
                  </a:lnTo>
                  <a:close/>
                  <a:moveTo>
                    <a:pt x="15" y="407"/>
                  </a:moveTo>
                  <a:lnTo>
                    <a:pt x="15" y="415"/>
                  </a:lnTo>
                  <a:lnTo>
                    <a:pt x="7" y="422"/>
                  </a:lnTo>
                  <a:lnTo>
                    <a:pt x="7" y="422"/>
                  </a:lnTo>
                  <a:lnTo>
                    <a:pt x="0" y="422"/>
                  </a:lnTo>
                  <a:lnTo>
                    <a:pt x="0" y="415"/>
                  </a:lnTo>
                  <a:lnTo>
                    <a:pt x="0" y="407"/>
                  </a:lnTo>
                  <a:lnTo>
                    <a:pt x="0" y="400"/>
                  </a:lnTo>
                  <a:lnTo>
                    <a:pt x="7" y="400"/>
                  </a:lnTo>
                  <a:lnTo>
                    <a:pt x="7" y="400"/>
                  </a:lnTo>
                  <a:lnTo>
                    <a:pt x="15" y="407"/>
                  </a:lnTo>
                  <a:lnTo>
                    <a:pt x="15" y="407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2869" y="1007"/>
              <a:ext cx="2566" cy="392"/>
            </a:xfrm>
            <a:custGeom>
              <a:avLst/>
              <a:gdLst/>
              <a:ahLst/>
              <a:cxnLst/>
              <a:rect l="l" t="t" r="r" b="b"/>
              <a:pathLst>
                <a:path w="2566" h="392" extrusionOk="0">
                  <a:moveTo>
                    <a:pt x="7" y="0"/>
                  </a:moveTo>
                  <a:lnTo>
                    <a:pt x="37" y="0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5" y="15"/>
                  </a:lnTo>
                  <a:lnTo>
                    <a:pt x="37" y="1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  <a:moveTo>
                    <a:pt x="82" y="7"/>
                  </a:moveTo>
                  <a:lnTo>
                    <a:pt x="120" y="15"/>
                  </a:lnTo>
                  <a:lnTo>
                    <a:pt x="120" y="15"/>
                  </a:lnTo>
                  <a:lnTo>
                    <a:pt x="120" y="22"/>
                  </a:lnTo>
                  <a:lnTo>
                    <a:pt x="120" y="22"/>
                  </a:lnTo>
                  <a:lnTo>
                    <a:pt x="113" y="22"/>
                  </a:lnTo>
                  <a:lnTo>
                    <a:pt x="82" y="22"/>
                  </a:lnTo>
                  <a:lnTo>
                    <a:pt x="75" y="22"/>
                  </a:lnTo>
                  <a:lnTo>
                    <a:pt x="75" y="15"/>
                  </a:lnTo>
                  <a:lnTo>
                    <a:pt x="82" y="7"/>
                  </a:lnTo>
                  <a:lnTo>
                    <a:pt x="82" y="7"/>
                  </a:lnTo>
                  <a:lnTo>
                    <a:pt x="82" y="7"/>
                  </a:lnTo>
                  <a:close/>
                  <a:moveTo>
                    <a:pt x="165" y="22"/>
                  </a:moveTo>
                  <a:lnTo>
                    <a:pt x="195" y="30"/>
                  </a:lnTo>
                  <a:lnTo>
                    <a:pt x="203" y="30"/>
                  </a:lnTo>
                  <a:lnTo>
                    <a:pt x="203" y="30"/>
                  </a:lnTo>
                  <a:lnTo>
                    <a:pt x="195" y="37"/>
                  </a:lnTo>
                  <a:lnTo>
                    <a:pt x="195" y="37"/>
                  </a:lnTo>
                  <a:lnTo>
                    <a:pt x="158" y="30"/>
                  </a:lnTo>
                  <a:lnTo>
                    <a:pt x="158" y="30"/>
                  </a:lnTo>
                  <a:lnTo>
                    <a:pt x="158" y="30"/>
                  </a:lnTo>
                  <a:lnTo>
                    <a:pt x="158" y="22"/>
                  </a:lnTo>
                  <a:lnTo>
                    <a:pt x="165" y="22"/>
                  </a:lnTo>
                  <a:lnTo>
                    <a:pt x="165" y="22"/>
                  </a:lnTo>
                  <a:close/>
                  <a:moveTo>
                    <a:pt x="241" y="30"/>
                  </a:moveTo>
                  <a:lnTo>
                    <a:pt x="278" y="37"/>
                  </a:lnTo>
                  <a:lnTo>
                    <a:pt x="278" y="37"/>
                  </a:lnTo>
                  <a:lnTo>
                    <a:pt x="278" y="45"/>
                  </a:lnTo>
                  <a:lnTo>
                    <a:pt x="278" y="53"/>
                  </a:lnTo>
                  <a:lnTo>
                    <a:pt x="271" y="53"/>
                  </a:lnTo>
                  <a:lnTo>
                    <a:pt x="241" y="45"/>
                  </a:lnTo>
                  <a:lnTo>
                    <a:pt x="233" y="45"/>
                  </a:lnTo>
                  <a:lnTo>
                    <a:pt x="233" y="37"/>
                  </a:lnTo>
                  <a:lnTo>
                    <a:pt x="241" y="37"/>
                  </a:lnTo>
                  <a:lnTo>
                    <a:pt x="241" y="30"/>
                  </a:lnTo>
                  <a:lnTo>
                    <a:pt x="241" y="30"/>
                  </a:lnTo>
                  <a:close/>
                  <a:moveTo>
                    <a:pt x="323" y="45"/>
                  </a:moveTo>
                  <a:lnTo>
                    <a:pt x="353" y="53"/>
                  </a:lnTo>
                  <a:lnTo>
                    <a:pt x="361" y="53"/>
                  </a:lnTo>
                  <a:lnTo>
                    <a:pt x="361" y="60"/>
                  </a:lnTo>
                  <a:lnTo>
                    <a:pt x="353" y="60"/>
                  </a:lnTo>
                  <a:lnTo>
                    <a:pt x="353" y="60"/>
                  </a:lnTo>
                  <a:lnTo>
                    <a:pt x="316" y="60"/>
                  </a:lnTo>
                  <a:lnTo>
                    <a:pt x="316" y="53"/>
                  </a:lnTo>
                  <a:lnTo>
                    <a:pt x="316" y="53"/>
                  </a:lnTo>
                  <a:lnTo>
                    <a:pt x="316" y="45"/>
                  </a:lnTo>
                  <a:lnTo>
                    <a:pt x="323" y="45"/>
                  </a:lnTo>
                  <a:lnTo>
                    <a:pt x="323" y="45"/>
                  </a:lnTo>
                  <a:close/>
                  <a:moveTo>
                    <a:pt x="399" y="60"/>
                  </a:moveTo>
                  <a:lnTo>
                    <a:pt x="429" y="60"/>
                  </a:lnTo>
                  <a:lnTo>
                    <a:pt x="436" y="68"/>
                  </a:lnTo>
                  <a:lnTo>
                    <a:pt x="436" y="68"/>
                  </a:lnTo>
                  <a:lnTo>
                    <a:pt x="436" y="75"/>
                  </a:lnTo>
                  <a:lnTo>
                    <a:pt x="429" y="75"/>
                  </a:lnTo>
                  <a:lnTo>
                    <a:pt x="399" y="68"/>
                  </a:lnTo>
                  <a:lnTo>
                    <a:pt x="391" y="68"/>
                  </a:lnTo>
                  <a:lnTo>
                    <a:pt x="391" y="60"/>
                  </a:lnTo>
                  <a:lnTo>
                    <a:pt x="391" y="60"/>
                  </a:lnTo>
                  <a:lnTo>
                    <a:pt x="399" y="60"/>
                  </a:lnTo>
                  <a:lnTo>
                    <a:pt x="399" y="60"/>
                  </a:lnTo>
                  <a:close/>
                  <a:moveTo>
                    <a:pt x="474" y="68"/>
                  </a:moveTo>
                  <a:lnTo>
                    <a:pt x="511" y="75"/>
                  </a:lnTo>
                  <a:lnTo>
                    <a:pt x="511" y="75"/>
                  </a:lnTo>
                  <a:lnTo>
                    <a:pt x="519" y="83"/>
                  </a:lnTo>
                  <a:lnTo>
                    <a:pt x="511" y="83"/>
                  </a:lnTo>
                  <a:lnTo>
                    <a:pt x="511" y="83"/>
                  </a:lnTo>
                  <a:lnTo>
                    <a:pt x="474" y="83"/>
                  </a:lnTo>
                  <a:lnTo>
                    <a:pt x="474" y="75"/>
                  </a:lnTo>
                  <a:lnTo>
                    <a:pt x="474" y="75"/>
                  </a:lnTo>
                  <a:lnTo>
                    <a:pt x="474" y="68"/>
                  </a:lnTo>
                  <a:lnTo>
                    <a:pt x="474" y="68"/>
                  </a:lnTo>
                  <a:lnTo>
                    <a:pt x="474" y="68"/>
                  </a:lnTo>
                  <a:close/>
                  <a:moveTo>
                    <a:pt x="557" y="83"/>
                  </a:moveTo>
                  <a:lnTo>
                    <a:pt x="587" y="83"/>
                  </a:lnTo>
                  <a:lnTo>
                    <a:pt x="594" y="90"/>
                  </a:lnTo>
                  <a:lnTo>
                    <a:pt x="594" y="90"/>
                  </a:lnTo>
                  <a:lnTo>
                    <a:pt x="594" y="98"/>
                  </a:lnTo>
                  <a:lnTo>
                    <a:pt x="587" y="98"/>
                  </a:lnTo>
                  <a:lnTo>
                    <a:pt x="557" y="90"/>
                  </a:lnTo>
                  <a:lnTo>
                    <a:pt x="549" y="90"/>
                  </a:lnTo>
                  <a:lnTo>
                    <a:pt x="549" y="83"/>
                  </a:lnTo>
                  <a:lnTo>
                    <a:pt x="549" y="83"/>
                  </a:lnTo>
                  <a:lnTo>
                    <a:pt x="557" y="83"/>
                  </a:lnTo>
                  <a:lnTo>
                    <a:pt x="557" y="83"/>
                  </a:lnTo>
                  <a:close/>
                  <a:moveTo>
                    <a:pt x="632" y="90"/>
                  </a:moveTo>
                  <a:lnTo>
                    <a:pt x="670" y="98"/>
                  </a:lnTo>
                  <a:lnTo>
                    <a:pt x="670" y="98"/>
                  </a:lnTo>
                  <a:lnTo>
                    <a:pt x="670" y="105"/>
                  </a:lnTo>
                  <a:lnTo>
                    <a:pt x="670" y="105"/>
                  </a:lnTo>
                  <a:lnTo>
                    <a:pt x="670" y="113"/>
                  </a:lnTo>
                  <a:lnTo>
                    <a:pt x="632" y="105"/>
                  </a:lnTo>
                  <a:lnTo>
                    <a:pt x="632" y="105"/>
                  </a:lnTo>
                  <a:lnTo>
                    <a:pt x="632" y="98"/>
                  </a:lnTo>
                  <a:lnTo>
                    <a:pt x="632" y="98"/>
                  </a:lnTo>
                  <a:lnTo>
                    <a:pt x="632" y="90"/>
                  </a:lnTo>
                  <a:lnTo>
                    <a:pt x="632" y="90"/>
                  </a:lnTo>
                  <a:close/>
                  <a:moveTo>
                    <a:pt x="715" y="105"/>
                  </a:moveTo>
                  <a:lnTo>
                    <a:pt x="745" y="113"/>
                  </a:lnTo>
                  <a:lnTo>
                    <a:pt x="752" y="113"/>
                  </a:lnTo>
                  <a:lnTo>
                    <a:pt x="752" y="113"/>
                  </a:lnTo>
                  <a:lnTo>
                    <a:pt x="752" y="120"/>
                  </a:lnTo>
                  <a:lnTo>
                    <a:pt x="745" y="120"/>
                  </a:lnTo>
                  <a:lnTo>
                    <a:pt x="715" y="113"/>
                  </a:lnTo>
                  <a:lnTo>
                    <a:pt x="707" y="113"/>
                  </a:lnTo>
                  <a:lnTo>
                    <a:pt x="707" y="113"/>
                  </a:lnTo>
                  <a:lnTo>
                    <a:pt x="707" y="105"/>
                  </a:lnTo>
                  <a:lnTo>
                    <a:pt x="715" y="105"/>
                  </a:lnTo>
                  <a:lnTo>
                    <a:pt x="715" y="105"/>
                  </a:lnTo>
                  <a:close/>
                  <a:moveTo>
                    <a:pt x="790" y="120"/>
                  </a:moveTo>
                  <a:lnTo>
                    <a:pt x="828" y="120"/>
                  </a:lnTo>
                  <a:lnTo>
                    <a:pt x="828" y="120"/>
                  </a:lnTo>
                  <a:lnTo>
                    <a:pt x="828" y="128"/>
                  </a:lnTo>
                  <a:lnTo>
                    <a:pt x="828" y="135"/>
                  </a:lnTo>
                  <a:lnTo>
                    <a:pt x="828" y="135"/>
                  </a:lnTo>
                  <a:lnTo>
                    <a:pt x="790" y="128"/>
                  </a:lnTo>
                  <a:lnTo>
                    <a:pt x="790" y="128"/>
                  </a:lnTo>
                  <a:lnTo>
                    <a:pt x="782" y="120"/>
                  </a:lnTo>
                  <a:lnTo>
                    <a:pt x="790" y="120"/>
                  </a:lnTo>
                  <a:lnTo>
                    <a:pt x="790" y="120"/>
                  </a:lnTo>
                  <a:lnTo>
                    <a:pt x="790" y="120"/>
                  </a:lnTo>
                  <a:close/>
                  <a:moveTo>
                    <a:pt x="873" y="128"/>
                  </a:moveTo>
                  <a:lnTo>
                    <a:pt x="903" y="135"/>
                  </a:lnTo>
                  <a:lnTo>
                    <a:pt x="910" y="135"/>
                  </a:lnTo>
                  <a:lnTo>
                    <a:pt x="910" y="143"/>
                  </a:lnTo>
                  <a:lnTo>
                    <a:pt x="910" y="143"/>
                  </a:lnTo>
                  <a:lnTo>
                    <a:pt x="903" y="143"/>
                  </a:lnTo>
                  <a:lnTo>
                    <a:pt x="873" y="143"/>
                  </a:lnTo>
                  <a:lnTo>
                    <a:pt x="865" y="135"/>
                  </a:lnTo>
                  <a:lnTo>
                    <a:pt x="865" y="135"/>
                  </a:lnTo>
                  <a:lnTo>
                    <a:pt x="865" y="128"/>
                  </a:lnTo>
                  <a:lnTo>
                    <a:pt x="873" y="128"/>
                  </a:lnTo>
                  <a:lnTo>
                    <a:pt x="873" y="128"/>
                  </a:lnTo>
                  <a:close/>
                  <a:moveTo>
                    <a:pt x="948" y="143"/>
                  </a:moveTo>
                  <a:lnTo>
                    <a:pt x="986" y="143"/>
                  </a:lnTo>
                  <a:lnTo>
                    <a:pt x="986" y="151"/>
                  </a:lnTo>
                  <a:lnTo>
                    <a:pt x="986" y="151"/>
                  </a:lnTo>
                  <a:lnTo>
                    <a:pt x="986" y="158"/>
                  </a:lnTo>
                  <a:lnTo>
                    <a:pt x="978" y="158"/>
                  </a:lnTo>
                  <a:lnTo>
                    <a:pt x="948" y="151"/>
                  </a:lnTo>
                  <a:lnTo>
                    <a:pt x="948" y="151"/>
                  </a:lnTo>
                  <a:lnTo>
                    <a:pt x="941" y="143"/>
                  </a:lnTo>
                  <a:lnTo>
                    <a:pt x="948" y="143"/>
                  </a:lnTo>
                  <a:lnTo>
                    <a:pt x="948" y="143"/>
                  </a:lnTo>
                  <a:lnTo>
                    <a:pt x="948" y="143"/>
                  </a:lnTo>
                  <a:close/>
                  <a:moveTo>
                    <a:pt x="1031" y="151"/>
                  </a:moveTo>
                  <a:lnTo>
                    <a:pt x="1061" y="158"/>
                  </a:lnTo>
                  <a:lnTo>
                    <a:pt x="1068" y="158"/>
                  </a:lnTo>
                  <a:lnTo>
                    <a:pt x="1068" y="166"/>
                  </a:lnTo>
                  <a:lnTo>
                    <a:pt x="1068" y="166"/>
                  </a:lnTo>
                  <a:lnTo>
                    <a:pt x="1061" y="166"/>
                  </a:lnTo>
                  <a:lnTo>
                    <a:pt x="1023" y="166"/>
                  </a:lnTo>
                  <a:lnTo>
                    <a:pt x="1023" y="158"/>
                  </a:lnTo>
                  <a:lnTo>
                    <a:pt x="1023" y="158"/>
                  </a:lnTo>
                  <a:lnTo>
                    <a:pt x="1023" y="151"/>
                  </a:lnTo>
                  <a:lnTo>
                    <a:pt x="1031" y="151"/>
                  </a:lnTo>
                  <a:lnTo>
                    <a:pt x="1031" y="151"/>
                  </a:lnTo>
                  <a:close/>
                  <a:moveTo>
                    <a:pt x="1106" y="166"/>
                  </a:moveTo>
                  <a:lnTo>
                    <a:pt x="1144" y="173"/>
                  </a:lnTo>
                  <a:lnTo>
                    <a:pt x="1144" y="173"/>
                  </a:lnTo>
                  <a:lnTo>
                    <a:pt x="1144" y="173"/>
                  </a:lnTo>
                  <a:lnTo>
                    <a:pt x="1144" y="181"/>
                  </a:lnTo>
                  <a:lnTo>
                    <a:pt x="1136" y="181"/>
                  </a:lnTo>
                  <a:lnTo>
                    <a:pt x="1106" y="173"/>
                  </a:lnTo>
                  <a:lnTo>
                    <a:pt x="1099" y="173"/>
                  </a:lnTo>
                  <a:lnTo>
                    <a:pt x="1099" y="166"/>
                  </a:lnTo>
                  <a:lnTo>
                    <a:pt x="1106" y="166"/>
                  </a:lnTo>
                  <a:lnTo>
                    <a:pt x="1106" y="166"/>
                  </a:lnTo>
                  <a:lnTo>
                    <a:pt x="1106" y="166"/>
                  </a:lnTo>
                  <a:close/>
                  <a:moveTo>
                    <a:pt x="1189" y="173"/>
                  </a:moveTo>
                  <a:lnTo>
                    <a:pt x="1219" y="181"/>
                  </a:lnTo>
                  <a:lnTo>
                    <a:pt x="1227" y="181"/>
                  </a:lnTo>
                  <a:lnTo>
                    <a:pt x="1227" y="188"/>
                  </a:lnTo>
                  <a:lnTo>
                    <a:pt x="1219" y="188"/>
                  </a:lnTo>
                  <a:lnTo>
                    <a:pt x="1219" y="196"/>
                  </a:lnTo>
                  <a:lnTo>
                    <a:pt x="1181" y="188"/>
                  </a:lnTo>
                  <a:lnTo>
                    <a:pt x="1181" y="188"/>
                  </a:lnTo>
                  <a:lnTo>
                    <a:pt x="1181" y="181"/>
                  </a:lnTo>
                  <a:lnTo>
                    <a:pt x="1181" y="181"/>
                  </a:lnTo>
                  <a:lnTo>
                    <a:pt x="1189" y="173"/>
                  </a:lnTo>
                  <a:lnTo>
                    <a:pt x="1189" y="173"/>
                  </a:lnTo>
                  <a:close/>
                  <a:moveTo>
                    <a:pt x="1264" y="188"/>
                  </a:moveTo>
                  <a:lnTo>
                    <a:pt x="1302" y="196"/>
                  </a:lnTo>
                  <a:lnTo>
                    <a:pt x="1302" y="196"/>
                  </a:lnTo>
                  <a:lnTo>
                    <a:pt x="1302" y="203"/>
                  </a:lnTo>
                  <a:lnTo>
                    <a:pt x="1302" y="203"/>
                  </a:lnTo>
                  <a:lnTo>
                    <a:pt x="1294" y="203"/>
                  </a:lnTo>
                  <a:lnTo>
                    <a:pt x="1264" y="196"/>
                  </a:lnTo>
                  <a:lnTo>
                    <a:pt x="1257" y="196"/>
                  </a:lnTo>
                  <a:lnTo>
                    <a:pt x="1257" y="196"/>
                  </a:lnTo>
                  <a:lnTo>
                    <a:pt x="1257" y="188"/>
                  </a:lnTo>
                  <a:lnTo>
                    <a:pt x="1264" y="188"/>
                  </a:lnTo>
                  <a:lnTo>
                    <a:pt x="1264" y="188"/>
                  </a:lnTo>
                  <a:close/>
                  <a:moveTo>
                    <a:pt x="1347" y="203"/>
                  </a:moveTo>
                  <a:lnTo>
                    <a:pt x="1377" y="203"/>
                  </a:lnTo>
                  <a:lnTo>
                    <a:pt x="1385" y="211"/>
                  </a:lnTo>
                  <a:lnTo>
                    <a:pt x="1385" y="211"/>
                  </a:lnTo>
                  <a:lnTo>
                    <a:pt x="1377" y="218"/>
                  </a:lnTo>
                  <a:lnTo>
                    <a:pt x="1377" y="218"/>
                  </a:lnTo>
                  <a:lnTo>
                    <a:pt x="1339" y="211"/>
                  </a:lnTo>
                  <a:lnTo>
                    <a:pt x="1339" y="211"/>
                  </a:lnTo>
                  <a:lnTo>
                    <a:pt x="1339" y="203"/>
                  </a:lnTo>
                  <a:lnTo>
                    <a:pt x="1339" y="203"/>
                  </a:lnTo>
                  <a:lnTo>
                    <a:pt x="1347" y="203"/>
                  </a:lnTo>
                  <a:lnTo>
                    <a:pt x="1347" y="203"/>
                  </a:lnTo>
                  <a:close/>
                  <a:moveTo>
                    <a:pt x="1422" y="211"/>
                  </a:moveTo>
                  <a:lnTo>
                    <a:pt x="1452" y="218"/>
                  </a:lnTo>
                  <a:lnTo>
                    <a:pt x="1460" y="218"/>
                  </a:lnTo>
                  <a:lnTo>
                    <a:pt x="1460" y="226"/>
                  </a:lnTo>
                  <a:lnTo>
                    <a:pt x="1460" y="226"/>
                  </a:lnTo>
                  <a:lnTo>
                    <a:pt x="1452" y="226"/>
                  </a:lnTo>
                  <a:lnTo>
                    <a:pt x="1422" y="226"/>
                  </a:lnTo>
                  <a:lnTo>
                    <a:pt x="1415" y="218"/>
                  </a:lnTo>
                  <a:lnTo>
                    <a:pt x="1415" y="218"/>
                  </a:lnTo>
                  <a:lnTo>
                    <a:pt x="1415" y="211"/>
                  </a:lnTo>
                  <a:lnTo>
                    <a:pt x="1422" y="211"/>
                  </a:lnTo>
                  <a:lnTo>
                    <a:pt x="1422" y="211"/>
                  </a:lnTo>
                  <a:close/>
                  <a:moveTo>
                    <a:pt x="1497" y="226"/>
                  </a:moveTo>
                  <a:lnTo>
                    <a:pt x="1535" y="226"/>
                  </a:lnTo>
                  <a:lnTo>
                    <a:pt x="1535" y="233"/>
                  </a:lnTo>
                  <a:lnTo>
                    <a:pt x="1543" y="233"/>
                  </a:lnTo>
                  <a:lnTo>
                    <a:pt x="1535" y="241"/>
                  </a:lnTo>
                  <a:lnTo>
                    <a:pt x="1535" y="241"/>
                  </a:lnTo>
                  <a:lnTo>
                    <a:pt x="1497" y="233"/>
                  </a:lnTo>
                  <a:lnTo>
                    <a:pt x="1497" y="233"/>
                  </a:lnTo>
                  <a:lnTo>
                    <a:pt x="1497" y="226"/>
                  </a:lnTo>
                  <a:lnTo>
                    <a:pt x="1497" y="226"/>
                  </a:lnTo>
                  <a:lnTo>
                    <a:pt x="1497" y="226"/>
                  </a:lnTo>
                  <a:lnTo>
                    <a:pt x="1497" y="226"/>
                  </a:lnTo>
                  <a:close/>
                  <a:moveTo>
                    <a:pt x="1580" y="233"/>
                  </a:moveTo>
                  <a:lnTo>
                    <a:pt x="1610" y="241"/>
                  </a:lnTo>
                  <a:lnTo>
                    <a:pt x="1618" y="241"/>
                  </a:lnTo>
                  <a:lnTo>
                    <a:pt x="1618" y="248"/>
                  </a:lnTo>
                  <a:lnTo>
                    <a:pt x="1618" y="248"/>
                  </a:lnTo>
                  <a:lnTo>
                    <a:pt x="1610" y="248"/>
                  </a:lnTo>
                  <a:lnTo>
                    <a:pt x="1580" y="248"/>
                  </a:lnTo>
                  <a:lnTo>
                    <a:pt x="1573" y="248"/>
                  </a:lnTo>
                  <a:lnTo>
                    <a:pt x="1573" y="241"/>
                  </a:lnTo>
                  <a:lnTo>
                    <a:pt x="1573" y="233"/>
                  </a:lnTo>
                  <a:lnTo>
                    <a:pt x="1580" y="233"/>
                  </a:lnTo>
                  <a:lnTo>
                    <a:pt x="1580" y="233"/>
                  </a:lnTo>
                  <a:close/>
                  <a:moveTo>
                    <a:pt x="1656" y="248"/>
                  </a:moveTo>
                  <a:lnTo>
                    <a:pt x="1693" y="256"/>
                  </a:lnTo>
                  <a:lnTo>
                    <a:pt x="1693" y="256"/>
                  </a:lnTo>
                  <a:lnTo>
                    <a:pt x="1693" y="256"/>
                  </a:lnTo>
                  <a:lnTo>
                    <a:pt x="1693" y="264"/>
                  </a:lnTo>
                  <a:lnTo>
                    <a:pt x="1693" y="264"/>
                  </a:lnTo>
                  <a:lnTo>
                    <a:pt x="1656" y="256"/>
                  </a:lnTo>
                  <a:lnTo>
                    <a:pt x="1656" y="256"/>
                  </a:lnTo>
                  <a:lnTo>
                    <a:pt x="1656" y="256"/>
                  </a:lnTo>
                  <a:lnTo>
                    <a:pt x="1656" y="248"/>
                  </a:lnTo>
                  <a:lnTo>
                    <a:pt x="1656" y="248"/>
                  </a:lnTo>
                  <a:lnTo>
                    <a:pt x="1656" y="248"/>
                  </a:lnTo>
                  <a:close/>
                  <a:moveTo>
                    <a:pt x="1738" y="256"/>
                  </a:moveTo>
                  <a:lnTo>
                    <a:pt x="1768" y="264"/>
                  </a:lnTo>
                  <a:lnTo>
                    <a:pt x="1776" y="264"/>
                  </a:lnTo>
                  <a:lnTo>
                    <a:pt x="1776" y="271"/>
                  </a:lnTo>
                  <a:lnTo>
                    <a:pt x="1776" y="279"/>
                  </a:lnTo>
                  <a:lnTo>
                    <a:pt x="1768" y="279"/>
                  </a:lnTo>
                  <a:lnTo>
                    <a:pt x="1738" y="271"/>
                  </a:lnTo>
                  <a:lnTo>
                    <a:pt x="1731" y="271"/>
                  </a:lnTo>
                  <a:lnTo>
                    <a:pt x="1731" y="264"/>
                  </a:lnTo>
                  <a:lnTo>
                    <a:pt x="1731" y="264"/>
                  </a:lnTo>
                  <a:lnTo>
                    <a:pt x="1738" y="256"/>
                  </a:lnTo>
                  <a:lnTo>
                    <a:pt x="1738" y="256"/>
                  </a:lnTo>
                  <a:close/>
                  <a:moveTo>
                    <a:pt x="1814" y="271"/>
                  </a:moveTo>
                  <a:lnTo>
                    <a:pt x="1851" y="279"/>
                  </a:lnTo>
                  <a:lnTo>
                    <a:pt x="1851" y="279"/>
                  </a:lnTo>
                  <a:lnTo>
                    <a:pt x="1851" y="286"/>
                  </a:lnTo>
                  <a:lnTo>
                    <a:pt x="1851" y="286"/>
                  </a:lnTo>
                  <a:lnTo>
                    <a:pt x="1851" y="286"/>
                  </a:lnTo>
                  <a:lnTo>
                    <a:pt x="1814" y="286"/>
                  </a:lnTo>
                  <a:lnTo>
                    <a:pt x="1814" y="279"/>
                  </a:lnTo>
                  <a:lnTo>
                    <a:pt x="1806" y="279"/>
                  </a:lnTo>
                  <a:lnTo>
                    <a:pt x="1814" y="271"/>
                  </a:lnTo>
                  <a:lnTo>
                    <a:pt x="1814" y="271"/>
                  </a:lnTo>
                  <a:lnTo>
                    <a:pt x="1814" y="271"/>
                  </a:lnTo>
                  <a:close/>
                  <a:moveTo>
                    <a:pt x="1896" y="286"/>
                  </a:moveTo>
                  <a:lnTo>
                    <a:pt x="1927" y="286"/>
                  </a:lnTo>
                  <a:lnTo>
                    <a:pt x="1934" y="294"/>
                  </a:lnTo>
                  <a:lnTo>
                    <a:pt x="1934" y="294"/>
                  </a:lnTo>
                  <a:lnTo>
                    <a:pt x="1934" y="301"/>
                  </a:lnTo>
                  <a:lnTo>
                    <a:pt x="1927" y="301"/>
                  </a:lnTo>
                  <a:lnTo>
                    <a:pt x="1896" y="294"/>
                  </a:lnTo>
                  <a:lnTo>
                    <a:pt x="1889" y="294"/>
                  </a:lnTo>
                  <a:lnTo>
                    <a:pt x="1889" y="286"/>
                  </a:lnTo>
                  <a:lnTo>
                    <a:pt x="1889" y="286"/>
                  </a:lnTo>
                  <a:lnTo>
                    <a:pt x="1896" y="286"/>
                  </a:lnTo>
                  <a:lnTo>
                    <a:pt x="1896" y="286"/>
                  </a:lnTo>
                  <a:close/>
                  <a:moveTo>
                    <a:pt x="1972" y="294"/>
                  </a:moveTo>
                  <a:lnTo>
                    <a:pt x="2009" y="301"/>
                  </a:lnTo>
                  <a:lnTo>
                    <a:pt x="2009" y="301"/>
                  </a:lnTo>
                  <a:lnTo>
                    <a:pt x="2009" y="309"/>
                  </a:lnTo>
                  <a:lnTo>
                    <a:pt x="2009" y="309"/>
                  </a:lnTo>
                  <a:lnTo>
                    <a:pt x="2002" y="309"/>
                  </a:lnTo>
                  <a:lnTo>
                    <a:pt x="1972" y="309"/>
                  </a:lnTo>
                  <a:lnTo>
                    <a:pt x="1964" y="301"/>
                  </a:lnTo>
                  <a:lnTo>
                    <a:pt x="1964" y="301"/>
                  </a:lnTo>
                  <a:lnTo>
                    <a:pt x="1972" y="294"/>
                  </a:lnTo>
                  <a:lnTo>
                    <a:pt x="1972" y="294"/>
                  </a:lnTo>
                  <a:lnTo>
                    <a:pt x="1972" y="294"/>
                  </a:lnTo>
                  <a:close/>
                  <a:moveTo>
                    <a:pt x="2054" y="309"/>
                  </a:moveTo>
                  <a:lnTo>
                    <a:pt x="2085" y="309"/>
                  </a:lnTo>
                  <a:lnTo>
                    <a:pt x="2092" y="316"/>
                  </a:lnTo>
                  <a:lnTo>
                    <a:pt x="2092" y="316"/>
                  </a:lnTo>
                  <a:lnTo>
                    <a:pt x="2085" y="324"/>
                  </a:lnTo>
                  <a:lnTo>
                    <a:pt x="2085" y="324"/>
                  </a:lnTo>
                  <a:lnTo>
                    <a:pt x="2047" y="316"/>
                  </a:lnTo>
                  <a:lnTo>
                    <a:pt x="2047" y="316"/>
                  </a:lnTo>
                  <a:lnTo>
                    <a:pt x="2047" y="309"/>
                  </a:lnTo>
                  <a:lnTo>
                    <a:pt x="2047" y="309"/>
                  </a:lnTo>
                  <a:lnTo>
                    <a:pt x="2054" y="309"/>
                  </a:lnTo>
                  <a:lnTo>
                    <a:pt x="2054" y="309"/>
                  </a:lnTo>
                  <a:close/>
                  <a:moveTo>
                    <a:pt x="2130" y="316"/>
                  </a:moveTo>
                  <a:lnTo>
                    <a:pt x="2167" y="324"/>
                  </a:lnTo>
                  <a:lnTo>
                    <a:pt x="2167" y="324"/>
                  </a:lnTo>
                  <a:lnTo>
                    <a:pt x="2167" y="331"/>
                  </a:lnTo>
                  <a:lnTo>
                    <a:pt x="2167" y="331"/>
                  </a:lnTo>
                  <a:lnTo>
                    <a:pt x="2160" y="339"/>
                  </a:lnTo>
                  <a:lnTo>
                    <a:pt x="2130" y="331"/>
                  </a:lnTo>
                  <a:lnTo>
                    <a:pt x="2122" y="331"/>
                  </a:lnTo>
                  <a:lnTo>
                    <a:pt x="2122" y="324"/>
                  </a:lnTo>
                  <a:lnTo>
                    <a:pt x="2130" y="324"/>
                  </a:lnTo>
                  <a:lnTo>
                    <a:pt x="2130" y="316"/>
                  </a:lnTo>
                  <a:lnTo>
                    <a:pt x="2130" y="316"/>
                  </a:lnTo>
                  <a:close/>
                  <a:moveTo>
                    <a:pt x="2213" y="331"/>
                  </a:moveTo>
                  <a:lnTo>
                    <a:pt x="2243" y="339"/>
                  </a:lnTo>
                  <a:lnTo>
                    <a:pt x="2250" y="339"/>
                  </a:lnTo>
                  <a:lnTo>
                    <a:pt x="2250" y="339"/>
                  </a:lnTo>
                  <a:lnTo>
                    <a:pt x="2243" y="346"/>
                  </a:lnTo>
                  <a:lnTo>
                    <a:pt x="2243" y="346"/>
                  </a:lnTo>
                  <a:lnTo>
                    <a:pt x="2205" y="339"/>
                  </a:lnTo>
                  <a:lnTo>
                    <a:pt x="2205" y="339"/>
                  </a:lnTo>
                  <a:lnTo>
                    <a:pt x="2205" y="339"/>
                  </a:lnTo>
                  <a:lnTo>
                    <a:pt x="2205" y="331"/>
                  </a:lnTo>
                  <a:lnTo>
                    <a:pt x="2213" y="331"/>
                  </a:lnTo>
                  <a:lnTo>
                    <a:pt x="2213" y="331"/>
                  </a:lnTo>
                  <a:close/>
                  <a:moveTo>
                    <a:pt x="2288" y="346"/>
                  </a:moveTo>
                  <a:lnTo>
                    <a:pt x="2325" y="346"/>
                  </a:lnTo>
                  <a:lnTo>
                    <a:pt x="2325" y="354"/>
                  </a:lnTo>
                  <a:lnTo>
                    <a:pt x="2325" y="354"/>
                  </a:lnTo>
                  <a:lnTo>
                    <a:pt x="2325" y="362"/>
                  </a:lnTo>
                  <a:lnTo>
                    <a:pt x="2318" y="362"/>
                  </a:lnTo>
                  <a:lnTo>
                    <a:pt x="2288" y="354"/>
                  </a:lnTo>
                  <a:lnTo>
                    <a:pt x="2280" y="354"/>
                  </a:lnTo>
                  <a:lnTo>
                    <a:pt x="2280" y="346"/>
                  </a:lnTo>
                  <a:lnTo>
                    <a:pt x="2288" y="346"/>
                  </a:lnTo>
                  <a:lnTo>
                    <a:pt x="2288" y="346"/>
                  </a:lnTo>
                  <a:lnTo>
                    <a:pt x="2288" y="346"/>
                  </a:lnTo>
                  <a:close/>
                  <a:moveTo>
                    <a:pt x="2371" y="354"/>
                  </a:moveTo>
                  <a:lnTo>
                    <a:pt x="2401" y="362"/>
                  </a:lnTo>
                  <a:lnTo>
                    <a:pt x="2401" y="362"/>
                  </a:lnTo>
                  <a:lnTo>
                    <a:pt x="2408" y="369"/>
                  </a:lnTo>
                  <a:lnTo>
                    <a:pt x="2401" y="369"/>
                  </a:lnTo>
                  <a:lnTo>
                    <a:pt x="2401" y="369"/>
                  </a:lnTo>
                  <a:lnTo>
                    <a:pt x="2363" y="369"/>
                  </a:lnTo>
                  <a:lnTo>
                    <a:pt x="2363" y="362"/>
                  </a:lnTo>
                  <a:lnTo>
                    <a:pt x="2363" y="362"/>
                  </a:lnTo>
                  <a:lnTo>
                    <a:pt x="2363" y="354"/>
                  </a:lnTo>
                  <a:lnTo>
                    <a:pt x="2371" y="354"/>
                  </a:lnTo>
                  <a:lnTo>
                    <a:pt x="2371" y="354"/>
                  </a:lnTo>
                  <a:close/>
                  <a:moveTo>
                    <a:pt x="2446" y="369"/>
                  </a:moveTo>
                  <a:lnTo>
                    <a:pt x="2476" y="369"/>
                  </a:lnTo>
                  <a:lnTo>
                    <a:pt x="2483" y="377"/>
                  </a:lnTo>
                  <a:lnTo>
                    <a:pt x="2483" y="377"/>
                  </a:lnTo>
                  <a:lnTo>
                    <a:pt x="2483" y="384"/>
                  </a:lnTo>
                  <a:lnTo>
                    <a:pt x="2476" y="384"/>
                  </a:lnTo>
                  <a:lnTo>
                    <a:pt x="2446" y="377"/>
                  </a:lnTo>
                  <a:lnTo>
                    <a:pt x="2438" y="377"/>
                  </a:lnTo>
                  <a:lnTo>
                    <a:pt x="2438" y="369"/>
                  </a:lnTo>
                  <a:lnTo>
                    <a:pt x="2438" y="369"/>
                  </a:lnTo>
                  <a:lnTo>
                    <a:pt x="2446" y="369"/>
                  </a:lnTo>
                  <a:lnTo>
                    <a:pt x="2446" y="369"/>
                  </a:lnTo>
                  <a:close/>
                  <a:moveTo>
                    <a:pt x="2521" y="377"/>
                  </a:moveTo>
                  <a:lnTo>
                    <a:pt x="2559" y="384"/>
                  </a:lnTo>
                  <a:lnTo>
                    <a:pt x="2559" y="384"/>
                  </a:lnTo>
                  <a:lnTo>
                    <a:pt x="2566" y="392"/>
                  </a:lnTo>
                  <a:lnTo>
                    <a:pt x="2559" y="392"/>
                  </a:lnTo>
                  <a:lnTo>
                    <a:pt x="2559" y="392"/>
                  </a:lnTo>
                  <a:lnTo>
                    <a:pt x="2521" y="392"/>
                  </a:lnTo>
                  <a:lnTo>
                    <a:pt x="2521" y="384"/>
                  </a:lnTo>
                  <a:lnTo>
                    <a:pt x="2521" y="384"/>
                  </a:lnTo>
                  <a:lnTo>
                    <a:pt x="2521" y="377"/>
                  </a:lnTo>
                  <a:lnTo>
                    <a:pt x="2521" y="377"/>
                  </a:lnTo>
                  <a:lnTo>
                    <a:pt x="2521" y="377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2184" y="1670"/>
              <a:ext cx="15" cy="286"/>
            </a:xfrm>
            <a:custGeom>
              <a:avLst/>
              <a:gdLst/>
              <a:ahLst/>
              <a:cxnLst/>
              <a:rect l="l" t="t" r="r" b="b"/>
              <a:pathLst>
                <a:path w="15" h="286" extrusionOk="0">
                  <a:moveTo>
                    <a:pt x="15" y="8"/>
                  </a:moveTo>
                  <a:lnTo>
                    <a:pt x="15" y="38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8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5" y="8"/>
                  </a:lnTo>
                  <a:lnTo>
                    <a:pt x="15" y="8"/>
                  </a:lnTo>
                  <a:close/>
                  <a:moveTo>
                    <a:pt x="15" y="83"/>
                  </a:moveTo>
                  <a:lnTo>
                    <a:pt x="15" y="121"/>
                  </a:lnTo>
                  <a:lnTo>
                    <a:pt x="7" y="121"/>
                  </a:lnTo>
                  <a:lnTo>
                    <a:pt x="7" y="128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7" y="83"/>
                  </a:lnTo>
                  <a:lnTo>
                    <a:pt x="7" y="83"/>
                  </a:lnTo>
                  <a:lnTo>
                    <a:pt x="15" y="83"/>
                  </a:lnTo>
                  <a:lnTo>
                    <a:pt x="15" y="83"/>
                  </a:lnTo>
                  <a:close/>
                  <a:moveTo>
                    <a:pt x="15" y="166"/>
                  </a:moveTo>
                  <a:lnTo>
                    <a:pt x="15" y="204"/>
                  </a:lnTo>
                  <a:lnTo>
                    <a:pt x="7" y="204"/>
                  </a:lnTo>
                  <a:lnTo>
                    <a:pt x="7" y="204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7" y="158"/>
                  </a:lnTo>
                  <a:lnTo>
                    <a:pt x="7" y="158"/>
                  </a:lnTo>
                  <a:lnTo>
                    <a:pt x="15" y="166"/>
                  </a:lnTo>
                  <a:lnTo>
                    <a:pt x="15" y="166"/>
                  </a:lnTo>
                  <a:close/>
                  <a:moveTo>
                    <a:pt x="15" y="249"/>
                  </a:moveTo>
                  <a:lnTo>
                    <a:pt x="15" y="279"/>
                  </a:lnTo>
                  <a:lnTo>
                    <a:pt x="7" y="286"/>
                  </a:lnTo>
                  <a:lnTo>
                    <a:pt x="7" y="286"/>
                  </a:lnTo>
                  <a:lnTo>
                    <a:pt x="0" y="286"/>
                  </a:lnTo>
                  <a:lnTo>
                    <a:pt x="0" y="279"/>
                  </a:lnTo>
                  <a:lnTo>
                    <a:pt x="0" y="249"/>
                  </a:lnTo>
                  <a:lnTo>
                    <a:pt x="0" y="241"/>
                  </a:lnTo>
                  <a:lnTo>
                    <a:pt x="7" y="241"/>
                  </a:lnTo>
                  <a:lnTo>
                    <a:pt x="7" y="241"/>
                  </a:lnTo>
                  <a:lnTo>
                    <a:pt x="15" y="249"/>
                  </a:lnTo>
                  <a:lnTo>
                    <a:pt x="15" y="249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2184" y="2220"/>
              <a:ext cx="15" cy="287"/>
            </a:xfrm>
            <a:custGeom>
              <a:avLst/>
              <a:gdLst/>
              <a:ahLst/>
              <a:cxnLst/>
              <a:rect l="l" t="t" r="r" b="b"/>
              <a:pathLst>
                <a:path w="15" h="287" extrusionOk="0">
                  <a:moveTo>
                    <a:pt x="15" y="0"/>
                  </a:moveTo>
                  <a:lnTo>
                    <a:pt x="15" y="38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5" y="0"/>
                  </a:lnTo>
                  <a:lnTo>
                    <a:pt x="15" y="0"/>
                  </a:lnTo>
                  <a:close/>
                  <a:moveTo>
                    <a:pt x="15" y="83"/>
                  </a:moveTo>
                  <a:lnTo>
                    <a:pt x="15" y="121"/>
                  </a:lnTo>
                  <a:lnTo>
                    <a:pt x="7" y="121"/>
                  </a:lnTo>
                  <a:lnTo>
                    <a:pt x="7" y="121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7" y="76"/>
                  </a:lnTo>
                  <a:lnTo>
                    <a:pt x="7" y="83"/>
                  </a:lnTo>
                  <a:lnTo>
                    <a:pt x="15" y="83"/>
                  </a:lnTo>
                  <a:lnTo>
                    <a:pt x="15" y="83"/>
                  </a:lnTo>
                  <a:close/>
                  <a:moveTo>
                    <a:pt x="15" y="166"/>
                  </a:moveTo>
                  <a:lnTo>
                    <a:pt x="15" y="196"/>
                  </a:lnTo>
                  <a:lnTo>
                    <a:pt x="7" y="204"/>
                  </a:lnTo>
                  <a:lnTo>
                    <a:pt x="7" y="204"/>
                  </a:lnTo>
                  <a:lnTo>
                    <a:pt x="0" y="204"/>
                  </a:lnTo>
                  <a:lnTo>
                    <a:pt x="0" y="196"/>
                  </a:lnTo>
                  <a:lnTo>
                    <a:pt x="0" y="166"/>
                  </a:lnTo>
                  <a:lnTo>
                    <a:pt x="0" y="159"/>
                  </a:lnTo>
                  <a:lnTo>
                    <a:pt x="7" y="159"/>
                  </a:lnTo>
                  <a:lnTo>
                    <a:pt x="7" y="159"/>
                  </a:lnTo>
                  <a:lnTo>
                    <a:pt x="15" y="166"/>
                  </a:lnTo>
                  <a:lnTo>
                    <a:pt x="15" y="166"/>
                  </a:lnTo>
                  <a:close/>
                  <a:moveTo>
                    <a:pt x="15" y="242"/>
                  </a:moveTo>
                  <a:lnTo>
                    <a:pt x="15" y="279"/>
                  </a:lnTo>
                  <a:lnTo>
                    <a:pt x="7" y="279"/>
                  </a:lnTo>
                  <a:lnTo>
                    <a:pt x="7" y="287"/>
                  </a:lnTo>
                  <a:lnTo>
                    <a:pt x="0" y="279"/>
                  </a:lnTo>
                  <a:lnTo>
                    <a:pt x="0" y="279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7" y="242"/>
                  </a:lnTo>
                  <a:lnTo>
                    <a:pt x="7" y="242"/>
                  </a:lnTo>
                  <a:lnTo>
                    <a:pt x="15" y="242"/>
                  </a:lnTo>
                  <a:lnTo>
                    <a:pt x="15" y="24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2733" y="1693"/>
              <a:ext cx="2017" cy="256"/>
            </a:xfrm>
            <a:custGeom>
              <a:avLst/>
              <a:gdLst/>
              <a:ahLst/>
              <a:cxnLst/>
              <a:rect l="l" t="t" r="r" b="b"/>
              <a:pathLst>
                <a:path w="2017" h="256" extrusionOk="0">
                  <a:moveTo>
                    <a:pt x="8" y="0"/>
                  </a:moveTo>
                  <a:lnTo>
                    <a:pt x="38" y="0"/>
                  </a:lnTo>
                  <a:lnTo>
                    <a:pt x="45" y="0"/>
                  </a:lnTo>
                  <a:lnTo>
                    <a:pt x="45" y="7"/>
                  </a:lnTo>
                  <a:lnTo>
                    <a:pt x="38" y="15"/>
                  </a:lnTo>
                  <a:lnTo>
                    <a:pt x="38" y="1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close/>
                  <a:moveTo>
                    <a:pt x="83" y="7"/>
                  </a:moveTo>
                  <a:lnTo>
                    <a:pt x="121" y="7"/>
                  </a:lnTo>
                  <a:lnTo>
                    <a:pt x="121" y="15"/>
                  </a:lnTo>
                  <a:lnTo>
                    <a:pt x="121" y="15"/>
                  </a:lnTo>
                  <a:lnTo>
                    <a:pt x="121" y="22"/>
                  </a:lnTo>
                  <a:lnTo>
                    <a:pt x="113" y="22"/>
                  </a:lnTo>
                  <a:lnTo>
                    <a:pt x="83" y="15"/>
                  </a:lnTo>
                  <a:lnTo>
                    <a:pt x="75" y="15"/>
                  </a:lnTo>
                  <a:lnTo>
                    <a:pt x="75" y="15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3" y="7"/>
                  </a:lnTo>
                  <a:close/>
                  <a:moveTo>
                    <a:pt x="166" y="15"/>
                  </a:moveTo>
                  <a:lnTo>
                    <a:pt x="196" y="22"/>
                  </a:lnTo>
                  <a:lnTo>
                    <a:pt x="203" y="22"/>
                  </a:lnTo>
                  <a:lnTo>
                    <a:pt x="203" y="30"/>
                  </a:lnTo>
                  <a:lnTo>
                    <a:pt x="196" y="30"/>
                  </a:lnTo>
                  <a:lnTo>
                    <a:pt x="196" y="30"/>
                  </a:lnTo>
                  <a:lnTo>
                    <a:pt x="158" y="30"/>
                  </a:lnTo>
                  <a:lnTo>
                    <a:pt x="158" y="22"/>
                  </a:lnTo>
                  <a:lnTo>
                    <a:pt x="158" y="22"/>
                  </a:lnTo>
                  <a:lnTo>
                    <a:pt x="158" y="15"/>
                  </a:lnTo>
                  <a:lnTo>
                    <a:pt x="166" y="15"/>
                  </a:lnTo>
                  <a:lnTo>
                    <a:pt x="166" y="15"/>
                  </a:lnTo>
                  <a:close/>
                  <a:moveTo>
                    <a:pt x="241" y="30"/>
                  </a:moveTo>
                  <a:lnTo>
                    <a:pt x="279" y="30"/>
                  </a:lnTo>
                  <a:lnTo>
                    <a:pt x="279" y="30"/>
                  </a:lnTo>
                  <a:lnTo>
                    <a:pt x="279" y="37"/>
                  </a:lnTo>
                  <a:lnTo>
                    <a:pt x="279" y="37"/>
                  </a:lnTo>
                  <a:lnTo>
                    <a:pt x="271" y="45"/>
                  </a:lnTo>
                  <a:lnTo>
                    <a:pt x="241" y="37"/>
                  </a:lnTo>
                  <a:lnTo>
                    <a:pt x="233" y="37"/>
                  </a:lnTo>
                  <a:lnTo>
                    <a:pt x="233" y="30"/>
                  </a:lnTo>
                  <a:lnTo>
                    <a:pt x="233" y="30"/>
                  </a:lnTo>
                  <a:lnTo>
                    <a:pt x="241" y="30"/>
                  </a:lnTo>
                  <a:lnTo>
                    <a:pt x="241" y="30"/>
                  </a:lnTo>
                  <a:close/>
                  <a:moveTo>
                    <a:pt x="324" y="37"/>
                  </a:moveTo>
                  <a:lnTo>
                    <a:pt x="354" y="37"/>
                  </a:lnTo>
                  <a:lnTo>
                    <a:pt x="361" y="45"/>
                  </a:lnTo>
                  <a:lnTo>
                    <a:pt x="361" y="45"/>
                  </a:lnTo>
                  <a:lnTo>
                    <a:pt x="354" y="52"/>
                  </a:lnTo>
                  <a:lnTo>
                    <a:pt x="354" y="52"/>
                  </a:lnTo>
                  <a:lnTo>
                    <a:pt x="316" y="45"/>
                  </a:lnTo>
                  <a:lnTo>
                    <a:pt x="316" y="45"/>
                  </a:lnTo>
                  <a:lnTo>
                    <a:pt x="316" y="37"/>
                  </a:lnTo>
                  <a:lnTo>
                    <a:pt x="316" y="37"/>
                  </a:lnTo>
                  <a:lnTo>
                    <a:pt x="324" y="37"/>
                  </a:lnTo>
                  <a:lnTo>
                    <a:pt x="324" y="37"/>
                  </a:lnTo>
                  <a:close/>
                  <a:moveTo>
                    <a:pt x="399" y="45"/>
                  </a:moveTo>
                  <a:lnTo>
                    <a:pt x="437" y="52"/>
                  </a:lnTo>
                  <a:lnTo>
                    <a:pt x="437" y="52"/>
                  </a:lnTo>
                  <a:lnTo>
                    <a:pt x="437" y="52"/>
                  </a:lnTo>
                  <a:lnTo>
                    <a:pt x="437" y="60"/>
                  </a:lnTo>
                  <a:lnTo>
                    <a:pt x="429" y="60"/>
                  </a:lnTo>
                  <a:lnTo>
                    <a:pt x="399" y="60"/>
                  </a:lnTo>
                  <a:lnTo>
                    <a:pt x="392" y="52"/>
                  </a:lnTo>
                  <a:lnTo>
                    <a:pt x="392" y="52"/>
                  </a:lnTo>
                  <a:lnTo>
                    <a:pt x="392" y="45"/>
                  </a:lnTo>
                  <a:lnTo>
                    <a:pt x="399" y="45"/>
                  </a:lnTo>
                  <a:lnTo>
                    <a:pt x="399" y="45"/>
                  </a:lnTo>
                  <a:close/>
                  <a:moveTo>
                    <a:pt x="482" y="52"/>
                  </a:moveTo>
                  <a:lnTo>
                    <a:pt x="512" y="60"/>
                  </a:lnTo>
                  <a:lnTo>
                    <a:pt x="520" y="60"/>
                  </a:lnTo>
                  <a:lnTo>
                    <a:pt x="520" y="68"/>
                  </a:lnTo>
                  <a:lnTo>
                    <a:pt x="512" y="68"/>
                  </a:lnTo>
                  <a:lnTo>
                    <a:pt x="512" y="68"/>
                  </a:lnTo>
                  <a:lnTo>
                    <a:pt x="474" y="68"/>
                  </a:lnTo>
                  <a:lnTo>
                    <a:pt x="474" y="68"/>
                  </a:lnTo>
                  <a:lnTo>
                    <a:pt x="474" y="60"/>
                  </a:lnTo>
                  <a:lnTo>
                    <a:pt x="474" y="60"/>
                  </a:lnTo>
                  <a:lnTo>
                    <a:pt x="482" y="52"/>
                  </a:lnTo>
                  <a:lnTo>
                    <a:pt x="482" y="52"/>
                  </a:lnTo>
                  <a:close/>
                  <a:moveTo>
                    <a:pt x="557" y="68"/>
                  </a:moveTo>
                  <a:lnTo>
                    <a:pt x="595" y="68"/>
                  </a:lnTo>
                  <a:lnTo>
                    <a:pt x="595" y="75"/>
                  </a:lnTo>
                  <a:lnTo>
                    <a:pt x="595" y="75"/>
                  </a:lnTo>
                  <a:lnTo>
                    <a:pt x="595" y="83"/>
                  </a:lnTo>
                  <a:lnTo>
                    <a:pt x="587" y="83"/>
                  </a:lnTo>
                  <a:lnTo>
                    <a:pt x="557" y="75"/>
                  </a:lnTo>
                  <a:lnTo>
                    <a:pt x="550" y="75"/>
                  </a:lnTo>
                  <a:lnTo>
                    <a:pt x="550" y="68"/>
                  </a:lnTo>
                  <a:lnTo>
                    <a:pt x="550" y="68"/>
                  </a:lnTo>
                  <a:lnTo>
                    <a:pt x="557" y="68"/>
                  </a:lnTo>
                  <a:lnTo>
                    <a:pt x="557" y="68"/>
                  </a:lnTo>
                  <a:close/>
                  <a:moveTo>
                    <a:pt x="640" y="75"/>
                  </a:moveTo>
                  <a:lnTo>
                    <a:pt x="670" y="83"/>
                  </a:lnTo>
                  <a:lnTo>
                    <a:pt x="678" y="83"/>
                  </a:lnTo>
                  <a:lnTo>
                    <a:pt x="678" y="83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32" y="90"/>
                  </a:lnTo>
                  <a:lnTo>
                    <a:pt x="632" y="83"/>
                  </a:lnTo>
                  <a:lnTo>
                    <a:pt x="632" y="83"/>
                  </a:lnTo>
                  <a:lnTo>
                    <a:pt x="632" y="75"/>
                  </a:lnTo>
                  <a:lnTo>
                    <a:pt x="640" y="75"/>
                  </a:lnTo>
                  <a:lnTo>
                    <a:pt x="640" y="75"/>
                  </a:lnTo>
                  <a:close/>
                  <a:moveTo>
                    <a:pt x="715" y="83"/>
                  </a:moveTo>
                  <a:lnTo>
                    <a:pt x="753" y="90"/>
                  </a:lnTo>
                  <a:lnTo>
                    <a:pt x="753" y="90"/>
                  </a:lnTo>
                  <a:lnTo>
                    <a:pt x="753" y="98"/>
                  </a:lnTo>
                  <a:lnTo>
                    <a:pt x="753" y="98"/>
                  </a:lnTo>
                  <a:lnTo>
                    <a:pt x="745" y="98"/>
                  </a:lnTo>
                  <a:lnTo>
                    <a:pt x="715" y="98"/>
                  </a:lnTo>
                  <a:lnTo>
                    <a:pt x="708" y="98"/>
                  </a:lnTo>
                  <a:lnTo>
                    <a:pt x="708" y="90"/>
                  </a:lnTo>
                  <a:lnTo>
                    <a:pt x="708" y="83"/>
                  </a:lnTo>
                  <a:lnTo>
                    <a:pt x="715" y="83"/>
                  </a:lnTo>
                  <a:lnTo>
                    <a:pt x="715" y="83"/>
                  </a:lnTo>
                  <a:close/>
                  <a:moveTo>
                    <a:pt x="798" y="98"/>
                  </a:moveTo>
                  <a:lnTo>
                    <a:pt x="828" y="98"/>
                  </a:lnTo>
                  <a:lnTo>
                    <a:pt x="836" y="98"/>
                  </a:lnTo>
                  <a:lnTo>
                    <a:pt x="836" y="105"/>
                  </a:lnTo>
                  <a:lnTo>
                    <a:pt x="828" y="113"/>
                  </a:lnTo>
                  <a:lnTo>
                    <a:pt x="828" y="113"/>
                  </a:lnTo>
                  <a:lnTo>
                    <a:pt x="790" y="105"/>
                  </a:lnTo>
                  <a:lnTo>
                    <a:pt x="790" y="105"/>
                  </a:lnTo>
                  <a:lnTo>
                    <a:pt x="790" y="98"/>
                  </a:lnTo>
                  <a:lnTo>
                    <a:pt x="790" y="98"/>
                  </a:lnTo>
                  <a:lnTo>
                    <a:pt x="798" y="98"/>
                  </a:lnTo>
                  <a:lnTo>
                    <a:pt x="798" y="98"/>
                  </a:lnTo>
                  <a:close/>
                  <a:moveTo>
                    <a:pt x="873" y="105"/>
                  </a:moveTo>
                  <a:lnTo>
                    <a:pt x="911" y="105"/>
                  </a:lnTo>
                  <a:lnTo>
                    <a:pt x="911" y="113"/>
                  </a:lnTo>
                  <a:lnTo>
                    <a:pt x="911" y="113"/>
                  </a:lnTo>
                  <a:lnTo>
                    <a:pt x="911" y="120"/>
                  </a:lnTo>
                  <a:lnTo>
                    <a:pt x="903" y="120"/>
                  </a:lnTo>
                  <a:lnTo>
                    <a:pt x="873" y="113"/>
                  </a:lnTo>
                  <a:lnTo>
                    <a:pt x="866" y="113"/>
                  </a:lnTo>
                  <a:lnTo>
                    <a:pt x="866" y="113"/>
                  </a:lnTo>
                  <a:lnTo>
                    <a:pt x="866" y="105"/>
                  </a:lnTo>
                  <a:lnTo>
                    <a:pt x="873" y="105"/>
                  </a:lnTo>
                  <a:lnTo>
                    <a:pt x="873" y="105"/>
                  </a:lnTo>
                  <a:close/>
                  <a:moveTo>
                    <a:pt x="956" y="113"/>
                  </a:moveTo>
                  <a:lnTo>
                    <a:pt x="986" y="120"/>
                  </a:lnTo>
                  <a:lnTo>
                    <a:pt x="994" y="120"/>
                  </a:lnTo>
                  <a:lnTo>
                    <a:pt x="994" y="128"/>
                  </a:lnTo>
                  <a:lnTo>
                    <a:pt x="986" y="128"/>
                  </a:lnTo>
                  <a:lnTo>
                    <a:pt x="986" y="128"/>
                  </a:lnTo>
                  <a:lnTo>
                    <a:pt x="949" y="128"/>
                  </a:lnTo>
                  <a:lnTo>
                    <a:pt x="949" y="120"/>
                  </a:lnTo>
                  <a:lnTo>
                    <a:pt x="949" y="120"/>
                  </a:lnTo>
                  <a:lnTo>
                    <a:pt x="949" y="113"/>
                  </a:lnTo>
                  <a:lnTo>
                    <a:pt x="956" y="113"/>
                  </a:lnTo>
                  <a:lnTo>
                    <a:pt x="956" y="113"/>
                  </a:lnTo>
                  <a:close/>
                  <a:moveTo>
                    <a:pt x="1031" y="128"/>
                  </a:moveTo>
                  <a:lnTo>
                    <a:pt x="1069" y="128"/>
                  </a:lnTo>
                  <a:lnTo>
                    <a:pt x="1069" y="128"/>
                  </a:lnTo>
                  <a:lnTo>
                    <a:pt x="1069" y="135"/>
                  </a:lnTo>
                  <a:lnTo>
                    <a:pt x="1069" y="135"/>
                  </a:lnTo>
                  <a:lnTo>
                    <a:pt x="1061" y="143"/>
                  </a:lnTo>
                  <a:lnTo>
                    <a:pt x="1031" y="135"/>
                  </a:lnTo>
                  <a:lnTo>
                    <a:pt x="1024" y="135"/>
                  </a:lnTo>
                  <a:lnTo>
                    <a:pt x="1024" y="128"/>
                  </a:lnTo>
                  <a:lnTo>
                    <a:pt x="1024" y="128"/>
                  </a:lnTo>
                  <a:lnTo>
                    <a:pt x="1031" y="128"/>
                  </a:lnTo>
                  <a:lnTo>
                    <a:pt x="1031" y="128"/>
                  </a:lnTo>
                  <a:close/>
                  <a:moveTo>
                    <a:pt x="1114" y="135"/>
                  </a:moveTo>
                  <a:lnTo>
                    <a:pt x="1144" y="135"/>
                  </a:lnTo>
                  <a:lnTo>
                    <a:pt x="1152" y="143"/>
                  </a:lnTo>
                  <a:lnTo>
                    <a:pt x="1152" y="143"/>
                  </a:lnTo>
                  <a:lnTo>
                    <a:pt x="1144" y="150"/>
                  </a:lnTo>
                  <a:lnTo>
                    <a:pt x="1144" y="150"/>
                  </a:lnTo>
                  <a:lnTo>
                    <a:pt x="1107" y="143"/>
                  </a:lnTo>
                  <a:lnTo>
                    <a:pt x="1107" y="143"/>
                  </a:lnTo>
                  <a:lnTo>
                    <a:pt x="1107" y="143"/>
                  </a:lnTo>
                  <a:lnTo>
                    <a:pt x="1107" y="135"/>
                  </a:lnTo>
                  <a:lnTo>
                    <a:pt x="1114" y="135"/>
                  </a:lnTo>
                  <a:lnTo>
                    <a:pt x="1114" y="135"/>
                  </a:lnTo>
                  <a:close/>
                  <a:moveTo>
                    <a:pt x="1189" y="143"/>
                  </a:moveTo>
                  <a:lnTo>
                    <a:pt x="1220" y="150"/>
                  </a:lnTo>
                  <a:lnTo>
                    <a:pt x="1227" y="150"/>
                  </a:lnTo>
                  <a:lnTo>
                    <a:pt x="1227" y="158"/>
                  </a:lnTo>
                  <a:lnTo>
                    <a:pt x="1227" y="158"/>
                  </a:lnTo>
                  <a:lnTo>
                    <a:pt x="1220" y="158"/>
                  </a:lnTo>
                  <a:lnTo>
                    <a:pt x="1189" y="158"/>
                  </a:lnTo>
                  <a:lnTo>
                    <a:pt x="1182" y="150"/>
                  </a:lnTo>
                  <a:lnTo>
                    <a:pt x="1182" y="150"/>
                  </a:lnTo>
                  <a:lnTo>
                    <a:pt x="1182" y="143"/>
                  </a:lnTo>
                  <a:lnTo>
                    <a:pt x="1189" y="143"/>
                  </a:lnTo>
                  <a:lnTo>
                    <a:pt x="1189" y="143"/>
                  </a:lnTo>
                  <a:close/>
                  <a:moveTo>
                    <a:pt x="1272" y="150"/>
                  </a:moveTo>
                  <a:lnTo>
                    <a:pt x="1302" y="158"/>
                  </a:lnTo>
                  <a:lnTo>
                    <a:pt x="1310" y="158"/>
                  </a:lnTo>
                  <a:lnTo>
                    <a:pt x="1310" y="166"/>
                  </a:lnTo>
                  <a:lnTo>
                    <a:pt x="1302" y="166"/>
                  </a:lnTo>
                  <a:lnTo>
                    <a:pt x="1302" y="173"/>
                  </a:lnTo>
                  <a:lnTo>
                    <a:pt x="1265" y="166"/>
                  </a:lnTo>
                  <a:lnTo>
                    <a:pt x="1265" y="166"/>
                  </a:lnTo>
                  <a:lnTo>
                    <a:pt x="1265" y="158"/>
                  </a:lnTo>
                  <a:lnTo>
                    <a:pt x="1265" y="158"/>
                  </a:lnTo>
                  <a:lnTo>
                    <a:pt x="1272" y="150"/>
                  </a:lnTo>
                  <a:lnTo>
                    <a:pt x="1272" y="150"/>
                  </a:lnTo>
                  <a:close/>
                  <a:moveTo>
                    <a:pt x="1347" y="166"/>
                  </a:moveTo>
                  <a:lnTo>
                    <a:pt x="1385" y="166"/>
                  </a:lnTo>
                  <a:lnTo>
                    <a:pt x="1385" y="173"/>
                  </a:lnTo>
                  <a:lnTo>
                    <a:pt x="1385" y="173"/>
                  </a:lnTo>
                  <a:lnTo>
                    <a:pt x="1385" y="181"/>
                  </a:lnTo>
                  <a:lnTo>
                    <a:pt x="1378" y="181"/>
                  </a:lnTo>
                  <a:lnTo>
                    <a:pt x="1347" y="173"/>
                  </a:lnTo>
                  <a:lnTo>
                    <a:pt x="1340" y="173"/>
                  </a:lnTo>
                  <a:lnTo>
                    <a:pt x="1340" y="166"/>
                  </a:lnTo>
                  <a:lnTo>
                    <a:pt x="1340" y="166"/>
                  </a:lnTo>
                  <a:lnTo>
                    <a:pt x="1347" y="166"/>
                  </a:lnTo>
                  <a:lnTo>
                    <a:pt x="1347" y="166"/>
                  </a:lnTo>
                  <a:close/>
                  <a:moveTo>
                    <a:pt x="1430" y="173"/>
                  </a:moveTo>
                  <a:lnTo>
                    <a:pt x="1460" y="181"/>
                  </a:lnTo>
                  <a:lnTo>
                    <a:pt x="1468" y="181"/>
                  </a:lnTo>
                  <a:lnTo>
                    <a:pt x="1468" y="181"/>
                  </a:lnTo>
                  <a:lnTo>
                    <a:pt x="1460" y="188"/>
                  </a:lnTo>
                  <a:lnTo>
                    <a:pt x="1460" y="188"/>
                  </a:lnTo>
                  <a:lnTo>
                    <a:pt x="1423" y="188"/>
                  </a:lnTo>
                  <a:lnTo>
                    <a:pt x="1423" y="181"/>
                  </a:lnTo>
                  <a:lnTo>
                    <a:pt x="1423" y="181"/>
                  </a:lnTo>
                  <a:lnTo>
                    <a:pt x="1423" y="173"/>
                  </a:lnTo>
                  <a:lnTo>
                    <a:pt x="1430" y="173"/>
                  </a:lnTo>
                  <a:lnTo>
                    <a:pt x="1430" y="173"/>
                  </a:lnTo>
                  <a:close/>
                  <a:moveTo>
                    <a:pt x="1506" y="181"/>
                  </a:moveTo>
                  <a:lnTo>
                    <a:pt x="1543" y="188"/>
                  </a:lnTo>
                  <a:lnTo>
                    <a:pt x="1543" y="188"/>
                  </a:lnTo>
                  <a:lnTo>
                    <a:pt x="1543" y="196"/>
                  </a:lnTo>
                  <a:lnTo>
                    <a:pt x="1543" y="196"/>
                  </a:lnTo>
                  <a:lnTo>
                    <a:pt x="1536" y="196"/>
                  </a:lnTo>
                  <a:lnTo>
                    <a:pt x="1506" y="196"/>
                  </a:lnTo>
                  <a:lnTo>
                    <a:pt x="1498" y="196"/>
                  </a:lnTo>
                  <a:lnTo>
                    <a:pt x="1498" y="188"/>
                  </a:lnTo>
                  <a:lnTo>
                    <a:pt x="1498" y="188"/>
                  </a:lnTo>
                  <a:lnTo>
                    <a:pt x="1506" y="181"/>
                  </a:lnTo>
                  <a:lnTo>
                    <a:pt x="1506" y="181"/>
                  </a:lnTo>
                  <a:close/>
                  <a:moveTo>
                    <a:pt x="1581" y="196"/>
                  </a:moveTo>
                  <a:lnTo>
                    <a:pt x="1618" y="196"/>
                  </a:lnTo>
                  <a:lnTo>
                    <a:pt x="1626" y="203"/>
                  </a:lnTo>
                  <a:lnTo>
                    <a:pt x="1626" y="203"/>
                  </a:lnTo>
                  <a:lnTo>
                    <a:pt x="1618" y="211"/>
                  </a:lnTo>
                  <a:lnTo>
                    <a:pt x="1618" y="211"/>
                  </a:lnTo>
                  <a:lnTo>
                    <a:pt x="1581" y="203"/>
                  </a:lnTo>
                  <a:lnTo>
                    <a:pt x="1581" y="203"/>
                  </a:lnTo>
                  <a:lnTo>
                    <a:pt x="1581" y="196"/>
                  </a:lnTo>
                  <a:lnTo>
                    <a:pt x="1581" y="196"/>
                  </a:lnTo>
                  <a:lnTo>
                    <a:pt x="1581" y="196"/>
                  </a:lnTo>
                  <a:lnTo>
                    <a:pt x="1581" y="196"/>
                  </a:lnTo>
                  <a:close/>
                  <a:moveTo>
                    <a:pt x="1664" y="203"/>
                  </a:moveTo>
                  <a:lnTo>
                    <a:pt x="1694" y="211"/>
                  </a:lnTo>
                  <a:lnTo>
                    <a:pt x="1701" y="211"/>
                  </a:lnTo>
                  <a:lnTo>
                    <a:pt x="1701" y="211"/>
                  </a:lnTo>
                  <a:lnTo>
                    <a:pt x="1701" y="218"/>
                  </a:lnTo>
                  <a:lnTo>
                    <a:pt x="1694" y="218"/>
                  </a:lnTo>
                  <a:lnTo>
                    <a:pt x="1664" y="211"/>
                  </a:lnTo>
                  <a:lnTo>
                    <a:pt x="1656" y="211"/>
                  </a:lnTo>
                  <a:lnTo>
                    <a:pt x="1656" y="211"/>
                  </a:lnTo>
                  <a:lnTo>
                    <a:pt x="1656" y="203"/>
                  </a:lnTo>
                  <a:lnTo>
                    <a:pt x="1664" y="203"/>
                  </a:lnTo>
                  <a:lnTo>
                    <a:pt x="1664" y="203"/>
                  </a:lnTo>
                  <a:close/>
                  <a:moveTo>
                    <a:pt x="1746" y="211"/>
                  </a:moveTo>
                  <a:lnTo>
                    <a:pt x="1776" y="218"/>
                  </a:lnTo>
                  <a:lnTo>
                    <a:pt x="1784" y="218"/>
                  </a:lnTo>
                  <a:lnTo>
                    <a:pt x="1784" y="226"/>
                  </a:lnTo>
                  <a:lnTo>
                    <a:pt x="1776" y="226"/>
                  </a:lnTo>
                  <a:lnTo>
                    <a:pt x="1776" y="226"/>
                  </a:lnTo>
                  <a:lnTo>
                    <a:pt x="1739" y="226"/>
                  </a:lnTo>
                  <a:lnTo>
                    <a:pt x="1739" y="226"/>
                  </a:lnTo>
                  <a:lnTo>
                    <a:pt x="1739" y="218"/>
                  </a:lnTo>
                  <a:lnTo>
                    <a:pt x="1739" y="211"/>
                  </a:lnTo>
                  <a:lnTo>
                    <a:pt x="1746" y="211"/>
                  </a:lnTo>
                  <a:lnTo>
                    <a:pt x="1746" y="211"/>
                  </a:lnTo>
                  <a:close/>
                  <a:moveTo>
                    <a:pt x="1822" y="226"/>
                  </a:moveTo>
                  <a:lnTo>
                    <a:pt x="1852" y="226"/>
                  </a:lnTo>
                  <a:lnTo>
                    <a:pt x="1859" y="226"/>
                  </a:lnTo>
                  <a:lnTo>
                    <a:pt x="1859" y="233"/>
                  </a:lnTo>
                  <a:lnTo>
                    <a:pt x="1859" y="241"/>
                  </a:lnTo>
                  <a:lnTo>
                    <a:pt x="1852" y="241"/>
                  </a:lnTo>
                  <a:lnTo>
                    <a:pt x="1822" y="233"/>
                  </a:lnTo>
                  <a:lnTo>
                    <a:pt x="1814" y="233"/>
                  </a:lnTo>
                  <a:lnTo>
                    <a:pt x="1814" y="226"/>
                  </a:lnTo>
                  <a:lnTo>
                    <a:pt x="1814" y="226"/>
                  </a:lnTo>
                  <a:lnTo>
                    <a:pt x="1822" y="226"/>
                  </a:lnTo>
                  <a:lnTo>
                    <a:pt x="1822" y="226"/>
                  </a:lnTo>
                  <a:close/>
                  <a:moveTo>
                    <a:pt x="1904" y="233"/>
                  </a:moveTo>
                  <a:lnTo>
                    <a:pt x="1935" y="233"/>
                  </a:lnTo>
                  <a:lnTo>
                    <a:pt x="1935" y="241"/>
                  </a:lnTo>
                  <a:lnTo>
                    <a:pt x="1942" y="241"/>
                  </a:lnTo>
                  <a:lnTo>
                    <a:pt x="1935" y="248"/>
                  </a:lnTo>
                  <a:lnTo>
                    <a:pt x="1935" y="248"/>
                  </a:lnTo>
                  <a:lnTo>
                    <a:pt x="1897" y="241"/>
                  </a:lnTo>
                  <a:lnTo>
                    <a:pt x="1897" y="241"/>
                  </a:lnTo>
                  <a:lnTo>
                    <a:pt x="1897" y="241"/>
                  </a:lnTo>
                  <a:lnTo>
                    <a:pt x="1897" y="233"/>
                  </a:lnTo>
                  <a:lnTo>
                    <a:pt x="1904" y="233"/>
                  </a:lnTo>
                  <a:lnTo>
                    <a:pt x="1904" y="233"/>
                  </a:lnTo>
                  <a:close/>
                  <a:moveTo>
                    <a:pt x="1980" y="241"/>
                  </a:moveTo>
                  <a:lnTo>
                    <a:pt x="2010" y="248"/>
                  </a:lnTo>
                  <a:lnTo>
                    <a:pt x="2017" y="248"/>
                  </a:lnTo>
                  <a:lnTo>
                    <a:pt x="2017" y="256"/>
                  </a:lnTo>
                  <a:lnTo>
                    <a:pt x="2017" y="256"/>
                  </a:lnTo>
                  <a:lnTo>
                    <a:pt x="2010" y="256"/>
                  </a:lnTo>
                  <a:lnTo>
                    <a:pt x="1980" y="256"/>
                  </a:lnTo>
                  <a:lnTo>
                    <a:pt x="1972" y="248"/>
                  </a:lnTo>
                  <a:lnTo>
                    <a:pt x="1972" y="248"/>
                  </a:lnTo>
                  <a:lnTo>
                    <a:pt x="1972" y="241"/>
                  </a:lnTo>
                  <a:lnTo>
                    <a:pt x="1980" y="241"/>
                  </a:lnTo>
                  <a:lnTo>
                    <a:pt x="1980" y="24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3418" y="2243"/>
              <a:ext cx="143" cy="256"/>
            </a:xfrm>
            <a:custGeom>
              <a:avLst/>
              <a:gdLst/>
              <a:ahLst/>
              <a:cxnLst/>
              <a:rect l="l" t="t" r="r" b="b"/>
              <a:pathLst>
                <a:path w="143" h="256" extrusionOk="0">
                  <a:moveTo>
                    <a:pt x="15" y="7"/>
                  </a:moveTo>
                  <a:lnTo>
                    <a:pt x="30" y="38"/>
                  </a:lnTo>
                  <a:lnTo>
                    <a:pt x="30" y="38"/>
                  </a:lnTo>
                  <a:lnTo>
                    <a:pt x="30" y="45"/>
                  </a:lnTo>
                  <a:lnTo>
                    <a:pt x="23" y="45"/>
                  </a:lnTo>
                  <a:lnTo>
                    <a:pt x="23" y="38"/>
                  </a:ln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8" y="0"/>
                  </a:lnTo>
                  <a:lnTo>
                    <a:pt x="15" y="7"/>
                  </a:lnTo>
                  <a:lnTo>
                    <a:pt x="15" y="7"/>
                  </a:lnTo>
                  <a:close/>
                  <a:moveTo>
                    <a:pt x="53" y="75"/>
                  </a:moveTo>
                  <a:lnTo>
                    <a:pt x="68" y="105"/>
                  </a:lnTo>
                  <a:lnTo>
                    <a:pt x="68" y="113"/>
                  </a:lnTo>
                  <a:lnTo>
                    <a:pt x="60" y="113"/>
                  </a:lnTo>
                  <a:lnTo>
                    <a:pt x="60" y="113"/>
                  </a:lnTo>
                  <a:lnTo>
                    <a:pt x="53" y="113"/>
                  </a:lnTo>
                  <a:lnTo>
                    <a:pt x="38" y="83"/>
                  </a:lnTo>
                  <a:lnTo>
                    <a:pt x="38" y="75"/>
                  </a:lnTo>
                  <a:lnTo>
                    <a:pt x="45" y="75"/>
                  </a:lnTo>
                  <a:lnTo>
                    <a:pt x="45" y="75"/>
                  </a:lnTo>
                  <a:lnTo>
                    <a:pt x="53" y="75"/>
                  </a:lnTo>
                  <a:lnTo>
                    <a:pt x="53" y="75"/>
                  </a:lnTo>
                  <a:close/>
                  <a:moveTo>
                    <a:pt x="90" y="143"/>
                  </a:moveTo>
                  <a:lnTo>
                    <a:pt x="105" y="173"/>
                  </a:lnTo>
                  <a:lnTo>
                    <a:pt x="105" y="181"/>
                  </a:lnTo>
                  <a:lnTo>
                    <a:pt x="98" y="188"/>
                  </a:lnTo>
                  <a:lnTo>
                    <a:pt x="98" y="188"/>
                  </a:lnTo>
                  <a:lnTo>
                    <a:pt x="90" y="181"/>
                  </a:lnTo>
                  <a:lnTo>
                    <a:pt x="75" y="151"/>
                  </a:lnTo>
                  <a:lnTo>
                    <a:pt x="75" y="151"/>
                  </a:lnTo>
                  <a:lnTo>
                    <a:pt x="83" y="143"/>
                  </a:lnTo>
                  <a:lnTo>
                    <a:pt x="83" y="143"/>
                  </a:lnTo>
                  <a:lnTo>
                    <a:pt x="90" y="143"/>
                  </a:lnTo>
                  <a:lnTo>
                    <a:pt x="90" y="143"/>
                  </a:lnTo>
                  <a:close/>
                  <a:moveTo>
                    <a:pt x="128" y="219"/>
                  </a:moveTo>
                  <a:lnTo>
                    <a:pt x="143" y="249"/>
                  </a:lnTo>
                  <a:lnTo>
                    <a:pt x="143" y="249"/>
                  </a:lnTo>
                  <a:lnTo>
                    <a:pt x="136" y="256"/>
                  </a:lnTo>
                  <a:lnTo>
                    <a:pt x="136" y="256"/>
                  </a:lnTo>
                  <a:lnTo>
                    <a:pt x="128" y="256"/>
                  </a:lnTo>
                  <a:lnTo>
                    <a:pt x="113" y="226"/>
                  </a:lnTo>
                  <a:lnTo>
                    <a:pt x="113" y="219"/>
                  </a:lnTo>
                  <a:lnTo>
                    <a:pt x="113" y="219"/>
                  </a:lnTo>
                  <a:lnTo>
                    <a:pt x="121" y="211"/>
                  </a:lnTo>
                  <a:lnTo>
                    <a:pt x="128" y="219"/>
                  </a:lnTo>
                  <a:lnTo>
                    <a:pt x="128" y="219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5" name="Google Shape;555;p20"/>
          <p:cNvSpPr txBox="1">
            <a:spLocks noGrp="1"/>
          </p:cNvSpPr>
          <p:nvPr>
            <p:ph type="sldNum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fld id="{00000000-1234-1234-1234-123412341234}" type="slidenum">
              <a:rPr lang="sv-SE" b="0" i="0" u="none" strike="noStrike" cap="none">
                <a:solidFill>
                  <a:srgbClr val="888888"/>
                </a:solidFill>
              </a:rPr>
              <a:t>16</a:t>
            </a:fld>
            <a:endParaRPr b="0" i="0" u="none" strike="noStrike" cap="none">
              <a:solidFill>
                <a:srgbClr val="888888"/>
              </a:solidFill>
            </a:endParaRPr>
          </a:p>
        </p:txBody>
      </p:sp>
      <p:sp>
        <p:nvSpPr>
          <p:cNvPr id="556" name="Google Shape;556;p20"/>
          <p:cNvSpPr txBox="1">
            <a:spLocks noGrp="1"/>
          </p:cNvSpPr>
          <p:nvPr>
            <p:ph type="title"/>
          </p:nvPr>
        </p:nvSpPr>
        <p:spPr>
          <a:xfrm>
            <a:off x="2132456" y="364808"/>
            <a:ext cx="9221344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sv-SE"/>
              <a:t>Example: how to define time slices</a:t>
            </a:r>
            <a:endParaRPr/>
          </a:p>
        </p:txBody>
      </p:sp>
      <p:sp>
        <p:nvSpPr>
          <p:cNvPr id="557" name="Google Shape;55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sv-SE" b="0" i="0" u="none" strike="noStrike" cap="none">
                <a:solidFill>
                  <a:srgbClr val="888888"/>
                </a:solidFill>
              </a:rPr>
              <a:t>03/2019</a:t>
            </a:r>
            <a:endParaRPr b="0" i="0" u="none" strike="noStrike" cap="none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9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1"/>
          <p:cNvSpPr txBox="1"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sv-SE">
                <a:latin typeface="Calibri"/>
                <a:ea typeface="Calibri"/>
                <a:cs typeface="Calibri"/>
                <a:sym typeface="Calibri"/>
              </a:rPr>
              <a:t>Number of time slices must be </a:t>
            </a:r>
            <a:r>
              <a:rPr lang="sv-SE" b="1">
                <a:latin typeface="Calibri"/>
                <a:ea typeface="Calibri"/>
                <a:cs typeface="Calibri"/>
                <a:sym typeface="Calibri"/>
              </a:rPr>
              <a:t>large enough </a:t>
            </a:r>
            <a:r>
              <a:rPr lang="sv-SE">
                <a:latin typeface="Calibri"/>
                <a:ea typeface="Calibri"/>
                <a:cs typeface="Calibri"/>
                <a:sym typeface="Calibri"/>
              </a:rPr>
              <a:t>to take into account all important variations in the system (energy demand variations, supply side variations, availability of resources, etc.)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sv-SE">
                <a:latin typeface="Calibri"/>
                <a:ea typeface="Calibri"/>
                <a:cs typeface="Calibri"/>
                <a:sym typeface="Calibri"/>
              </a:rPr>
              <a:t>Number of time slices </a:t>
            </a:r>
            <a:r>
              <a:rPr lang="sv-SE" b="1">
                <a:latin typeface="Calibri"/>
                <a:ea typeface="Calibri"/>
                <a:cs typeface="Calibri"/>
                <a:sym typeface="Calibri"/>
              </a:rPr>
              <a:t>should not be too high </a:t>
            </a:r>
            <a:r>
              <a:rPr lang="sv-SE">
                <a:latin typeface="Calibri"/>
                <a:ea typeface="Calibri"/>
                <a:cs typeface="Calibri"/>
                <a:sym typeface="Calibri"/>
              </a:rPr>
              <a:t>in order to minimize problem size, data handling and computational efforts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solidFill>
                <a:srgbClr val="000000"/>
              </a:solidFill>
            </a:endParaRPr>
          </a:p>
        </p:txBody>
      </p:sp>
      <p:sp>
        <p:nvSpPr>
          <p:cNvPr id="563" name="Google Shape;563;p21"/>
          <p:cNvSpPr txBox="1">
            <a:spLocks noGrp="1"/>
          </p:cNvSpPr>
          <p:nvPr>
            <p:ph type="sldNum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fld id="{00000000-1234-1234-1234-123412341234}" type="slidenum">
              <a:rPr lang="sv-SE" b="0" i="0" u="none" strike="noStrike" cap="none">
                <a:solidFill>
                  <a:srgbClr val="888888"/>
                </a:solidFill>
              </a:rPr>
              <a:t>17</a:t>
            </a:fld>
            <a:endParaRPr b="0" i="0" u="none" strike="noStrike" cap="none">
              <a:solidFill>
                <a:srgbClr val="888888"/>
              </a:solidFill>
            </a:endParaRPr>
          </a:p>
        </p:txBody>
      </p:sp>
      <p:sp>
        <p:nvSpPr>
          <p:cNvPr id="564" name="Google Shape;564;p21"/>
          <p:cNvSpPr txBox="1">
            <a:spLocks noGrp="1"/>
          </p:cNvSpPr>
          <p:nvPr>
            <p:ph type="title"/>
          </p:nvPr>
        </p:nvSpPr>
        <p:spPr>
          <a:xfrm>
            <a:off x="2132456" y="364808"/>
            <a:ext cx="9221344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sv-SE"/>
              <a:t>How to define time slices?</a:t>
            </a:r>
            <a:endParaRPr/>
          </a:p>
        </p:txBody>
      </p:sp>
      <p:sp>
        <p:nvSpPr>
          <p:cNvPr id="565" name="Google Shape;5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sv-SE" b="0" i="0" u="none" strike="noStrike" cap="none">
                <a:solidFill>
                  <a:srgbClr val="888888"/>
                </a:solidFill>
              </a:rPr>
              <a:t>03/2019</a:t>
            </a:r>
            <a:endParaRPr b="0" i="0" u="none" strike="noStrike" cap="none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81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"/>
          <p:cNvSpPr txBox="1"/>
          <p:nvPr/>
        </p:nvSpPr>
        <p:spPr>
          <a:xfrm>
            <a:off x="1995559" y="1439487"/>
            <a:ext cx="12275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Resources</a:t>
            </a:r>
            <a:endParaRPr/>
          </a:p>
        </p:txBody>
      </p:sp>
      <p:sp>
        <p:nvSpPr>
          <p:cNvPr id="285" name="Google Shape;285;p6"/>
          <p:cNvSpPr txBox="1"/>
          <p:nvPr/>
        </p:nvSpPr>
        <p:spPr>
          <a:xfrm>
            <a:off x="3435006" y="1444884"/>
            <a:ext cx="12275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6"/>
          <p:cNvSpPr txBox="1"/>
          <p:nvPr/>
        </p:nvSpPr>
        <p:spPr>
          <a:xfrm>
            <a:off x="5391150" y="1446972"/>
            <a:ext cx="12275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Secondary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6"/>
          <p:cNvSpPr txBox="1"/>
          <p:nvPr/>
        </p:nvSpPr>
        <p:spPr>
          <a:xfrm>
            <a:off x="7798230" y="1449060"/>
            <a:ext cx="12275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</a:t>
            </a:r>
            <a:endParaRPr/>
          </a:p>
        </p:txBody>
      </p:sp>
      <p:pic>
        <p:nvPicPr>
          <p:cNvPr id="288" name="Google Shape;28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1179" y="1749816"/>
            <a:ext cx="6035929" cy="497165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6"/>
          <p:cNvSpPr/>
          <p:nvPr/>
        </p:nvSpPr>
        <p:spPr>
          <a:xfrm>
            <a:off x="8684207" y="2223005"/>
            <a:ext cx="296721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Energy demand</a:t>
            </a:r>
            <a:endParaRPr/>
          </a:p>
        </p:txBody>
      </p:sp>
      <p:sp>
        <p:nvSpPr>
          <p:cNvPr id="290" name="Google Shape;290;p6"/>
          <p:cNvSpPr/>
          <p:nvPr/>
        </p:nvSpPr>
        <p:spPr>
          <a:xfrm>
            <a:off x="7533364" y="1475227"/>
            <a:ext cx="1414749" cy="5305375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6"/>
          <p:cNvSpPr txBox="1">
            <a:spLocks noGrp="1"/>
          </p:cNvSpPr>
          <p:nvPr>
            <p:ph type="sldNum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fld id="{00000000-1234-1234-1234-123412341234}" type="slidenum">
              <a:rPr lang="sv-SE" b="0" i="0" u="none" strike="noStrike" cap="none">
                <a:solidFill>
                  <a:srgbClr val="888888"/>
                </a:solidFill>
              </a:rPr>
              <a:t>2</a:t>
            </a:fld>
            <a:endParaRPr b="0" i="0" u="none" strike="noStrike" cap="none">
              <a:solidFill>
                <a:srgbClr val="888888"/>
              </a:solidFill>
            </a:endParaRPr>
          </a:p>
        </p:txBody>
      </p:sp>
      <p:sp>
        <p:nvSpPr>
          <p:cNvPr id="292" name="Google Shape;292;p6"/>
          <p:cNvSpPr txBox="1">
            <a:spLocks noGrp="1"/>
          </p:cNvSpPr>
          <p:nvPr>
            <p:ph type="title"/>
          </p:nvPr>
        </p:nvSpPr>
        <p:spPr>
          <a:xfrm>
            <a:off x="2132456" y="364808"/>
            <a:ext cx="9221344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sv-SE"/>
              <a:t>Why is time representation important?</a:t>
            </a:r>
            <a:endParaRPr/>
          </a:p>
        </p:txBody>
      </p:sp>
      <p:sp>
        <p:nvSpPr>
          <p:cNvPr id="293" name="Google Shape;29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sv-SE" b="0" i="0" u="none" strike="noStrike" cap="none">
                <a:solidFill>
                  <a:srgbClr val="888888"/>
                </a:solidFill>
              </a:rPr>
              <a:t>03/2019</a:t>
            </a:r>
            <a:endParaRPr b="0" i="0" u="none" strike="noStrike" cap="none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08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7"/>
          <p:cNvSpPr txBox="1">
            <a:spLocks noGrp="1"/>
          </p:cNvSpPr>
          <p:nvPr>
            <p:ph type="body" idx="1"/>
          </p:nvPr>
        </p:nvSpPr>
        <p:spPr>
          <a:xfrm>
            <a:off x="848299" y="1825625"/>
            <a:ext cx="547538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sv-SE" sz="2400">
                <a:latin typeface="Calibri"/>
                <a:ea typeface="Calibri"/>
                <a:cs typeface="Calibri"/>
                <a:sym typeface="Calibri"/>
              </a:rPr>
              <a:t>In most cases energy demand is varying over time: </a:t>
            </a:r>
            <a:r>
              <a:rPr lang="sv-SE" sz="2400" i="1">
                <a:latin typeface="Calibri"/>
                <a:ea typeface="Calibri"/>
                <a:cs typeface="Calibri"/>
                <a:sym typeface="Calibri"/>
              </a:rPr>
              <a:t>consumers’ activities are different during the day/week/year</a:t>
            </a:r>
            <a:r>
              <a:rPr lang="sv-SE" sz="2400">
                <a:latin typeface="Calibri"/>
                <a:ea typeface="Calibri"/>
                <a:cs typeface="Calibri"/>
                <a:sym typeface="Calibri"/>
              </a:rPr>
              <a:t>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sv-SE" sz="2400">
                <a:latin typeface="Calibri"/>
                <a:ea typeface="Calibri"/>
                <a:cs typeface="Calibri"/>
                <a:sym typeface="Calibri"/>
              </a:rPr>
              <a:t>In some cases it is important to model demand variations in order to supply energy at time when it is needed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solidFill>
                <a:srgbClr val="000000"/>
              </a:solidFill>
            </a:endParaRPr>
          </a:p>
        </p:txBody>
      </p:sp>
      <p:pic>
        <p:nvPicPr>
          <p:cNvPr id="299" name="Google Shape;2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6583" y="1825625"/>
            <a:ext cx="5128426" cy="4027062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7"/>
          <p:cNvSpPr txBox="1">
            <a:spLocks noGrp="1"/>
          </p:cNvSpPr>
          <p:nvPr>
            <p:ph type="sldNum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fld id="{00000000-1234-1234-1234-123412341234}" type="slidenum">
              <a:rPr lang="sv-SE" b="0" i="0" u="none" strike="noStrike" cap="none">
                <a:solidFill>
                  <a:srgbClr val="888888"/>
                </a:solidFill>
              </a:rPr>
              <a:t>3</a:t>
            </a:fld>
            <a:endParaRPr b="0" i="0" u="none" strike="noStrike" cap="none">
              <a:solidFill>
                <a:srgbClr val="888888"/>
              </a:solidFill>
            </a:endParaRPr>
          </a:p>
        </p:txBody>
      </p:sp>
      <p:sp>
        <p:nvSpPr>
          <p:cNvPr id="301" name="Google Shape;301;p7"/>
          <p:cNvSpPr txBox="1">
            <a:spLocks noGrp="1"/>
          </p:cNvSpPr>
          <p:nvPr>
            <p:ph type="title"/>
          </p:nvPr>
        </p:nvSpPr>
        <p:spPr>
          <a:xfrm>
            <a:off x="2132456" y="364808"/>
            <a:ext cx="9221344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sv-SE"/>
              <a:t>Variability of Energy Demand</a:t>
            </a:r>
            <a:endParaRPr/>
          </a:p>
        </p:txBody>
      </p:sp>
      <p:sp>
        <p:nvSpPr>
          <p:cNvPr id="302" name="Google Shape;30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sv-SE" b="0" i="0" u="none" strike="noStrike" cap="none">
                <a:solidFill>
                  <a:srgbClr val="888888"/>
                </a:solidFill>
              </a:rPr>
              <a:t>03/2019</a:t>
            </a:r>
            <a:endParaRPr b="0" i="0" u="none" strike="noStrike" cap="none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82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" name="Google Shape;307;p8"/>
          <p:cNvGraphicFramePr/>
          <p:nvPr/>
        </p:nvGraphicFramePr>
        <p:xfrm>
          <a:off x="944880" y="1615440"/>
          <a:ext cx="10408920" cy="456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8" name="Google Shape;308;p8"/>
          <p:cNvSpPr txBox="1">
            <a:spLocks noGrp="1"/>
          </p:cNvSpPr>
          <p:nvPr>
            <p:ph type="sldNum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fld id="{00000000-1234-1234-1234-123412341234}" type="slidenum">
              <a:rPr lang="sv-SE" b="0" i="0" u="none" strike="noStrike" cap="none">
                <a:solidFill>
                  <a:srgbClr val="888888"/>
                </a:solidFill>
              </a:rPr>
              <a:t>4</a:t>
            </a:fld>
            <a:endParaRPr b="0" i="0" u="none" strike="noStrike" cap="none">
              <a:solidFill>
                <a:srgbClr val="888888"/>
              </a:solidFill>
            </a:endParaRPr>
          </a:p>
        </p:txBody>
      </p:sp>
      <p:sp>
        <p:nvSpPr>
          <p:cNvPr id="309" name="Google Shape;309;p8"/>
          <p:cNvSpPr txBox="1">
            <a:spLocks noGrp="1"/>
          </p:cNvSpPr>
          <p:nvPr>
            <p:ph type="title"/>
          </p:nvPr>
        </p:nvSpPr>
        <p:spPr>
          <a:xfrm>
            <a:off x="2132456" y="364808"/>
            <a:ext cx="9221344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sv-SE"/>
              <a:t>Variability of Energy Demand - Seasonal</a:t>
            </a:r>
            <a:endParaRPr/>
          </a:p>
        </p:txBody>
      </p:sp>
      <p:sp>
        <p:nvSpPr>
          <p:cNvPr id="310" name="Google Shape;31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sv-SE" b="0" i="0" u="none" strike="noStrike" cap="none">
                <a:solidFill>
                  <a:srgbClr val="888888"/>
                </a:solidFill>
              </a:rPr>
              <a:t>03/2019</a:t>
            </a:r>
            <a:endParaRPr b="0" i="0" u="none" strike="noStrike" cap="none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96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5" name="Google Shape;315;p9"/>
          <p:cNvGraphicFramePr/>
          <p:nvPr/>
        </p:nvGraphicFramePr>
        <p:xfrm>
          <a:off x="838199" y="1605280"/>
          <a:ext cx="10515601" cy="4500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6" name="Google Shape;316;p9"/>
          <p:cNvSpPr txBox="1">
            <a:spLocks noGrp="1"/>
          </p:cNvSpPr>
          <p:nvPr>
            <p:ph type="sldNum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fld id="{00000000-1234-1234-1234-123412341234}" type="slidenum">
              <a:rPr lang="sv-SE" b="0" i="0" u="none" strike="noStrike" cap="none">
                <a:solidFill>
                  <a:srgbClr val="888888"/>
                </a:solidFill>
              </a:rPr>
              <a:t>5</a:t>
            </a:fld>
            <a:endParaRPr b="0" i="0" u="none" strike="noStrike" cap="none">
              <a:solidFill>
                <a:srgbClr val="888888"/>
              </a:solidFill>
            </a:endParaRPr>
          </a:p>
        </p:txBody>
      </p:sp>
      <p:sp>
        <p:nvSpPr>
          <p:cNvPr id="317" name="Google Shape;317;p9"/>
          <p:cNvSpPr txBox="1">
            <a:spLocks noGrp="1"/>
          </p:cNvSpPr>
          <p:nvPr>
            <p:ph type="title"/>
          </p:nvPr>
        </p:nvSpPr>
        <p:spPr>
          <a:xfrm>
            <a:off x="2132456" y="364808"/>
            <a:ext cx="9221344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sv-SE"/>
              <a:t>Variability of Energy Demand - Average Daily</a:t>
            </a:r>
            <a:endParaRPr/>
          </a:p>
        </p:txBody>
      </p:sp>
      <p:sp>
        <p:nvSpPr>
          <p:cNvPr id="318" name="Google Shape;31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sv-SE" b="0" i="0" u="none" strike="noStrike" cap="none">
                <a:solidFill>
                  <a:srgbClr val="888888"/>
                </a:solidFill>
              </a:rPr>
              <a:t>03/2019</a:t>
            </a:r>
            <a:endParaRPr b="0" i="0" u="none" strike="noStrike" cap="none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61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0"/>
          <p:cNvSpPr txBox="1">
            <a:spLocks noGrp="1"/>
          </p:cNvSpPr>
          <p:nvPr>
            <p:ph type="body" idx="1"/>
          </p:nvPr>
        </p:nvSpPr>
        <p:spPr>
          <a:xfrm>
            <a:off x="484239" y="1825625"/>
            <a:ext cx="580840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sv-SE">
                <a:latin typeface="Calibri"/>
                <a:ea typeface="Calibri"/>
                <a:cs typeface="Calibri"/>
                <a:sym typeface="Calibri"/>
              </a:rPr>
              <a:t>In each moment, the system has to be in balance: 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sv-SE"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sv-SE" b="1">
                <a:latin typeface="Calibri"/>
                <a:ea typeface="Calibri"/>
                <a:cs typeface="Calibri"/>
                <a:sym typeface="Calibri"/>
              </a:rPr>
              <a:t>Generation = Consumption + Losses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sv-SE">
                <a:latin typeface="Calibri"/>
                <a:ea typeface="Calibri"/>
                <a:cs typeface="Calibri"/>
                <a:sym typeface="Calibri"/>
              </a:rPr>
              <a:t>Electricity demand has significant variations (daily, weekly, seasonally etc.)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sv-SE">
                <a:latin typeface="Calibri"/>
                <a:ea typeface="Calibri"/>
                <a:cs typeface="Calibri"/>
                <a:sym typeface="Calibri"/>
              </a:rPr>
              <a:t>No economically viable way to store large quantities of electricity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sv-SE">
                <a:latin typeface="Calibri"/>
                <a:ea typeface="Calibri"/>
                <a:cs typeface="Calibri"/>
                <a:sym typeface="Calibri"/>
              </a:rPr>
              <a:t>Some technologies for electricity supply have limited flexibility in operation (nuclear, CHP etc.)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solidFill>
                <a:srgbClr val="000000"/>
              </a:solidFill>
            </a:endParaRPr>
          </a:p>
        </p:txBody>
      </p:sp>
      <p:grpSp>
        <p:nvGrpSpPr>
          <p:cNvPr id="324" name="Google Shape;324;p10"/>
          <p:cNvGrpSpPr/>
          <p:nvPr/>
        </p:nvGrpSpPr>
        <p:grpSpPr>
          <a:xfrm>
            <a:off x="6982968" y="1836371"/>
            <a:ext cx="4207356" cy="4129615"/>
            <a:chOff x="262" y="779"/>
            <a:chExt cx="7057" cy="3308"/>
          </a:xfrm>
        </p:grpSpPr>
        <p:grpSp>
          <p:nvGrpSpPr>
            <p:cNvPr id="325" name="Google Shape;325;p10"/>
            <p:cNvGrpSpPr/>
            <p:nvPr/>
          </p:nvGrpSpPr>
          <p:grpSpPr>
            <a:xfrm>
              <a:off x="262" y="912"/>
              <a:ext cx="6005" cy="3175"/>
              <a:chOff x="262" y="912"/>
              <a:chExt cx="6005" cy="3175"/>
            </a:xfrm>
          </p:grpSpPr>
          <p:cxnSp>
            <p:nvCxnSpPr>
              <p:cNvPr id="326" name="Google Shape;326;p10"/>
              <p:cNvCxnSpPr/>
              <p:nvPr/>
            </p:nvCxnSpPr>
            <p:spPr>
              <a:xfrm>
                <a:off x="480" y="912"/>
                <a:ext cx="0" cy="2928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10"/>
              <p:cNvCxnSpPr/>
              <p:nvPr/>
            </p:nvCxnSpPr>
            <p:spPr>
              <a:xfrm>
                <a:off x="480" y="3840"/>
                <a:ext cx="499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28" name="Google Shape;328;p10"/>
              <p:cNvSpPr txBox="1"/>
              <p:nvPr/>
            </p:nvSpPr>
            <p:spPr>
              <a:xfrm>
                <a:off x="262" y="3840"/>
                <a:ext cx="488" cy="2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sv-SE" sz="1400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0</a:t>
                </a:r>
                <a:endParaRPr/>
              </a:p>
            </p:txBody>
          </p:sp>
          <p:sp>
            <p:nvSpPr>
              <p:cNvPr id="329" name="Google Shape;329;p10"/>
              <p:cNvSpPr txBox="1"/>
              <p:nvPr/>
            </p:nvSpPr>
            <p:spPr>
              <a:xfrm>
                <a:off x="5365" y="3840"/>
                <a:ext cx="902" cy="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sv-SE" sz="1200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8760</a:t>
                </a:r>
                <a:endParaRPr/>
              </a:p>
            </p:txBody>
          </p:sp>
        </p:grpSp>
        <p:grpSp>
          <p:nvGrpSpPr>
            <p:cNvPr id="330" name="Google Shape;330;p10"/>
            <p:cNvGrpSpPr/>
            <p:nvPr/>
          </p:nvGrpSpPr>
          <p:grpSpPr>
            <a:xfrm>
              <a:off x="576" y="779"/>
              <a:ext cx="6405" cy="1813"/>
              <a:chOff x="576" y="779"/>
              <a:chExt cx="6405" cy="1813"/>
            </a:xfrm>
          </p:grpSpPr>
          <p:grpSp>
            <p:nvGrpSpPr>
              <p:cNvPr id="331" name="Google Shape;331;p10"/>
              <p:cNvGrpSpPr/>
              <p:nvPr/>
            </p:nvGrpSpPr>
            <p:grpSpPr>
              <a:xfrm>
                <a:off x="576" y="1056"/>
                <a:ext cx="4704" cy="1536"/>
                <a:chOff x="576" y="1056"/>
                <a:chExt cx="4704" cy="1536"/>
              </a:xfrm>
            </p:grpSpPr>
            <p:cxnSp>
              <p:nvCxnSpPr>
                <p:cNvPr id="332" name="Google Shape;332;p10"/>
                <p:cNvCxnSpPr/>
                <p:nvPr/>
              </p:nvCxnSpPr>
              <p:spPr>
                <a:xfrm>
                  <a:off x="576" y="1200"/>
                  <a:ext cx="480" cy="48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3" name="Google Shape;333;p10"/>
                <p:cNvCxnSpPr/>
                <p:nvPr/>
              </p:nvCxnSpPr>
              <p:spPr>
                <a:xfrm>
                  <a:off x="1056" y="1248"/>
                  <a:ext cx="480" cy="144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4" name="Google Shape;334;p10"/>
                <p:cNvCxnSpPr/>
                <p:nvPr/>
              </p:nvCxnSpPr>
              <p:spPr>
                <a:xfrm>
                  <a:off x="1536" y="1392"/>
                  <a:ext cx="384" cy="336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5" name="Google Shape;335;p10"/>
                <p:cNvCxnSpPr/>
                <p:nvPr/>
              </p:nvCxnSpPr>
              <p:spPr>
                <a:xfrm>
                  <a:off x="1920" y="1728"/>
                  <a:ext cx="336" cy="576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6" name="Google Shape;336;p10"/>
                <p:cNvCxnSpPr/>
                <p:nvPr/>
              </p:nvCxnSpPr>
              <p:spPr>
                <a:xfrm>
                  <a:off x="2256" y="2304"/>
                  <a:ext cx="480" cy="24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10"/>
                <p:cNvCxnSpPr/>
                <p:nvPr/>
              </p:nvCxnSpPr>
              <p:spPr>
                <a:xfrm>
                  <a:off x="2736" y="2544"/>
                  <a:ext cx="480" cy="48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8" name="Google Shape;338;p10"/>
                <p:cNvCxnSpPr/>
                <p:nvPr/>
              </p:nvCxnSpPr>
              <p:spPr>
                <a:xfrm rot="10800000" flipH="1">
                  <a:off x="3216" y="2544"/>
                  <a:ext cx="480" cy="48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9" name="Google Shape;339;p10"/>
                <p:cNvCxnSpPr/>
                <p:nvPr/>
              </p:nvCxnSpPr>
              <p:spPr>
                <a:xfrm rot="10800000" flipH="1">
                  <a:off x="3696" y="2256"/>
                  <a:ext cx="384" cy="288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0" name="Google Shape;340;p10"/>
                <p:cNvCxnSpPr/>
                <p:nvPr/>
              </p:nvCxnSpPr>
              <p:spPr>
                <a:xfrm rot="10800000" flipH="1">
                  <a:off x="4080" y="1776"/>
                  <a:ext cx="240" cy="48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1" name="Google Shape;341;p10"/>
                <p:cNvCxnSpPr/>
                <p:nvPr/>
              </p:nvCxnSpPr>
              <p:spPr>
                <a:xfrm rot="10800000" flipH="1">
                  <a:off x="4320" y="1296"/>
                  <a:ext cx="384" cy="48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2" name="Google Shape;342;p10"/>
                <p:cNvCxnSpPr/>
                <p:nvPr/>
              </p:nvCxnSpPr>
              <p:spPr>
                <a:xfrm rot="10800000" flipH="1">
                  <a:off x="4704" y="1056"/>
                  <a:ext cx="576" cy="24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43" name="Google Shape;343;p10"/>
              <p:cNvSpPr txBox="1"/>
              <p:nvPr/>
            </p:nvSpPr>
            <p:spPr>
              <a:xfrm>
                <a:off x="5322" y="779"/>
                <a:ext cx="1659" cy="3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sv-SE" sz="1200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Electricity 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sv-SE" sz="1200">
                    <a:solidFill>
                      <a:srgbClr val="0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(load curve)</a:t>
                </a:r>
                <a:endParaRPr/>
              </a:p>
            </p:txBody>
          </p:sp>
        </p:grpSp>
        <p:grpSp>
          <p:nvGrpSpPr>
            <p:cNvPr id="344" name="Google Shape;344;p10"/>
            <p:cNvGrpSpPr/>
            <p:nvPr/>
          </p:nvGrpSpPr>
          <p:grpSpPr>
            <a:xfrm>
              <a:off x="576" y="1344"/>
              <a:ext cx="6743" cy="2289"/>
              <a:chOff x="576" y="1344"/>
              <a:chExt cx="6743" cy="2289"/>
            </a:xfrm>
          </p:grpSpPr>
          <p:grpSp>
            <p:nvGrpSpPr>
              <p:cNvPr id="345" name="Google Shape;345;p10"/>
              <p:cNvGrpSpPr/>
              <p:nvPr/>
            </p:nvGrpSpPr>
            <p:grpSpPr>
              <a:xfrm>
                <a:off x="576" y="1344"/>
                <a:ext cx="4896" cy="1968"/>
                <a:chOff x="576" y="1344"/>
                <a:chExt cx="4896" cy="1968"/>
              </a:xfrm>
            </p:grpSpPr>
            <p:cxnSp>
              <p:nvCxnSpPr>
                <p:cNvPr id="346" name="Google Shape;346;p10"/>
                <p:cNvCxnSpPr/>
                <p:nvPr/>
              </p:nvCxnSpPr>
              <p:spPr>
                <a:xfrm>
                  <a:off x="576" y="3312"/>
                  <a:ext cx="48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7" name="Google Shape;347;p10"/>
                <p:cNvCxnSpPr/>
                <p:nvPr/>
              </p:nvCxnSpPr>
              <p:spPr>
                <a:xfrm rot="10800000" flipH="1">
                  <a:off x="1056" y="3264"/>
                  <a:ext cx="528" cy="48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8" name="Google Shape;348;p10"/>
                <p:cNvCxnSpPr/>
                <p:nvPr/>
              </p:nvCxnSpPr>
              <p:spPr>
                <a:xfrm rot="10800000" flipH="1">
                  <a:off x="1584" y="2784"/>
                  <a:ext cx="336" cy="48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Google Shape;349;p10"/>
                <p:cNvCxnSpPr/>
                <p:nvPr/>
              </p:nvCxnSpPr>
              <p:spPr>
                <a:xfrm rot="10800000" flipH="1">
                  <a:off x="1920" y="2256"/>
                  <a:ext cx="96" cy="528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0" name="Google Shape;350;p10"/>
                <p:cNvCxnSpPr/>
                <p:nvPr/>
              </p:nvCxnSpPr>
              <p:spPr>
                <a:xfrm>
                  <a:off x="2544" y="1392"/>
                  <a:ext cx="192" cy="48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1" name="Google Shape;351;p10"/>
                <p:cNvCxnSpPr/>
                <p:nvPr/>
              </p:nvCxnSpPr>
              <p:spPr>
                <a:xfrm>
                  <a:off x="2736" y="1872"/>
                  <a:ext cx="192" cy="816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2" name="Google Shape;352;p10"/>
                <p:cNvCxnSpPr/>
                <p:nvPr/>
              </p:nvCxnSpPr>
              <p:spPr>
                <a:xfrm>
                  <a:off x="2928" y="2688"/>
                  <a:ext cx="432" cy="336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3" name="Google Shape;353;p10"/>
                <p:cNvCxnSpPr/>
                <p:nvPr/>
              </p:nvCxnSpPr>
              <p:spPr>
                <a:xfrm>
                  <a:off x="2352" y="1344"/>
                  <a:ext cx="192" cy="48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4" name="Google Shape;354;p10"/>
                <p:cNvCxnSpPr/>
                <p:nvPr/>
              </p:nvCxnSpPr>
              <p:spPr>
                <a:xfrm rot="10800000" flipH="1">
                  <a:off x="2208" y="1344"/>
                  <a:ext cx="144" cy="96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5" name="Google Shape;355;p10"/>
                <p:cNvCxnSpPr/>
                <p:nvPr/>
              </p:nvCxnSpPr>
              <p:spPr>
                <a:xfrm rot="10800000" flipH="1">
                  <a:off x="2112" y="1440"/>
                  <a:ext cx="96" cy="24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6" name="Google Shape;356;p10"/>
                <p:cNvCxnSpPr/>
                <p:nvPr/>
              </p:nvCxnSpPr>
              <p:spPr>
                <a:xfrm rot="10800000" flipH="1">
                  <a:off x="2016" y="1680"/>
                  <a:ext cx="96" cy="576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7" name="Google Shape;357;p10"/>
                <p:cNvCxnSpPr/>
                <p:nvPr/>
              </p:nvCxnSpPr>
              <p:spPr>
                <a:xfrm>
                  <a:off x="3360" y="3024"/>
                  <a:ext cx="528" cy="144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8" name="Google Shape;358;p10"/>
                <p:cNvCxnSpPr/>
                <p:nvPr/>
              </p:nvCxnSpPr>
              <p:spPr>
                <a:xfrm rot="10800000" flipH="1">
                  <a:off x="3888" y="3072"/>
                  <a:ext cx="528" cy="96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9" name="Google Shape;359;p10"/>
                <p:cNvCxnSpPr/>
                <p:nvPr/>
              </p:nvCxnSpPr>
              <p:spPr>
                <a:xfrm>
                  <a:off x="4416" y="3072"/>
                  <a:ext cx="528" cy="96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0" name="Google Shape;360;p10"/>
                <p:cNvCxnSpPr/>
                <p:nvPr/>
              </p:nvCxnSpPr>
              <p:spPr>
                <a:xfrm>
                  <a:off x="4944" y="3168"/>
                  <a:ext cx="528" cy="144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61" name="Google Shape;361;p10"/>
              <p:cNvSpPr txBox="1"/>
              <p:nvPr/>
            </p:nvSpPr>
            <p:spPr>
              <a:xfrm>
                <a:off x="5447" y="3312"/>
                <a:ext cx="1872" cy="3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sv-SE" sz="1000">
                    <a:solidFill>
                      <a:srgbClr val="FF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Water resources 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sv-SE" sz="1000">
                    <a:solidFill>
                      <a:srgbClr val="FF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(Availability)</a:t>
                </a:r>
                <a:endParaRPr/>
              </a:p>
            </p:txBody>
          </p:sp>
        </p:grpSp>
        <p:grpSp>
          <p:nvGrpSpPr>
            <p:cNvPr id="362" name="Google Shape;362;p10"/>
            <p:cNvGrpSpPr/>
            <p:nvPr/>
          </p:nvGrpSpPr>
          <p:grpSpPr>
            <a:xfrm>
              <a:off x="576" y="1056"/>
              <a:ext cx="4704" cy="1536"/>
              <a:chOff x="576" y="1056"/>
              <a:chExt cx="4704" cy="1536"/>
            </a:xfrm>
          </p:grpSpPr>
          <p:cxnSp>
            <p:nvCxnSpPr>
              <p:cNvPr id="363" name="Google Shape;363;p10"/>
              <p:cNvCxnSpPr/>
              <p:nvPr/>
            </p:nvCxnSpPr>
            <p:spPr>
              <a:xfrm>
                <a:off x="576" y="1200"/>
                <a:ext cx="1536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" name="Google Shape;364;p10"/>
              <p:cNvCxnSpPr/>
              <p:nvPr/>
            </p:nvCxnSpPr>
            <p:spPr>
              <a:xfrm>
                <a:off x="2112" y="1200"/>
                <a:ext cx="0" cy="139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Google Shape;365;p10"/>
              <p:cNvCxnSpPr/>
              <p:nvPr/>
            </p:nvCxnSpPr>
            <p:spPr>
              <a:xfrm>
                <a:off x="2132" y="2592"/>
                <a:ext cx="2304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366;p10"/>
              <p:cNvCxnSpPr/>
              <p:nvPr/>
            </p:nvCxnSpPr>
            <p:spPr>
              <a:xfrm rot="10800000">
                <a:off x="4416" y="1056"/>
                <a:ext cx="0" cy="1536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" name="Google Shape;367;p10"/>
              <p:cNvCxnSpPr/>
              <p:nvPr/>
            </p:nvCxnSpPr>
            <p:spPr>
              <a:xfrm>
                <a:off x="4416" y="1056"/>
                <a:ext cx="864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68" name="Google Shape;368;p10"/>
            <p:cNvGrpSpPr/>
            <p:nvPr/>
          </p:nvGrpSpPr>
          <p:grpSpPr>
            <a:xfrm>
              <a:off x="2112" y="2592"/>
              <a:ext cx="2304" cy="1248"/>
              <a:chOff x="2112" y="2592"/>
              <a:chExt cx="2304" cy="1248"/>
            </a:xfrm>
          </p:grpSpPr>
          <p:cxnSp>
            <p:nvCxnSpPr>
              <p:cNvPr id="369" name="Google Shape;369;p10"/>
              <p:cNvCxnSpPr/>
              <p:nvPr/>
            </p:nvCxnSpPr>
            <p:spPr>
              <a:xfrm>
                <a:off x="2112" y="2592"/>
                <a:ext cx="0" cy="1248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Google Shape;370;p10"/>
              <p:cNvCxnSpPr/>
              <p:nvPr/>
            </p:nvCxnSpPr>
            <p:spPr>
              <a:xfrm>
                <a:off x="4416" y="2592"/>
                <a:ext cx="0" cy="1248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Dot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71" name="Google Shape;371;p10"/>
          <p:cNvSpPr txBox="1"/>
          <p:nvPr/>
        </p:nvSpPr>
        <p:spPr>
          <a:xfrm rot="-5400000">
            <a:off x="5821555" y="3436412"/>
            <a:ext cx="22846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Electricity Demand (MW)</a:t>
            </a:r>
            <a:endParaRPr/>
          </a:p>
        </p:txBody>
      </p:sp>
      <p:sp>
        <p:nvSpPr>
          <p:cNvPr id="372" name="Google Shape;372;p10"/>
          <p:cNvSpPr txBox="1"/>
          <p:nvPr/>
        </p:nvSpPr>
        <p:spPr>
          <a:xfrm rot="-5400000">
            <a:off x="9450069" y="3555473"/>
            <a:ext cx="16148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Availability  (%)</a:t>
            </a:r>
            <a:endParaRPr/>
          </a:p>
        </p:txBody>
      </p:sp>
      <p:sp>
        <p:nvSpPr>
          <p:cNvPr id="373" name="Google Shape;373;p10"/>
          <p:cNvSpPr txBox="1">
            <a:spLocks noGrp="1"/>
          </p:cNvSpPr>
          <p:nvPr>
            <p:ph type="sldNum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fld id="{00000000-1234-1234-1234-123412341234}" type="slidenum">
              <a:rPr lang="sv-SE" b="0" i="0" u="none" strike="noStrike" cap="none">
                <a:solidFill>
                  <a:srgbClr val="888888"/>
                </a:solidFill>
              </a:rPr>
              <a:t>6</a:t>
            </a:fld>
            <a:endParaRPr b="0" i="0" u="none" strike="noStrike" cap="none">
              <a:solidFill>
                <a:srgbClr val="888888"/>
              </a:solidFill>
            </a:endParaRPr>
          </a:p>
        </p:txBody>
      </p:sp>
      <p:sp>
        <p:nvSpPr>
          <p:cNvPr id="374" name="Google Shape;374;p10"/>
          <p:cNvSpPr txBox="1">
            <a:spLocks noGrp="1"/>
          </p:cNvSpPr>
          <p:nvPr>
            <p:ph type="title"/>
          </p:nvPr>
        </p:nvSpPr>
        <p:spPr>
          <a:xfrm>
            <a:off x="2132456" y="364808"/>
            <a:ext cx="9221344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sv-SE"/>
              <a:t>Example: electricity demand</a:t>
            </a:r>
            <a:endParaRPr/>
          </a:p>
        </p:txBody>
      </p:sp>
      <p:sp>
        <p:nvSpPr>
          <p:cNvPr id="375" name="Google Shape;37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sv-SE" b="0" i="0" u="none" strike="noStrike" cap="none">
                <a:solidFill>
                  <a:srgbClr val="888888"/>
                </a:solidFill>
              </a:rPr>
              <a:t>03/2019</a:t>
            </a:r>
            <a:endParaRPr b="0" i="0" u="none" strike="noStrike" cap="none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21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1"/>
          <p:cNvSpPr txBox="1"/>
          <p:nvPr/>
        </p:nvSpPr>
        <p:spPr>
          <a:xfrm>
            <a:off x="1995559" y="1439487"/>
            <a:ext cx="12275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Resources</a:t>
            </a:r>
            <a:endParaRPr/>
          </a:p>
        </p:txBody>
      </p:sp>
      <p:sp>
        <p:nvSpPr>
          <p:cNvPr id="381" name="Google Shape;381;p11"/>
          <p:cNvSpPr txBox="1"/>
          <p:nvPr/>
        </p:nvSpPr>
        <p:spPr>
          <a:xfrm>
            <a:off x="3435006" y="1444884"/>
            <a:ext cx="12275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1"/>
          <p:cNvSpPr txBox="1"/>
          <p:nvPr/>
        </p:nvSpPr>
        <p:spPr>
          <a:xfrm>
            <a:off x="5391150" y="1446972"/>
            <a:ext cx="12275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Secondary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1"/>
          <p:cNvSpPr txBox="1"/>
          <p:nvPr/>
        </p:nvSpPr>
        <p:spPr>
          <a:xfrm>
            <a:off x="7798230" y="1449060"/>
            <a:ext cx="12275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</a:t>
            </a:r>
            <a:endParaRPr/>
          </a:p>
        </p:txBody>
      </p:sp>
      <p:pic>
        <p:nvPicPr>
          <p:cNvPr id="384" name="Google Shape;38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1179" y="1749816"/>
            <a:ext cx="6035929" cy="4971659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11"/>
          <p:cNvSpPr/>
          <p:nvPr/>
        </p:nvSpPr>
        <p:spPr>
          <a:xfrm>
            <a:off x="8178189" y="2774623"/>
            <a:ext cx="4013811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Availability of energy supply technologies and storage;</a:t>
            </a:r>
            <a:endParaRPr/>
          </a:p>
        </p:txBody>
      </p:sp>
      <p:sp>
        <p:nvSpPr>
          <p:cNvPr id="386" name="Google Shape;386;p11"/>
          <p:cNvSpPr/>
          <p:nvPr/>
        </p:nvSpPr>
        <p:spPr>
          <a:xfrm>
            <a:off x="6339414" y="4814927"/>
            <a:ext cx="1141040" cy="803675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1"/>
          <p:cNvSpPr/>
          <p:nvPr/>
        </p:nvSpPr>
        <p:spPr>
          <a:xfrm>
            <a:off x="4552843" y="3171578"/>
            <a:ext cx="1141040" cy="629242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1"/>
          <p:cNvSpPr txBox="1">
            <a:spLocks noGrp="1"/>
          </p:cNvSpPr>
          <p:nvPr>
            <p:ph type="sldNum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fld id="{00000000-1234-1234-1234-123412341234}" type="slidenum">
              <a:rPr lang="sv-SE" b="0" i="0" u="none" strike="noStrike" cap="none">
                <a:solidFill>
                  <a:srgbClr val="888888"/>
                </a:solidFill>
              </a:rPr>
              <a:t>7</a:t>
            </a:fld>
            <a:endParaRPr b="0" i="0" u="none" strike="noStrike" cap="none">
              <a:solidFill>
                <a:srgbClr val="888888"/>
              </a:solidFill>
            </a:endParaRPr>
          </a:p>
        </p:txBody>
      </p:sp>
      <p:sp>
        <p:nvSpPr>
          <p:cNvPr id="389" name="Google Shape;389;p11"/>
          <p:cNvSpPr txBox="1">
            <a:spLocks noGrp="1"/>
          </p:cNvSpPr>
          <p:nvPr>
            <p:ph type="title"/>
          </p:nvPr>
        </p:nvSpPr>
        <p:spPr>
          <a:xfrm>
            <a:off x="2132456" y="364808"/>
            <a:ext cx="9221344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sv-SE"/>
              <a:t>Why is time representation important?</a:t>
            </a:r>
            <a:endParaRPr/>
          </a:p>
        </p:txBody>
      </p:sp>
      <p:sp>
        <p:nvSpPr>
          <p:cNvPr id="390" name="Google Shape;39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sv-SE" b="0" i="0" u="none" strike="noStrike" cap="none">
                <a:solidFill>
                  <a:srgbClr val="888888"/>
                </a:solidFill>
              </a:rPr>
              <a:t>03/2019</a:t>
            </a:r>
            <a:endParaRPr b="0" i="0" u="none" strike="noStrike" cap="none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9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12" descr="A close up of a map&#10;&#10;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 l="1478" t="18545" r="2324" b="1082"/>
          <a:stretch/>
        </p:blipFill>
        <p:spPr>
          <a:xfrm>
            <a:off x="2742121" y="1783778"/>
            <a:ext cx="6324762" cy="3817038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12"/>
          <p:cNvSpPr/>
          <p:nvPr/>
        </p:nvSpPr>
        <p:spPr>
          <a:xfrm>
            <a:off x="3159258" y="5616886"/>
            <a:ext cx="5490487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http://balancingthebasin.armylive.dodlive.mil</a:t>
            </a:r>
            <a:endParaRPr/>
          </a:p>
        </p:txBody>
      </p:sp>
      <p:sp>
        <p:nvSpPr>
          <p:cNvPr id="397" name="Google Shape;397;p12"/>
          <p:cNvSpPr txBox="1">
            <a:spLocks noGrp="1"/>
          </p:cNvSpPr>
          <p:nvPr>
            <p:ph type="sldNum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fld id="{00000000-1234-1234-1234-123412341234}" type="slidenum">
              <a:rPr lang="sv-SE" b="0" i="0" u="none" strike="noStrike" cap="none">
                <a:solidFill>
                  <a:srgbClr val="888888"/>
                </a:solidFill>
              </a:rPr>
              <a:t>8</a:t>
            </a:fld>
            <a:endParaRPr b="0" i="0" u="none" strike="noStrike" cap="none">
              <a:solidFill>
                <a:srgbClr val="888888"/>
              </a:solidFill>
            </a:endParaRPr>
          </a:p>
        </p:txBody>
      </p:sp>
      <p:sp>
        <p:nvSpPr>
          <p:cNvPr id="398" name="Google Shape;398;p12"/>
          <p:cNvSpPr txBox="1">
            <a:spLocks noGrp="1"/>
          </p:cNvSpPr>
          <p:nvPr>
            <p:ph type="title"/>
          </p:nvPr>
        </p:nvSpPr>
        <p:spPr>
          <a:xfrm>
            <a:off x="2132456" y="364808"/>
            <a:ext cx="9221344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sv-SE"/>
              <a:t>Operation of storages</a:t>
            </a:r>
            <a:endParaRPr/>
          </a:p>
        </p:txBody>
      </p:sp>
      <p:sp>
        <p:nvSpPr>
          <p:cNvPr id="399" name="Google Shape;39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sv-SE" b="0" i="0" u="none" strike="noStrike" cap="none">
                <a:solidFill>
                  <a:srgbClr val="888888"/>
                </a:solidFill>
              </a:rPr>
              <a:t>03/2019</a:t>
            </a:r>
            <a:endParaRPr b="0" i="0" u="none" strike="noStrike" cap="none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09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3"/>
          <p:cNvSpPr txBox="1"/>
          <p:nvPr/>
        </p:nvSpPr>
        <p:spPr>
          <a:xfrm>
            <a:off x="1995559" y="1439487"/>
            <a:ext cx="12275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Resources</a:t>
            </a:r>
            <a:endParaRPr/>
          </a:p>
        </p:txBody>
      </p:sp>
      <p:sp>
        <p:nvSpPr>
          <p:cNvPr id="405" name="Google Shape;405;p13"/>
          <p:cNvSpPr txBox="1"/>
          <p:nvPr/>
        </p:nvSpPr>
        <p:spPr>
          <a:xfrm>
            <a:off x="3435006" y="1444884"/>
            <a:ext cx="12275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3"/>
          <p:cNvSpPr txBox="1"/>
          <p:nvPr/>
        </p:nvSpPr>
        <p:spPr>
          <a:xfrm>
            <a:off x="5391150" y="1446972"/>
            <a:ext cx="12275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Secondary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13"/>
          <p:cNvSpPr txBox="1"/>
          <p:nvPr/>
        </p:nvSpPr>
        <p:spPr>
          <a:xfrm>
            <a:off x="7798230" y="1449060"/>
            <a:ext cx="12275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</a:t>
            </a:r>
            <a:endParaRPr/>
          </a:p>
        </p:txBody>
      </p:sp>
      <p:pic>
        <p:nvPicPr>
          <p:cNvPr id="408" name="Google Shape;40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1179" y="1749816"/>
            <a:ext cx="6035929" cy="4971659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13"/>
          <p:cNvSpPr/>
          <p:nvPr/>
        </p:nvSpPr>
        <p:spPr>
          <a:xfrm>
            <a:off x="-345989" y="4931501"/>
            <a:ext cx="418893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Availability of renewable energy sources (water, irradiation, wind, etc...);</a:t>
            </a:r>
            <a:endParaRPr/>
          </a:p>
        </p:txBody>
      </p:sp>
      <p:sp>
        <p:nvSpPr>
          <p:cNvPr id="410" name="Google Shape;410;p13"/>
          <p:cNvSpPr/>
          <p:nvPr/>
        </p:nvSpPr>
        <p:spPr>
          <a:xfrm>
            <a:off x="4543665" y="2358167"/>
            <a:ext cx="1141040" cy="638421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13"/>
          <p:cNvSpPr/>
          <p:nvPr/>
        </p:nvSpPr>
        <p:spPr>
          <a:xfrm>
            <a:off x="4530810" y="3964794"/>
            <a:ext cx="1141040" cy="638421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3"/>
          <p:cNvSpPr/>
          <p:nvPr/>
        </p:nvSpPr>
        <p:spPr>
          <a:xfrm>
            <a:off x="6335741" y="4040075"/>
            <a:ext cx="1141040" cy="774296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3"/>
          <p:cNvSpPr txBox="1">
            <a:spLocks noGrp="1"/>
          </p:cNvSpPr>
          <p:nvPr>
            <p:ph type="sldNum" idx="12"/>
          </p:nvPr>
        </p:nvSpPr>
        <p:spPr>
          <a:xfrm>
            <a:off x="10165080" y="6356350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fld id="{00000000-1234-1234-1234-123412341234}" type="slidenum">
              <a:rPr lang="sv-SE" b="0" i="0" u="none" strike="noStrike" cap="none">
                <a:solidFill>
                  <a:srgbClr val="888888"/>
                </a:solidFill>
              </a:rPr>
              <a:t>9</a:t>
            </a:fld>
            <a:endParaRPr b="0" i="0" u="none" strike="noStrike" cap="none">
              <a:solidFill>
                <a:srgbClr val="888888"/>
              </a:solidFill>
            </a:endParaRPr>
          </a:p>
        </p:txBody>
      </p:sp>
      <p:sp>
        <p:nvSpPr>
          <p:cNvPr id="414" name="Google Shape;414;p13"/>
          <p:cNvSpPr txBox="1">
            <a:spLocks noGrp="1"/>
          </p:cNvSpPr>
          <p:nvPr>
            <p:ph type="title"/>
          </p:nvPr>
        </p:nvSpPr>
        <p:spPr>
          <a:xfrm>
            <a:off x="2132456" y="364808"/>
            <a:ext cx="9221344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sv-SE"/>
              <a:t>Why is time representation important?</a:t>
            </a:r>
            <a:endParaRPr/>
          </a:p>
        </p:txBody>
      </p:sp>
      <p:sp>
        <p:nvSpPr>
          <p:cNvPr id="415" name="Google Shape;41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sv-SE" b="0" i="0" u="none" strike="noStrike" cap="none">
                <a:solidFill>
                  <a:srgbClr val="888888"/>
                </a:solidFill>
              </a:rPr>
              <a:t>03/2019</a:t>
            </a:r>
            <a:endParaRPr b="0" i="0" u="none" strike="noStrike" cap="none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43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SeMOSYS_dESA_OpTIM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SeMOSYS_dESA_OpTIMUS" id="{87B24570-67CC-4463-B33B-D3B7D7BCBA01}" vid="{5874AC31-46F6-47B9-A431-4546F1FB4AF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 OSeMOSYS Community_AB" id="{05E57207-9E8F-4997-AF84-042E96A9F9B0}" vid="{05C5C074-0B80-4D41-8661-E94856CD752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OSeMOSYS_dESA_OpTIMUS</Template>
  <TotalTime>7356</TotalTime>
  <Words>666</Words>
  <Application>Microsoft Office PowerPoint</Application>
  <PresentationFormat>Widescreen</PresentationFormat>
  <Paragraphs>159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</vt:lpstr>
      <vt:lpstr>OSeMOSYS_dESA_OpTIMUS</vt:lpstr>
      <vt:lpstr>Custom Design</vt:lpstr>
      <vt:lpstr>Why is time representation important?</vt:lpstr>
      <vt:lpstr>Why is time representation important?</vt:lpstr>
      <vt:lpstr>Variability of Energy Demand</vt:lpstr>
      <vt:lpstr>Variability of Energy Demand - Seasonal</vt:lpstr>
      <vt:lpstr>Variability of Energy Demand - Average Daily</vt:lpstr>
      <vt:lpstr>Example: electricity demand</vt:lpstr>
      <vt:lpstr>Why is time representation important?</vt:lpstr>
      <vt:lpstr>Operation of storages</vt:lpstr>
      <vt:lpstr>Why is time representation important?</vt:lpstr>
      <vt:lpstr>Availability of energy carriers and  renewable resources </vt:lpstr>
      <vt:lpstr>Why is time representation important?</vt:lpstr>
      <vt:lpstr>Energy prices fluctuations</vt:lpstr>
      <vt:lpstr>Why is time representation important?</vt:lpstr>
      <vt:lpstr>How to have time representation in an energy system model?</vt:lpstr>
      <vt:lpstr>How to have time representation in an ESM?</vt:lpstr>
      <vt:lpstr>Example: how to define time slices</vt:lpstr>
      <vt:lpstr>How to define time slices?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MJ2383 - Lab 1</dc:title>
  <dc:creator>Hauke Henke</dc:creator>
  <cp:keywords>Screening curves</cp:keywords>
  <cp:lastModifiedBy>Francesco Gardumi</cp:lastModifiedBy>
  <cp:revision>197</cp:revision>
  <dcterms:created xsi:type="dcterms:W3CDTF">2015-09-18T21:05:15Z</dcterms:created>
  <dcterms:modified xsi:type="dcterms:W3CDTF">2020-04-02T16:38:53Z</dcterms:modified>
</cp:coreProperties>
</file>