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10"/>
  </p:notesMasterIdLst>
  <p:sldIdLst>
    <p:sldId id="531" r:id="rId3"/>
    <p:sldId id="546" r:id="rId4"/>
    <p:sldId id="537" r:id="rId5"/>
    <p:sldId id="535" r:id="rId6"/>
    <p:sldId id="543" r:id="rId7"/>
    <p:sldId id="544" r:id="rId8"/>
    <p:sldId id="5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  <p:cmAuthor id="4" name="Agnese Beltramo" initials="AB" lastIdx="9" clrIdx="3">
    <p:extLst>
      <p:ext uri="{19B8F6BF-5375-455C-9EA6-DF929625EA0E}">
        <p15:presenceInfo xmlns:p15="http://schemas.microsoft.com/office/powerpoint/2012/main" userId="S-1-5-21-4270984560-2697355171-1338322823-6860" providerId="AD"/>
      </p:ext>
    </p:extLst>
  </p:cmAuthor>
  <p:cmAuthor id="5" name="Taliotis Constantinos" initials="TC" lastIdx="2" clrIdx="4">
    <p:extLst>
      <p:ext uri="{19B8F6BF-5375-455C-9EA6-DF929625EA0E}">
        <p15:presenceInfo xmlns:p15="http://schemas.microsoft.com/office/powerpoint/2012/main" userId="Taliotis Constanti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451B27-5426-42BD-B994-6810DA76F57D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D9AA81F-ADF2-4F34-B6AA-3386586BDE7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2B1ACB5-CA7E-4207-B20C-86044F074A0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C20B8F-2691-4A6F-BDD6-4B58046C8C2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CD7BD94-BEBE-46A0-976E-947B9A8C91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EA84DE1-491F-4FA9-855B-D3DE85E73C7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05777E-823F-4D19-844B-99694BCD1BF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132DD-2BAC-49CF-8232-0A73F67706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5A9-A094-46E2-8B86-E7170B87AEB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165-A21E-41D4-9431-E62A85AB85D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0F4DEE5-66F7-459C-B2B5-13B3367F6F85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8AE2-1B4C-4421-A332-8C01B726C6B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C94-37F7-4C52-BBD5-3689474E89DC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64A-5135-46D7-9054-283ACD9FD29B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3317-8681-4D7C-B082-A361B5A87D93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3225-A7E7-4215-8362-1C5C9ED8E213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241-7CB2-4EBA-9D0D-771F87212EC3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C0BE-3D0B-4724-B927-BEE87601894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E756-EA26-4D2E-88A5-8E112A4346E1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DA97-80E7-489E-A5CF-5C044AE0203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2A5E52A-0496-4F26-8F33-3635978AA17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9026FC7-4867-477A-9064-C16CC51B538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3985AA-16F3-40FE-8649-4752CCC3982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1C4F74-457D-4BA2-9B16-8D8626EA370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37834CF-E03D-483A-B78D-5D6B10E65E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53B357-9E67-49A1-BB09-1EB6E47B8DA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BA7E-17B0-40CE-AB0E-472FF7B5C77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osemosys" TargetMode="External"/><Relationship Id="rId2" Type="http://schemas.openxmlformats.org/officeDocument/2006/relationships/hyperlink" Target="http://www.osemosys.org/uploads/1/8/5/0/18504136/momani_training_manual-_rev18060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MoManI: an </a:t>
            </a:r>
            <a:r>
              <a:rPr lang="it-IT" b="1" dirty="0"/>
              <a:t>interface</a:t>
            </a:r>
            <a:r>
              <a:rPr lang="it-IT" dirty="0"/>
              <a:t> for OSeMOSYS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FC94-0AF6-4F3F-847D-88351F09626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71721-1344-4C4F-B7A9-97FCE60B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51" y="1373029"/>
            <a:ext cx="7611058" cy="481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73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MoManI: an </a:t>
            </a:r>
            <a:r>
              <a:rPr lang="it-IT" b="1" dirty="0"/>
              <a:t>interface</a:t>
            </a:r>
            <a:r>
              <a:rPr lang="it-IT" dirty="0"/>
              <a:t> for OSeMOSYS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5B7D-53A0-4456-8100-A1A9F6C3A079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D2B70-6DE7-435A-A6DA-60564CDE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83" y="2048860"/>
            <a:ext cx="7204638" cy="37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8AEE-30DB-4A7A-9073-F2AD4FCF10DC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3B67B-5974-4000-9789-1499B681114F}"/>
              </a:ext>
            </a:extLst>
          </p:cNvPr>
          <p:cNvSpPr txBox="1"/>
          <p:nvPr/>
        </p:nvSpPr>
        <p:spPr>
          <a:xfrm>
            <a:off x="769801" y="2608040"/>
            <a:ext cx="10637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For this exercise, please consult at any point the </a:t>
            </a:r>
            <a:r>
              <a:rPr lang="sv-SE" sz="2400" b="1" dirty="0">
                <a:solidFill>
                  <a:srgbClr val="FF0000"/>
                </a:solidFill>
                <a:hlinkClick r:id="rId2"/>
              </a:rPr>
              <a:t>User Manual of MoManI</a:t>
            </a:r>
            <a:r>
              <a:rPr lang="sv-SE" sz="2400" b="1" dirty="0">
                <a:solidFill>
                  <a:srgbClr val="FF0000"/>
                </a:solidFill>
              </a:rPr>
              <a:t> as needed.</a:t>
            </a:r>
          </a:p>
          <a:p>
            <a:endParaRPr lang="sv-SE" sz="2400" b="1" dirty="0">
              <a:solidFill>
                <a:srgbClr val="FF0000"/>
              </a:solidFill>
            </a:endParaRPr>
          </a:p>
          <a:p>
            <a:endParaRPr lang="sv-SE" sz="2400" b="1" dirty="0">
              <a:solidFill>
                <a:srgbClr val="FF0000"/>
              </a:solidFill>
            </a:endParaRPr>
          </a:p>
          <a:p>
            <a:r>
              <a:rPr lang="sv-SE" sz="2400" b="1" dirty="0">
                <a:solidFill>
                  <a:srgbClr val="FF0000"/>
                </a:solidFill>
              </a:rPr>
              <a:t>If you still have problems understanding any function of MoManI, please post your questions on </a:t>
            </a:r>
            <a:r>
              <a:rPr lang="sv-SE" sz="2400" b="1" dirty="0">
                <a:solidFill>
                  <a:srgbClr val="FF0000"/>
                </a:solidFill>
                <a:hlinkClick r:id="rId3"/>
              </a:rPr>
              <a:t>this forum</a:t>
            </a:r>
            <a:r>
              <a:rPr lang="sv-SE" sz="24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FCF798-2749-402C-B6D2-F29CDC6C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it-IT" dirty="0"/>
              <a:t>MoManI: an </a:t>
            </a:r>
            <a:r>
              <a:rPr lang="it-IT" b="1" dirty="0"/>
              <a:t>interface</a:t>
            </a:r>
            <a:r>
              <a:rPr lang="it-IT" dirty="0"/>
              <a:t> for OSeMOSYS</a:t>
            </a:r>
          </a:p>
        </p:txBody>
      </p:sp>
    </p:spTree>
    <p:extLst>
      <p:ext uri="{BB962C8B-B14F-4D97-AF65-F5344CB8AC3E}">
        <p14:creationId xmlns:p14="http://schemas.microsoft.com/office/powerpoint/2010/main" val="37869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 of MoManI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37BE-9370-46F1-A7E9-33E339D2C00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71721-1344-4C4F-B7A9-97FCE60BC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41"/>
          <a:stretch/>
        </p:blipFill>
        <p:spPr>
          <a:xfrm>
            <a:off x="618790" y="2079085"/>
            <a:ext cx="11136709" cy="3359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EB16B-2E38-4BD5-8897-449B72F5FCCB}"/>
              </a:ext>
            </a:extLst>
          </p:cNvPr>
          <p:cNvSpPr/>
          <p:nvPr/>
        </p:nvSpPr>
        <p:spPr>
          <a:xfrm>
            <a:off x="2910068" y="2754775"/>
            <a:ext cx="5243332" cy="5324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A1B07-ADD4-4DE6-B1FF-AE96971CB859}"/>
              </a:ext>
            </a:extLst>
          </p:cNvPr>
          <p:cNvSpPr txBox="1"/>
          <p:nvPr/>
        </p:nvSpPr>
        <p:spPr>
          <a:xfrm>
            <a:off x="3882426" y="3547401"/>
            <a:ext cx="759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To modify the OSeMOSYS code, if needed (wo won’t, everything pre-filled)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21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 of MoManI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569-E323-4F51-A7A0-6A4ED2496AE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71721-1344-4C4F-B7A9-97FCE60BC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41"/>
          <a:stretch/>
        </p:blipFill>
        <p:spPr>
          <a:xfrm>
            <a:off x="618790" y="2079085"/>
            <a:ext cx="11136709" cy="3359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EB16B-2E38-4BD5-8897-449B72F5FCCB}"/>
              </a:ext>
            </a:extLst>
          </p:cNvPr>
          <p:cNvSpPr/>
          <p:nvPr/>
        </p:nvSpPr>
        <p:spPr>
          <a:xfrm>
            <a:off x="8153401" y="2754775"/>
            <a:ext cx="816980" cy="5324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A1B07-ADD4-4DE6-B1FF-AE96971CB859}"/>
              </a:ext>
            </a:extLst>
          </p:cNvPr>
          <p:cNvSpPr txBox="1"/>
          <p:nvPr/>
        </p:nvSpPr>
        <p:spPr>
          <a:xfrm>
            <a:off x="7177076" y="3532042"/>
            <a:ext cx="324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To feed ALL user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32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 of MoManI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8CC8-BE5E-4ACE-A797-2AF2E62208D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71721-1344-4C4F-B7A9-97FCE60BC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41"/>
          <a:stretch/>
        </p:blipFill>
        <p:spPr>
          <a:xfrm>
            <a:off x="618790" y="2079085"/>
            <a:ext cx="11136709" cy="3359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EB16B-2E38-4BD5-8897-449B72F5FCCB}"/>
              </a:ext>
            </a:extLst>
          </p:cNvPr>
          <p:cNvSpPr/>
          <p:nvPr/>
        </p:nvSpPr>
        <p:spPr>
          <a:xfrm>
            <a:off x="8952054" y="2754775"/>
            <a:ext cx="816980" cy="5324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A1B07-ADD4-4DE6-B1FF-AE96971CB859}"/>
              </a:ext>
            </a:extLst>
          </p:cNvPr>
          <p:cNvSpPr txBox="1"/>
          <p:nvPr/>
        </p:nvSpPr>
        <p:spPr>
          <a:xfrm>
            <a:off x="7941005" y="3481087"/>
            <a:ext cx="324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To view and download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433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 of MoManI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408-1AE0-41B6-A703-08F0E5874FDF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71721-1344-4C4F-B7A9-97FCE60BC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41"/>
          <a:stretch/>
        </p:blipFill>
        <p:spPr>
          <a:xfrm>
            <a:off x="618790" y="2079085"/>
            <a:ext cx="11136709" cy="3359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EB16B-2E38-4BD5-8897-449B72F5FCCB}"/>
              </a:ext>
            </a:extLst>
          </p:cNvPr>
          <p:cNvSpPr/>
          <p:nvPr/>
        </p:nvSpPr>
        <p:spPr>
          <a:xfrm>
            <a:off x="8153400" y="2754775"/>
            <a:ext cx="1615634" cy="532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A1B07-ADD4-4DE6-B1FF-AE96971CB859}"/>
              </a:ext>
            </a:extLst>
          </p:cNvPr>
          <p:cNvSpPr txBox="1"/>
          <p:nvPr/>
        </p:nvSpPr>
        <p:spPr>
          <a:xfrm>
            <a:off x="7025835" y="3481087"/>
            <a:ext cx="4374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We’ll be using ONLY THESE TWO!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32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8744</TotalTime>
  <Words>119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OSeMOSYS_dESA_OpTIMUS</vt:lpstr>
      <vt:lpstr>Custom Design</vt:lpstr>
      <vt:lpstr>What is MoManI: an interface for OSeMOSYS</vt:lpstr>
      <vt:lpstr>MoManI: an interface for OSeMOSYS</vt:lpstr>
      <vt:lpstr>MoManI: an interface for OSeMOSYS</vt:lpstr>
      <vt:lpstr>Key parts of MoManI</vt:lpstr>
      <vt:lpstr>Key parts of MoManI</vt:lpstr>
      <vt:lpstr>Key parts of MoManI</vt:lpstr>
      <vt:lpstr>Key parts of MoManI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232</cp:revision>
  <dcterms:created xsi:type="dcterms:W3CDTF">2015-09-18T21:05:15Z</dcterms:created>
  <dcterms:modified xsi:type="dcterms:W3CDTF">2020-04-02T16:20:50Z</dcterms:modified>
</cp:coreProperties>
</file>