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6"/>
  </p:notesMasterIdLst>
  <p:sldIdLst>
    <p:sldId id="625" r:id="rId12"/>
    <p:sldId id="644" r:id="rId13"/>
    <p:sldId id="637" r:id="rId14"/>
    <p:sldId id="6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3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FF0E255-637E-449B-9D5B-4548DD239884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483B75C-0F37-4D3E-B6D0-AAB415A8558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72DE635-98D5-46BF-9774-BA36CEC4CEA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9999E27-869D-4A98-9093-5F78CC01F50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2145FEB-EE79-41D5-A7C0-DF2233C8BA1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35D0360-9B17-47D0-A800-FBE7EAF88DA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5019CE7-2A79-4A67-A8FD-3EF189A2EE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00721-8B88-48B7-91A6-80677E51110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ED3D-3BFC-4E56-8D94-5E7394D4282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3E0-74F3-4FC7-AB44-6B310A3AA29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015F9BA-865F-48D8-9028-94D0CCAB285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71A-0477-47E7-976D-F86B280745BB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373-A4C8-47E8-B288-C58CCD4FF66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E02-19A1-4E47-A1BE-76EADD34C32B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A07-F506-4824-84A2-6AA1A141E819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BE9-E140-4212-AE8F-850B3E91F572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9675-BD3B-41A7-9918-9FCA4671CDC9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9198-06BB-4CF8-B337-DCDF9B05109F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48F-614A-4306-8E6A-0EF5A1C4057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CBBF-F032-455A-A225-4D5964F134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EB90566-15B7-4F42-89BB-1FDEDE02E93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A4C24A-290D-435F-8469-34944F9BBB1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3B75953-7207-4AAD-84D9-DA0A9B7F985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7D9A36-9DF4-43B0-AB71-160C56FDA2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6A66335-653C-4EE0-A4D5-3D7C86E5BCE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2BCF23F-E2BF-440D-9D01-91BAB7D9C4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11CF-ED73-41BE-BD35-81E8D2EECFA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605442173161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local stakeholders: Tunisia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6A2706-6FCC-4DA1-BF14-B8B9D485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3" y="1830284"/>
            <a:ext cx="5065318" cy="4067382"/>
          </a:xfrm>
        </p:spPr>
        <p:txBody>
          <a:bodyPr>
            <a:noAutofit/>
          </a:bodyPr>
          <a:lstStyle/>
          <a:p>
            <a:r>
              <a:rPr lang="en-US" sz="2400" b="1" dirty="0"/>
              <a:t>Scope: </a:t>
            </a:r>
            <a:r>
              <a:rPr lang="en-US" sz="2400" dirty="0"/>
              <a:t>Informing </a:t>
            </a:r>
            <a:r>
              <a:rPr lang="en-US" sz="2400" i="1" dirty="0"/>
              <a:t>National Energy Plans and electricity utility strategies </a:t>
            </a:r>
            <a:r>
              <a:rPr lang="en-US" sz="2400" dirty="0"/>
              <a:t>on options for high renewable penetration and energy independence</a:t>
            </a:r>
          </a:p>
          <a:p>
            <a:r>
              <a:rPr lang="en-US" sz="2400" b="1" dirty="0"/>
              <a:t>Modules: </a:t>
            </a:r>
            <a:r>
              <a:rPr lang="en-US" sz="2400" dirty="0"/>
              <a:t>Electricity (to be extended</a:t>
            </a:r>
            <a:r>
              <a:rPr lang="en-US" sz="2400" dirty="0" smtClean="0"/>
              <a:t>), </a:t>
            </a:r>
            <a:r>
              <a:rPr lang="en-US" sz="2400" b="1" dirty="0" smtClean="0">
                <a:solidFill>
                  <a:srgbClr val="FF0000"/>
                </a:solidFill>
              </a:rPr>
              <a:t>economy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Spatial scale: </a:t>
            </a:r>
            <a:r>
              <a:rPr lang="en-US" sz="2400" dirty="0"/>
              <a:t>Modelled also individual power plants and their techno-economic characteristics</a:t>
            </a:r>
          </a:p>
          <a:p>
            <a:r>
              <a:rPr lang="en-US" sz="2400" b="1" dirty="0"/>
              <a:t>Temporal scale: </a:t>
            </a:r>
            <a:r>
              <a:rPr lang="en-US" sz="2400" dirty="0"/>
              <a:t>Year divided in </a:t>
            </a:r>
            <a:r>
              <a:rPr lang="en-US" sz="2400" dirty="0" smtClean="0"/>
              <a:t>108 time slices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63BA1-FD7C-4FB1-82BF-AD52AE03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E5606-CB8B-45C5-91B3-20ABB9E3C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21" y="1917811"/>
            <a:ext cx="6009404" cy="36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9A50A8-0D0D-4349-834E-F39A491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33" y="1562148"/>
            <a:ext cx="10190602" cy="4577395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Changes in energy prices, demands, investments and technological chains have effects on whole economy. Different ways to assess these, e.g.: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Compute investment needs, job creation, etc. from outcomes of energy model, using ‘multipliers’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Model effects on whole economy, e.g. using CGE models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i="1" dirty="0">
                <a:hlinkClick r:id="rId3"/>
              </a:rPr>
              <a:t>Reference: </a:t>
            </a:r>
            <a:r>
              <a:rPr lang="en-US" sz="2400" i="1" dirty="0" err="1">
                <a:hlinkClick r:id="rId3"/>
              </a:rPr>
              <a:t>Dhakouani</a:t>
            </a:r>
            <a:r>
              <a:rPr lang="en-US" sz="2400" i="1" dirty="0">
                <a:hlinkClick r:id="rId3"/>
              </a:rPr>
              <a:t> et al., Energy, 2017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3969-7657-46A6-B177-2A240C9F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9445BE-718C-4CBB-BDD4-91A80595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52172"/>
            <a:ext cx="9418320" cy="1116286"/>
          </a:xfrm>
        </p:spPr>
        <p:txBody>
          <a:bodyPr/>
          <a:lstStyle/>
          <a:p>
            <a:r>
              <a:rPr lang="en-US" dirty="0"/>
              <a:t>Energy and the </a:t>
            </a:r>
            <a:r>
              <a:rPr lang="en-US" dirty="0" smtClean="0"/>
              <a:t>economy (recalling </a:t>
            </a:r>
            <a:r>
              <a:rPr lang="en-US" dirty="0" err="1" smtClean="0"/>
              <a:t>Lec</a:t>
            </a:r>
            <a:r>
              <a:rPr lang="en-US" dirty="0" smtClean="0"/>
              <a:t>. 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95A86-FD22-4118-BF5F-53EF8EBFD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65" y="3682858"/>
            <a:ext cx="9223870" cy="19654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587236-BD96-4FF5-A41F-C80D0A4CFF0E}"/>
              </a:ext>
            </a:extLst>
          </p:cNvPr>
          <p:cNvSpPr txBox="1">
            <a:spLocks/>
          </p:cNvSpPr>
          <p:nvPr/>
        </p:nvSpPr>
        <p:spPr>
          <a:xfrm>
            <a:off x="953109" y="4254307"/>
            <a:ext cx="490412" cy="4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4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local stakeholders: Tunisia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6A2706-6FCC-4DA1-BF14-B8B9D485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3" y="1830284"/>
            <a:ext cx="5065318" cy="406738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actors want different types of information out of the model. Not all can be said.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Models need to be transferred to a local consortium. Effort successful only if they can reproduce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Priorities of the actors and the Government keep changing.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63BA1-FD7C-4FB1-82BF-AD52AE03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E5606-CB8B-45C5-91B3-20ABB9E3C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21" y="1917811"/>
            <a:ext cx="6009404" cy="36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local stakeholders: Tunisia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6A2706-6FCC-4DA1-BF14-B8B9D485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3" y="1830284"/>
            <a:ext cx="5065318" cy="406738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Solutions?</a:t>
            </a:r>
            <a:endParaRPr lang="en-US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63BA1-FD7C-4FB1-82BF-AD52AE03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E5606-CB8B-45C5-91B3-20ABB9E3C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21" y="1917811"/>
            <a:ext cx="6009404" cy="36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6607</TotalTime>
  <Words>209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OSeMOSYS_dESA_OpTIMUS</vt:lpstr>
      <vt:lpstr>Custom Design</vt:lpstr>
      <vt:lpstr>Engaging local stakeholders: Tunisia case</vt:lpstr>
      <vt:lpstr>Energy and the economy (recalling Lec. 3)</vt:lpstr>
      <vt:lpstr>Engaging local stakeholders: Tunisia case</vt:lpstr>
      <vt:lpstr>Engaging local stakeholders: Tunisia case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226</cp:revision>
  <dcterms:created xsi:type="dcterms:W3CDTF">2015-09-18T21:05:15Z</dcterms:created>
  <dcterms:modified xsi:type="dcterms:W3CDTF">2020-04-02T16:46:18Z</dcterms:modified>
</cp:coreProperties>
</file>